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4"/>
  </p:sldMasterIdLst>
  <p:notesMasterIdLst>
    <p:notesMasterId r:id="rId27"/>
  </p:notesMasterIdLst>
  <p:sldIdLst>
    <p:sldId id="2914" r:id="rId5"/>
    <p:sldId id="257" r:id="rId6"/>
    <p:sldId id="2945" r:id="rId7"/>
    <p:sldId id="2956" r:id="rId8"/>
    <p:sldId id="2895" r:id="rId9"/>
    <p:sldId id="2954" r:id="rId10"/>
    <p:sldId id="2971" r:id="rId11"/>
    <p:sldId id="2972" r:id="rId12"/>
    <p:sldId id="2970" r:id="rId13"/>
    <p:sldId id="2951" r:id="rId14"/>
    <p:sldId id="2934" r:id="rId15"/>
    <p:sldId id="2966" r:id="rId16"/>
    <p:sldId id="2960" r:id="rId17"/>
    <p:sldId id="2937" r:id="rId18"/>
    <p:sldId id="2952" r:id="rId19"/>
    <p:sldId id="2969" r:id="rId20"/>
    <p:sldId id="2946" r:id="rId21"/>
    <p:sldId id="291" r:id="rId22"/>
    <p:sldId id="2968" r:id="rId23"/>
    <p:sldId id="2949" r:id="rId24"/>
    <p:sldId id="2965" r:id="rId25"/>
    <p:sldId id="2964" r:id="rId26"/>
  </p:sldIdLst>
  <p:sldSz cx="12192000" cy="6858000"/>
  <p:notesSz cx="6858000" cy="9144000"/>
  <p:embeddedFontLst>
    <p:embeddedFont>
      <p:font typeface="Alexandria" panose="020B0604020202020204" charset="-78"/>
      <p:regular r:id="rId28"/>
      <p:bold r:id="rId29"/>
    </p:embeddedFont>
    <p:embeddedFont>
      <p:font typeface="Alexandria Light" panose="020B0604020202020204" charset="-78"/>
      <p:regular r:id="rId30"/>
    </p:embeddedFont>
    <p:embeddedFont>
      <p:font typeface="Alexandria SemiBold" panose="020B0604020202020204" charset="-78"/>
      <p:regular r:id="rId31"/>
      <p:bold r:id="rId32"/>
    </p:embeddedFont>
    <p:embeddedFont>
      <p:font typeface="Century Gothic" panose="020B0502020202020204" pitchFamily="34"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Ubuntu" panose="020B0504030602030204" pitchFamily="34" charset="0"/>
      <p:regular r:id="rId41"/>
      <p:bold r:id="rId42"/>
      <p:italic r:id="rId43"/>
      <p:boldItalic r:id="rId44"/>
    </p:embeddedFont>
    <p:embeddedFont>
      <p:font typeface="Ubuntu Light" panose="020B0304030602030204" pitchFamily="34" charset="0"/>
      <p:regular r:id="rId45"/>
      <p:italic r:id="rId46"/>
    </p:embeddedFont>
    <p:embeddedFont>
      <p:font typeface="Ubuntu Medium" panose="020B0604030602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7" roundtripDataSignature="AMtx7mg2v8Uw2AfqbyqPHMP7yI5IuWtlP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595A86-FCA2-7F9E-6D0A-D5D04E6BE732}" name="Jim Paterson" initials="JP" userId="S::jpaterson@valoremetals.com::7a507d81-54c7-4056-a2d3-197f4e090aab" providerId="AD"/>
  <p188:author id="{9326DC91-8E6E-5425-24F0-40A58FE378E1}" name="Nick Smart" initials="NS" userId="4910a3e411560df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70AD47"/>
    <a:srgbClr val="172C51"/>
    <a:srgbClr val="FFD040"/>
    <a:srgbClr val="83B7E3"/>
    <a:srgbClr val="5BC9D5"/>
    <a:srgbClr val="7F7F7F"/>
    <a:srgbClr val="262626"/>
    <a:srgbClr val="80986F"/>
    <a:srgbClr val="94C2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59881-9A49-45AB-918D-957280E4CDAB}" v="498" dt="2026-02-18T23:29:56.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1614" y="6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74"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69" Type="http://schemas.openxmlformats.org/officeDocument/2006/relationships/viewProps" Target="viewProps.xml"/><Relationship Id="rId8" Type="http://schemas.openxmlformats.org/officeDocument/2006/relationships/slide" Target="slides/slide4.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67" Type="http://customschemas.google.com/relationships/presentationmetadata" Target="metadata"/><Relationship Id="rId20" Type="http://schemas.openxmlformats.org/officeDocument/2006/relationships/slide" Target="slides/slide16.xml"/><Relationship Id="rId41" Type="http://schemas.openxmlformats.org/officeDocument/2006/relationships/font" Target="fonts/font14.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font" Target="fonts/font4.fntdata"/><Relationship Id="rId44" Type="http://schemas.openxmlformats.org/officeDocument/2006/relationships/font" Target="fonts/font17.fntdata"/><Relationship Id="rId7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Smart" userId="4910a3e411560dff" providerId="LiveId" clId="{E40ACA58-9F94-4789-9213-F52DD07FC2ED}"/>
    <pc:docChg chg="undo redo custSel addSld modSld sldOrd">
      <pc:chgData name="Nick Smart" userId="4910a3e411560dff" providerId="LiveId" clId="{E40ACA58-9F94-4789-9213-F52DD07FC2ED}" dt="2026-02-18T23:34:58.433" v="1573" actId="948"/>
      <pc:docMkLst>
        <pc:docMk/>
      </pc:docMkLst>
      <pc:sldChg chg="modSp mod">
        <pc:chgData name="Nick Smart" userId="4910a3e411560dff" providerId="LiveId" clId="{E40ACA58-9F94-4789-9213-F52DD07FC2ED}" dt="2026-02-18T23:34:58.433" v="1573" actId="948"/>
        <pc:sldMkLst>
          <pc:docMk/>
          <pc:sldMk cId="611904482" sldId="2937"/>
        </pc:sldMkLst>
        <pc:spChg chg="mod">
          <ac:chgData name="Nick Smart" userId="4910a3e411560dff" providerId="LiveId" clId="{E40ACA58-9F94-4789-9213-F52DD07FC2ED}" dt="2026-02-18T23:34:46.368" v="1571" actId="948"/>
          <ac:spMkLst>
            <pc:docMk/>
            <pc:sldMk cId="611904482" sldId="2937"/>
            <ac:spMk id="4" creationId="{02A0F83A-3EAD-9E38-C1E5-339F79C29089}"/>
          </ac:spMkLst>
        </pc:spChg>
        <pc:spChg chg="mod">
          <ac:chgData name="Nick Smart" userId="4910a3e411560dff" providerId="LiveId" clId="{E40ACA58-9F94-4789-9213-F52DD07FC2ED}" dt="2026-02-18T23:34:52.284" v="1572" actId="948"/>
          <ac:spMkLst>
            <pc:docMk/>
            <pc:sldMk cId="611904482" sldId="2937"/>
            <ac:spMk id="5" creationId="{A7B32A2C-3508-9934-8281-16B7D7FAF981}"/>
          </ac:spMkLst>
        </pc:spChg>
        <pc:spChg chg="mod">
          <ac:chgData name="Nick Smart" userId="4910a3e411560dff" providerId="LiveId" clId="{E40ACA58-9F94-4789-9213-F52DD07FC2ED}" dt="2026-02-18T23:34:58.433" v="1573" actId="948"/>
          <ac:spMkLst>
            <pc:docMk/>
            <pc:sldMk cId="611904482" sldId="2937"/>
            <ac:spMk id="6" creationId="{99ABC2A8-159B-43E7-2B3B-ABD846A72D92}"/>
          </ac:spMkLst>
        </pc:spChg>
        <pc:spChg chg="mod">
          <ac:chgData name="Nick Smart" userId="4910a3e411560dff" providerId="LiveId" clId="{E40ACA58-9F94-4789-9213-F52DD07FC2ED}" dt="2026-02-18T23:34:39.545" v="1570" actId="948"/>
          <ac:spMkLst>
            <pc:docMk/>
            <pc:sldMk cId="611904482" sldId="2937"/>
            <ac:spMk id="37" creationId="{B0427B37-1803-3FE4-1EEB-38FEF1559CA3}"/>
          </ac:spMkLst>
        </pc:spChg>
      </pc:sldChg>
      <pc:sldChg chg="modSp mod">
        <pc:chgData name="Nick Smart" userId="4910a3e411560dff" providerId="LiveId" clId="{E40ACA58-9F94-4789-9213-F52DD07FC2ED}" dt="2026-02-18T23:29:17.402" v="1541" actId="20577"/>
        <pc:sldMkLst>
          <pc:docMk/>
          <pc:sldMk cId="1005569285" sldId="2951"/>
        </pc:sldMkLst>
        <pc:spChg chg="mod">
          <ac:chgData name="Nick Smart" userId="4910a3e411560dff" providerId="LiveId" clId="{E40ACA58-9F94-4789-9213-F52DD07FC2ED}" dt="2026-02-18T23:29:17.402" v="1541" actId="20577"/>
          <ac:spMkLst>
            <pc:docMk/>
            <pc:sldMk cId="1005569285" sldId="2951"/>
            <ac:spMk id="4" creationId="{F5B5E9D6-D239-7DDC-214C-B5CB47387104}"/>
          </ac:spMkLst>
        </pc:spChg>
      </pc:sldChg>
      <pc:sldChg chg="modSp mod">
        <pc:chgData name="Nick Smart" userId="4910a3e411560dff" providerId="LiveId" clId="{E40ACA58-9F94-4789-9213-F52DD07FC2ED}" dt="2026-02-18T23:30:54.413" v="1557" actId="1076"/>
        <pc:sldMkLst>
          <pc:docMk/>
          <pc:sldMk cId="670829138" sldId="2954"/>
        </pc:sldMkLst>
        <pc:spChg chg="mod">
          <ac:chgData name="Nick Smart" userId="4910a3e411560dff" providerId="LiveId" clId="{E40ACA58-9F94-4789-9213-F52DD07FC2ED}" dt="2026-02-18T23:30:54.413" v="1557" actId="1076"/>
          <ac:spMkLst>
            <pc:docMk/>
            <pc:sldMk cId="670829138" sldId="2954"/>
            <ac:spMk id="8" creationId="{94D0407E-2FEC-D325-44C5-C7A0A85C303F}"/>
          </ac:spMkLst>
        </pc:spChg>
      </pc:sldChg>
      <pc:sldChg chg="modSp mod">
        <pc:chgData name="Nick Smart" userId="4910a3e411560dff" providerId="LiveId" clId="{E40ACA58-9F94-4789-9213-F52DD07FC2ED}" dt="2026-02-18T23:32:47.192" v="1563" actId="1076"/>
        <pc:sldMkLst>
          <pc:docMk/>
          <pc:sldMk cId="2813560757" sldId="2956"/>
        </pc:sldMkLst>
        <pc:spChg chg="mod">
          <ac:chgData name="Nick Smart" userId="4910a3e411560dff" providerId="LiveId" clId="{E40ACA58-9F94-4789-9213-F52DD07FC2ED}" dt="2026-02-18T23:32:27.304" v="1561" actId="1076"/>
          <ac:spMkLst>
            <pc:docMk/>
            <pc:sldMk cId="2813560757" sldId="2956"/>
            <ac:spMk id="9" creationId="{D94D2E62-E5C0-153A-B188-35E86C9469FB}"/>
          </ac:spMkLst>
        </pc:spChg>
        <pc:spChg chg="mod">
          <ac:chgData name="Nick Smart" userId="4910a3e411560dff" providerId="LiveId" clId="{E40ACA58-9F94-4789-9213-F52DD07FC2ED}" dt="2026-02-18T23:32:47.192" v="1563" actId="1076"/>
          <ac:spMkLst>
            <pc:docMk/>
            <pc:sldMk cId="2813560757" sldId="2956"/>
            <ac:spMk id="42" creationId="{C28E6C99-F416-7CE6-A8DA-4DACBE2A3C00}"/>
          </ac:spMkLst>
        </pc:spChg>
        <pc:spChg chg="mod">
          <ac:chgData name="Nick Smart" userId="4910a3e411560dff" providerId="LiveId" clId="{E40ACA58-9F94-4789-9213-F52DD07FC2ED}" dt="2026-02-18T23:32:47.192" v="1563" actId="1076"/>
          <ac:spMkLst>
            <pc:docMk/>
            <pc:sldMk cId="2813560757" sldId="2956"/>
            <ac:spMk id="45" creationId="{79CEA35F-0B7A-04B5-10D9-D5E2C6D3B4B9}"/>
          </ac:spMkLst>
        </pc:spChg>
        <pc:spChg chg="mod">
          <ac:chgData name="Nick Smart" userId="4910a3e411560dff" providerId="LiveId" clId="{E40ACA58-9F94-4789-9213-F52DD07FC2ED}" dt="2026-02-18T23:32:47.192" v="1563" actId="1076"/>
          <ac:spMkLst>
            <pc:docMk/>
            <pc:sldMk cId="2813560757" sldId="2956"/>
            <ac:spMk id="48" creationId="{F78D3BCB-1DC4-80ED-3D03-2D1069B2E2A3}"/>
          </ac:spMkLst>
        </pc:spChg>
      </pc:sldChg>
      <pc:sldChg chg="mod ord modShow">
        <pc:chgData name="Nick Smart" userId="4910a3e411560dff" providerId="LiveId" clId="{E40ACA58-9F94-4789-9213-F52DD07FC2ED}" dt="2026-02-18T23:08:43.322" v="1289"/>
        <pc:sldMkLst>
          <pc:docMk/>
          <pc:sldMk cId="224052014" sldId="2964"/>
        </pc:sldMkLst>
      </pc:sldChg>
      <pc:sldChg chg="modSp mod">
        <pc:chgData name="Nick Smart" userId="4910a3e411560dff" providerId="LiveId" clId="{E40ACA58-9F94-4789-9213-F52DD07FC2ED}" dt="2026-02-18T23:34:10.510" v="1569" actId="1076"/>
        <pc:sldMkLst>
          <pc:docMk/>
          <pc:sldMk cId="3754267637" sldId="2966"/>
        </pc:sldMkLst>
        <pc:spChg chg="mod">
          <ac:chgData name="Nick Smart" userId="4910a3e411560dff" providerId="LiveId" clId="{E40ACA58-9F94-4789-9213-F52DD07FC2ED}" dt="2026-02-18T23:34:10.510" v="1569" actId="1076"/>
          <ac:spMkLst>
            <pc:docMk/>
            <pc:sldMk cId="3754267637" sldId="2966"/>
            <ac:spMk id="32" creationId="{8F53770A-AFCF-8AF6-D32C-C1565A5C9C93}"/>
          </ac:spMkLst>
        </pc:spChg>
        <pc:spChg chg="mod">
          <ac:chgData name="Nick Smart" userId="4910a3e411560dff" providerId="LiveId" clId="{E40ACA58-9F94-4789-9213-F52DD07FC2ED}" dt="2026-02-18T23:34:02.706" v="1567" actId="1076"/>
          <ac:spMkLst>
            <pc:docMk/>
            <pc:sldMk cId="3754267637" sldId="2966"/>
            <ac:spMk id="33" creationId="{D2A78776-BEC0-1EFB-5ABE-53C615CB4EEB}"/>
          </ac:spMkLst>
        </pc:spChg>
        <pc:spChg chg="mod">
          <ac:chgData name="Nick Smart" userId="4910a3e411560dff" providerId="LiveId" clId="{E40ACA58-9F94-4789-9213-F52DD07FC2ED}" dt="2026-02-18T23:34:10.510" v="1569" actId="1076"/>
          <ac:spMkLst>
            <pc:docMk/>
            <pc:sldMk cId="3754267637" sldId="2966"/>
            <ac:spMk id="34" creationId="{F2605BDD-BC19-CFA0-F61B-790209858B4A}"/>
          </ac:spMkLst>
        </pc:spChg>
        <pc:spChg chg="mod">
          <ac:chgData name="Nick Smart" userId="4910a3e411560dff" providerId="LiveId" clId="{E40ACA58-9F94-4789-9213-F52DD07FC2ED}" dt="2026-02-18T23:34:02.706" v="1567" actId="1076"/>
          <ac:spMkLst>
            <pc:docMk/>
            <pc:sldMk cId="3754267637" sldId="2966"/>
            <ac:spMk id="43" creationId="{B56F13D6-83C6-D099-33A1-C506A170C08C}"/>
          </ac:spMkLst>
        </pc:spChg>
      </pc:sldChg>
      <pc:sldChg chg="mod ord modShow">
        <pc:chgData name="Nick Smart" userId="4910a3e411560dff" providerId="LiveId" clId="{E40ACA58-9F94-4789-9213-F52DD07FC2ED}" dt="2026-02-18T23:23:50.010" v="1514"/>
        <pc:sldMkLst>
          <pc:docMk/>
          <pc:sldMk cId="3580524503" sldId="2968"/>
        </pc:sldMkLst>
      </pc:sldChg>
      <pc:sldChg chg="modSp mod">
        <pc:chgData name="Nick Smart" userId="4910a3e411560dff" providerId="LiveId" clId="{E40ACA58-9F94-4789-9213-F52DD07FC2ED}" dt="2026-02-18T17:04:27.169" v="338" actId="20577"/>
        <pc:sldMkLst>
          <pc:docMk/>
          <pc:sldMk cId="656558940" sldId="2969"/>
        </pc:sldMkLst>
        <pc:spChg chg="mod">
          <ac:chgData name="Nick Smart" userId="4910a3e411560dff" providerId="LiveId" clId="{E40ACA58-9F94-4789-9213-F52DD07FC2ED}" dt="2026-02-18T17:04:20.371" v="336" actId="20577"/>
          <ac:spMkLst>
            <pc:docMk/>
            <pc:sldMk cId="656558940" sldId="2969"/>
            <ac:spMk id="7" creationId="{DE7A6D51-6E8F-9643-F2F1-72D957415EEA}"/>
          </ac:spMkLst>
        </pc:spChg>
        <pc:spChg chg="mod">
          <ac:chgData name="Nick Smart" userId="4910a3e411560dff" providerId="LiveId" clId="{E40ACA58-9F94-4789-9213-F52DD07FC2ED}" dt="2026-02-18T17:04:27.169" v="338" actId="20577"/>
          <ac:spMkLst>
            <pc:docMk/>
            <pc:sldMk cId="656558940" sldId="2969"/>
            <ac:spMk id="15" creationId="{C6F4D092-2141-5315-684F-387EF81E7F4B}"/>
          </ac:spMkLst>
        </pc:spChg>
      </pc:sldChg>
      <pc:sldChg chg="addSp delSp modSp mod">
        <pc:chgData name="Nick Smart" userId="4910a3e411560dff" providerId="LiveId" clId="{E40ACA58-9F94-4789-9213-F52DD07FC2ED}" dt="2026-02-18T23:29:56.636" v="1553" actId="20577"/>
        <pc:sldMkLst>
          <pc:docMk/>
          <pc:sldMk cId="2690200782" sldId="2970"/>
        </pc:sldMkLst>
        <pc:spChg chg="mod">
          <ac:chgData name="Nick Smart" userId="4910a3e411560dff" providerId="LiveId" clId="{E40ACA58-9F94-4789-9213-F52DD07FC2ED}" dt="2026-02-18T23:25:08.687" v="1523" actId="20577"/>
          <ac:spMkLst>
            <pc:docMk/>
            <pc:sldMk cId="2690200782" sldId="2970"/>
            <ac:spMk id="4" creationId="{1A481B01-3C39-C04B-78DD-0AAF92465CD8}"/>
          </ac:spMkLst>
        </pc:spChg>
        <pc:spChg chg="mod">
          <ac:chgData name="Nick Smart" userId="4910a3e411560dff" providerId="LiveId" clId="{E40ACA58-9F94-4789-9213-F52DD07FC2ED}" dt="2026-02-18T23:21:30.267" v="1451" actId="14100"/>
          <ac:spMkLst>
            <pc:docMk/>
            <pc:sldMk cId="2690200782" sldId="2970"/>
            <ac:spMk id="5" creationId="{A54CD861-8B36-0D34-63C2-928AF66ED4B4}"/>
          </ac:spMkLst>
        </pc:spChg>
        <pc:spChg chg="del mod">
          <ac:chgData name="Nick Smart" userId="4910a3e411560dff" providerId="LiveId" clId="{E40ACA58-9F94-4789-9213-F52DD07FC2ED}" dt="2026-02-18T20:47:10.514" v="814" actId="478"/>
          <ac:spMkLst>
            <pc:docMk/>
            <pc:sldMk cId="2690200782" sldId="2970"/>
            <ac:spMk id="6" creationId="{BB06F547-C8ED-D0B0-9AE6-C52C288BB09F}"/>
          </ac:spMkLst>
        </pc:spChg>
        <pc:spChg chg="mod">
          <ac:chgData name="Nick Smart" userId="4910a3e411560dff" providerId="LiveId" clId="{E40ACA58-9F94-4789-9213-F52DD07FC2ED}" dt="2026-02-18T20:49:47.353" v="818" actId="403"/>
          <ac:spMkLst>
            <pc:docMk/>
            <pc:sldMk cId="2690200782" sldId="2970"/>
            <ac:spMk id="7" creationId="{CA07D5E6-A745-ACDF-1C93-A6F4AF1466A3}"/>
          </ac:spMkLst>
        </pc:spChg>
        <pc:spChg chg="add del mod">
          <ac:chgData name="Nick Smart" userId="4910a3e411560dff" providerId="LiveId" clId="{E40ACA58-9F94-4789-9213-F52DD07FC2ED}" dt="2026-02-18T20:59:14.175" v="824" actId="478"/>
          <ac:spMkLst>
            <pc:docMk/>
            <pc:sldMk cId="2690200782" sldId="2970"/>
            <ac:spMk id="10" creationId="{C4A10B9F-374E-BEB5-4CD0-93981EAB7626}"/>
          </ac:spMkLst>
        </pc:spChg>
        <pc:spChg chg="add mod">
          <ac:chgData name="Nick Smart" userId="4910a3e411560dff" providerId="LiveId" clId="{E40ACA58-9F94-4789-9213-F52DD07FC2ED}" dt="2026-02-18T23:24:20.515" v="1517" actId="1076"/>
          <ac:spMkLst>
            <pc:docMk/>
            <pc:sldMk cId="2690200782" sldId="2970"/>
            <ac:spMk id="14" creationId="{36F00B2D-3DA1-A5F9-CD6E-FE1D2CF723CF}"/>
          </ac:spMkLst>
        </pc:spChg>
        <pc:spChg chg="add mod">
          <ac:chgData name="Nick Smart" userId="4910a3e411560dff" providerId="LiveId" clId="{E40ACA58-9F94-4789-9213-F52DD07FC2ED}" dt="2026-02-18T23:20:44.888" v="1449" actId="1076"/>
          <ac:spMkLst>
            <pc:docMk/>
            <pc:sldMk cId="2690200782" sldId="2970"/>
            <ac:spMk id="15" creationId="{F4225584-0820-33CA-4506-67A4962B506F}"/>
          </ac:spMkLst>
        </pc:spChg>
        <pc:graphicFrameChg chg="add del mod modGraphic">
          <ac:chgData name="Nick Smart" userId="4910a3e411560dff" providerId="LiveId" clId="{E40ACA58-9F94-4789-9213-F52DD07FC2ED}" dt="2026-02-18T20:47:05.501" v="813" actId="478"/>
          <ac:graphicFrameMkLst>
            <pc:docMk/>
            <pc:sldMk cId="2690200782" sldId="2970"/>
            <ac:graphicFrameMk id="2" creationId="{E79FBECD-CC25-D279-27AF-F4A15E700DC5}"/>
          </ac:graphicFrameMkLst>
        </pc:graphicFrameChg>
        <pc:graphicFrameChg chg="add del mod">
          <ac:chgData name="Nick Smart" userId="4910a3e411560dff" providerId="LiveId" clId="{E40ACA58-9F94-4789-9213-F52DD07FC2ED}" dt="2026-02-18T23:29:56.636" v="1553" actId="20577"/>
          <ac:graphicFrameMkLst>
            <pc:docMk/>
            <pc:sldMk cId="2690200782" sldId="2970"/>
            <ac:graphicFrameMk id="3" creationId="{56985613-8E24-4828-84CE-B42C15E58D37}"/>
          </ac:graphicFrameMkLst>
        </pc:graphicFrameChg>
        <pc:graphicFrameChg chg="del">
          <ac:chgData name="Nick Smart" userId="4910a3e411560dff" providerId="LiveId" clId="{E40ACA58-9F94-4789-9213-F52DD07FC2ED}" dt="2026-02-18T16:41:47.605" v="4" actId="478"/>
          <ac:graphicFrameMkLst>
            <pc:docMk/>
            <pc:sldMk cId="2690200782" sldId="2970"/>
            <ac:graphicFrameMk id="8" creationId="{5C900EB8-B116-3E56-740D-6A2C7393C85B}"/>
          </ac:graphicFrameMkLst>
        </pc:graphicFrameChg>
        <pc:graphicFrameChg chg="add del mod ord">
          <ac:chgData name="Nick Smart" userId="4910a3e411560dff" providerId="LiveId" clId="{E40ACA58-9F94-4789-9213-F52DD07FC2ED}" dt="2026-02-18T20:59:06.238" v="821" actId="478"/>
          <ac:graphicFrameMkLst>
            <pc:docMk/>
            <pc:sldMk cId="2690200782" sldId="2970"/>
            <ac:graphicFrameMk id="9" creationId="{56985613-8E24-4828-84CE-B42C15E58D37}"/>
          </ac:graphicFrameMkLst>
        </pc:graphicFrameChg>
        <pc:cxnChg chg="add mod">
          <ac:chgData name="Nick Smart" userId="4910a3e411560dff" providerId="LiveId" clId="{E40ACA58-9F94-4789-9213-F52DD07FC2ED}" dt="2026-02-18T23:20:56.621" v="1450" actId="14100"/>
          <ac:cxnSpMkLst>
            <pc:docMk/>
            <pc:sldMk cId="2690200782" sldId="2970"/>
            <ac:cxnSpMk id="11" creationId="{BF3453FF-B026-1F6C-9A6C-02FAF4A94F2B}"/>
          </ac:cxnSpMkLst>
        </pc:cxnChg>
        <pc:cxnChg chg="add mod">
          <ac:chgData name="Nick Smart" userId="4910a3e411560dff" providerId="LiveId" clId="{E40ACA58-9F94-4789-9213-F52DD07FC2ED}" dt="2026-02-18T23:24:35.476" v="1518" actId="14100"/>
          <ac:cxnSpMkLst>
            <pc:docMk/>
            <pc:sldMk cId="2690200782" sldId="2970"/>
            <ac:cxnSpMk id="12" creationId="{BF701C79-6766-0262-F66B-05D4DD31BD65}"/>
          </ac:cxnSpMkLst>
        </pc:cxnChg>
      </pc:sldChg>
      <pc:sldChg chg="modSp mod">
        <pc:chgData name="Nick Smart" userId="4910a3e411560dff" providerId="LiveId" clId="{E40ACA58-9F94-4789-9213-F52DD07FC2ED}" dt="2026-02-18T23:30:40.751" v="1555" actId="1076"/>
        <pc:sldMkLst>
          <pc:docMk/>
          <pc:sldMk cId="3106357543" sldId="2971"/>
        </pc:sldMkLst>
        <pc:spChg chg="mod">
          <ac:chgData name="Nick Smart" userId="4910a3e411560dff" providerId="LiveId" clId="{E40ACA58-9F94-4789-9213-F52DD07FC2ED}" dt="2026-02-18T23:30:40.751" v="1555" actId="1076"/>
          <ac:spMkLst>
            <pc:docMk/>
            <pc:sldMk cId="3106357543" sldId="2971"/>
            <ac:spMk id="4" creationId="{C270514A-16DC-5CCD-814A-ABF62A21AFFA}"/>
          </ac:spMkLst>
        </pc:spChg>
      </pc:sldChg>
      <pc:sldChg chg="addSp delSp modSp add mod">
        <pc:chgData name="Nick Smart" userId="4910a3e411560dff" providerId="LiveId" clId="{E40ACA58-9F94-4789-9213-F52DD07FC2ED}" dt="2026-02-18T23:15:03.392" v="1389" actId="1035"/>
        <pc:sldMkLst>
          <pc:docMk/>
          <pc:sldMk cId="941086923" sldId="2972"/>
        </pc:sldMkLst>
        <pc:spChg chg="mod">
          <ac:chgData name="Nick Smart" userId="4910a3e411560dff" providerId="LiveId" clId="{E40ACA58-9F94-4789-9213-F52DD07FC2ED}" dt="2026-02-18T22:54:50.302" v="1103" actId="20577"/>
          <ac:spMkLst>
            <pc:docMk/>
            <pc:sldMk cId="941086923" sldId="2972"/>
            <ac:spMk id="4" creationId="{17926242-F60F-49AD-EBED-D6D26509AEA6}"/>
          </ac:spMkLst>
        </pc:spChg>
        <pc:spChg chg="del">
          <ac:chgData name="Nick Smart" userId="4910a3e411560dff" providerId="LiveId" clId="{E40ACA58-9F94-4789-9213-F52DD07FC2ED}" dt="2026-02-18T18:48:41.007" v="342" actId="478"/>
          <ac:spMkLst>
            <pc:docMk/>
            <pc:sldMk cId="941086923" sldId="2972"/>
            <ac:spMk id="5" creationId="{BA906C0A-6632-2B97-75D0-0AC29625E223}"/>
          </ac:spMkLst>
        </pc:spChg>
        <pc:spChg chg="mod">
          <ac:chgData name="Nick Smart" userId="4910a3e411560dff" providerId="LiveId" clId="{E40ACA58-9F94-4789-9213-F52DD07FC2ED}" dt="2026-02-18T23:14:27.886" v="1382" actId="14100"/>
          <ac:spMkLst>
            <pc:docMk/>
            <pc:sldMk cId="941086923" sldId="2972"/>
            <ac:spMk id="6" creationId="{4D6B3C87-4EA5-ABBE-4C7F-EA1D361E9A70}"/>
          </ac:spMkLst>
        </pc:spChg>
        <pc:spChg chg="del">
          <ac:chgData name="Nick Smart" userId="4910a3e411560dff" providerId="LiveId" clId="{E40ACA58-9F94-4789-9213-F52DD07FC2ED}" dt="2026-02-18T18:48:41.007" v="342" actId="478"/>
          <ac:spMkLst>
            <pc:docMk/>
            <pc:sldMk cId="941086923" sldId="2972"/>
            <ac:spMk id="7" creationId="{33CEDDC8-4B63-F58D-37D6-ABC5877838C2}"/>
          </ac:spMkLst>
        </pc:spChg>
        <pc:spChg chg="add mod">
          <ac:chgData name="Nick Smart" userId="4910a3e411560dff" providerId="LiveId" clId="{E40ACA58-9F94-4789-9213-F52DD07FC2ED}" dt="2026-02-18T23:12:16.298" v="1347" actId="1076"/>
          <ac:spMkLst>
            <pc:docMk/>
            <pc:sldMk cId="941086923" sldId="2972"/>
            <ac:spMk id="8" creationId="{38AB13DE-D3ED-50EC-5DB6-67D75822CF2B}"/>
          </ac:spMkLst>
        </pc:spChg>
        <pc:spChg chg="del">
          <ac:chgData name="Nick Smart" userId="4910a3e411560dff" providerId="LiveId" clId="{E40ACA58-9F94-4789-9213-F52DD07FC2ED}" dt="2026-02-18T18:48:37.228" v="341" actId="478"/>
          <ac:spMkLst>
            <pc:docMk/>
            <pc:sldMk cId="941086923" sldId="2972"/>
            <ac:spMk id="10" creationId="{C45E8B4F-1645-0264-9B56-F31591DCF840}"/>
          </ac:spMkLst>
        </pc:spChg>
        <pc:spChg chg="add mod">
          <ac:chgData name="Nick Smart" userId="4910a3e411560dff" providerId="LiveId" clId="{E40ACA58-9F94-4789-9213-F52DD07FC2ED}" dt="2026-02-18T23:11:00.403" v="1307" actId="207"/>
          <ac:spMkLst>
            <pc:docMk/>
            <pc:sldMk cId="941086923" sldId="2972"/>
            <ac:spMk id="11" creationId="{703819CC-EC82-A8EB-9D60-48EF4376C29C}"/>
          </ac:spMkLst>
        </pc:spChg>
        <pc:spChg chg="add mod topLvl">
          <ac:chgData name="Nick Smart" userId="4910a3e411560dff" providerId="LiveId" clId="{E40ACA58-9F94-4789-9213-F52DD07FC2ED}" dt="2026-02-18T23:11:25.500" v="1309" actId="165"/>
          <ac:spMkLst>
            <pc:docMk/>
            <pc:sldMk cId="941086923" sldId="2972"/>
            <ac:spMk id="12" creationId="{D885FE44-1851-67E3-DEA8-705A1F8D04DB}"/>
          </ac:spMkLst>
        </pc:spChg>
        <pc:spChg chg="add mod">
          <ac:chgData name="Nick Smart" userId="4910a3e411560dff" providerId="LiveId" clId="{E40ACA58-9F94-4789-9213-F52DD07FC2ED}" dt="2026-02-18T23:06:05.888" v="1263" actId="14100"/>
          <ac:spMkLst>
            <pc:docMk/>
            <pc:sldMk cId="941086923" sldId="2972"/>
            <ac:spMk id="13" creationId="{84F4BC6E-0F80-22CC-E900-0D8DE4B3CB12}"/>
          </ac:spMkLst>
        </pc:spChg>
        <pc:spChg chg="add mod">
          <ac:chgData name="Nick Smart" userId="4910a3e411560dff" providerId="LiveId" clId="{E40ACA58-9F94-4789-9213-F52DD07FC2ED}" dt="2026-02-18T23:10:40.878" v="1306" actId="14100"/>
          <ac:spMkLst>
            <pc:docMk/>
            <pc:sldMk cId="941086923" sldId="2972"/>
            <ac:spMk id="14" creationId="{3E608CB8-1740-7DC3-9B2E-8F7D257BDC25}"/>
          </ac:spMkLst>
        </pc:spChg>
        <pc:spChg chg="add mod">
          <ac:chgData name="Nick Smart" userId="4910a3e411560dff" providerId="LiveId" clId="{E40ACA58-9F94-4789-9213-F52DD07FC2ED}" dt="2026-02-18T23:06:09.667" v="1264" actId="14100"/>
          <ac:spMkLst>
            <pc:docMk/>
            <pc:sldMk cId="941086923" sldId="2972"/>
            <ac:spMk id="15" creationId="{1E6B6183-6589-0F9E-4150-DA2B9CAC773D}"/>
          </ac:spMkLst>
        </pc:spChg>
        <pc:spChg chg="add del mod">
          <ac:chgData name="Nick Smart" userId="4910a3e411560dff" providerId="LiveId" clId="{E40ACA58-9F94-4789-9213-F52DD07FC2ED}" dt="2026-02-18T20:35:09.985" v="605" actId="1038"/>
          <ac:spMkLst>
            <pc:docMk/>
            <pc:sldMk cId="941086923" sldId="2972"/>
            <ac:spMk id="16" creationId="{D2C0EB5A-2BCF-467D-4361-B891338456DF}"/>
          </ac:spMkLst>
        </pc:spChg>
        <pc:spChg chg="add mod topLvl">
          <ac:chgData name="Nick Smart" userId="4910a3e411560dff" providerId="LiveId" clId="{E40ACA58-9F94-4789-9213-F52DD07FC2ED}" dt="2026-02-18T23:11:25.500" v="1309" actId="165"/>
          <ac:spMkLst>
            <pc:docMk/>
            <pc:sldMk cId="941086923" sldId="2972"/>
            <ac:spMk id="17" creationId="{EA3CAADE-2E98-5DFE-BCE5-1F1A9B5D6798}"/>
          </ac:spMkLst>
        </pc:spChg>
        <pc:spChg chg="add mod topLvl">
          <ac:chgData name="Nick Smart" userId="4910a3e411560dff" providerId="LiveId" clId="{E40ACA58-9F94-4789-9213-F52DD07FC2ED}" dt="2026-02-18T23:11:25.500" v="1309" actId="165"/>
          <ac:spMkLst>
            <pc:docMk/>
            <pc:sldMk cId="941086923" sldId="2972"/>
            <ac:spMk id="18" creationId="{8FBC8AFD-4B55-CE54-B343-234BAC253143}"/>
          </ac:spMkLst>
        </pc:spChg>
        <pc:spChg chg="add mod">
          <ac:chgData name="Nick Smart" userId="4910a3e411560dff" providerId="LiveId" clId="{E40ACA58-9F94-4789-9213-F52DD07FC2ED}" dt="2026-02-18T20:33:59.047" v="600" actId="1076"/>
          <ac:spMkLst>
            <pc:docMk/>
            <pc:sldMk cId="941086923" sldId="2972"/>
            <ac:spMk id="19" creationId="{D4B25C03-F312-D48D-D185-EE03432C38E1}"/>
          </ac:spMkLst>
        </pc:spChg>
        <pc:spChg chg="add mod">
          <ac:chgData name="Nick Smart" userId="4910a3e411560dff" providerId="LiveId" clId="{E40ACA58-9F94-4789-9213-F52DD07FC2ED}" dt="2026-02-18T20:36:07.632" v="608" actId="1076"/>
          <ac:spMkLst>
            <pc:docMk/>
            <pc:sldMk cId="941086923" sldId="2972"/>
            <ac:spMk id="20" creationId="{8DAE1F25-594E-CE84-BC8D-120FBBA1F733}"/>
          </ac:spMkLst>
        </pc:spChg>
        <pc:spChg chg="add mod">
          <ac:chgData name="Nick Smart" userId="4910a3e411560dff" providerId="LiveId" clId="{E40ACA58-9F94-4789-9213-F52DD07FC2ED}" dt="2026-02-18T20:37:11.210" v="610" actId="1076"/>
          <ac:spMkLst>
            <pc:docMk/>
            <pc:sldMk cId="941086923" sldId="2972"/>
            <ac:spMk id="21" creationId="{772FD9F3-B880-AFF9-6593-856B8C806453}"/>
          </ac:spMkLst>
        </pc:spChg>
        <pc:spChg chg="add mod ord">
          <ac:chgData name="Nick Smart" userId="4910a3e411560dff" providerId="LiveId" clId="{E40ACA58-9F94-4789-9213-F52DD07FC2ED}" dt="2026-02-18T22:38:00.990" v="838" actId="167"/>
          <ac:spMkLst>
            <pc:docMk/>
            <pc:sldMk cId="941086923" sldId="2972"/>
            <ac:spMk id="46" creationId="{9EE7EE0E-B513-42FD-E76A-9DB0A0EA2801}"/>
          </ac:spMkLst>
        </pc:spChg>
        <pc:spChg chg="add mod ord topLvl">
          <ac:chgData name="Nick Smart" userId="4910a3e411560dff" providerId="LiveId" clId="{E40ACA58-9F94-4789-9213-F52DD07FC2ED}" dt="2026-02-18T23:11:25.500" v="1309" actId="165"/>
          <ac:spMkLst>
            <pc:docMk/>
            <pc:sldMk cId="941086923" sldId="2972"/>
            <ac:spMk id="47" creationId="{47BC5E99-D478-F639-1A1D-F0C34164EDB6}"/>
          </ac:spMkLst>
        </pc:spChg>
        <pc:spChg chg="add mod ord topLvl">
          <ac:chgData name="Nick Smart" userId="4910a3e411560dff" providerId="LiveId" clId="{E40ACA58-9F94-4789-9213-F52DD07FC2ED}" dt="2026-02-18T23:11:25.500" v="1309" actId="165"/>
          <ac:spMkLst>
            <pc:docMk/>
            <pc:sldMk cId="941086923" sldId="2972"/>
            <ac:spMk id="48" creationId="{33057214-E8A3-55E9-E5DB-BD8102175FF8}"/>
          </ac:spMkLst>
        </pc:spChg>
        <pc:spChg chg="add mod ord topLvl">
          <ac:chgData name="Nick Smart" userId="4910a3e411560dff" providerId="LiveId" clId="{E40ACA58-9F94-4789-9213-F52DD07FC2ED}" dt="2026-02-18T23:11:25.500" v="1309" actId="165"/>
          <ac:spMkLst>
            <pc:docMk/>
            <pc:sldMk cId="941086923" sldId="2972"/>
            <ac:spMk id="49" creationId="{D05C86C4-269A-8AFF-8E9C-E334BE266CDC}"/>
          </ac:spMkLst>
        </pc:spChg>
        <pc:spChg chg="add mod ord">
          <ac:chgData name="Nick Smart" userId="4910a3e411560dff" providerId="LiveId" clId="{E40ACA58-9F94-4789-9213-F52DD07FC2ED}" dt="2026-02-18T22:41:02.181" v="889" actId="167"/>
          <ac:spMkLst>
            <pc:docMk/>
            <pc:sldMk cId="941086923" sldId="2972"/>
            <ac:spMk id="51" creationId="{A32AB3B5-DE15-83D7-BDE9-9AF8C9830761}"/>
          </ac:spMkLst>
        </pc:spChg>
        <pc:spChg chg="add mod ord">
          <ac:chgData name="Nick Smart" userId="4910a3e411560dff" providerId="LiveId" clId="{E40ACA58-9F94-4789-9213-F52DD07FC2ED}" dt="2026-02-18T22:41:02.181" v="889" actId="167"/>
          <ac:spMkLst>
            <pc:docMk/>
            <pc:sldMk cId="941086923" sldId="2972"/>
            <ac:spMk id="52" creationId="{112EF016-E411-0993-3116-16A4785F3FD1}"/>
          </ac:spMkLst>
        </pc:spChg>
        <pc:spChg chg="add del mod ord">
          <ac:chgData name="Nick Smart" userId="4910a3e411560dff" providerId="LiveId" clId="{E40ACA58-9F94-4789-9213-F52DD07FC2ED}" dt="2026-02-18T22:41:02.181" v="889" actId="167"/>
          <ac:spMkLst>
            <pc:docMk/>
            <pc:sldMk cId="941086923" sldId="2972"/>
            <ac:spMk id="53" creationId="{88F9108D-B582-BD62-06A4-A613DE174AAF}"/>
          </ac:spMkLst>
        </pc:spChg>
        <pc:spChg chg="add mod ord">
          <ac:chgData name="Nick Smart" userId="4910a3e411560dff" providerId="LiveId" clId="{E40ACA58-9F94-4789-9213-F52DD07FC2ED}" dt="2026-02-18T22:42:49.182" v="916" actId="167"/>
          <ac:spMkLst>
            <pc:docMk/>
            <pc:sldMk cId="941086923" sldId="2972"/>
            <ac:spMk id="54" creationId="{10A08C03-66E7-2024-485D-C5DBF3D6606A}"/>
          </ac:spMkLst>
        </pc:spChg>
        <pc:spChg chg="add mod ord">
          <ac:chgData name="Nick Smart" userId="4910a3e411560dff" providerId="LiveId" clId="{E40ACA58-9F94-4789-9213-F52DD07FC2ED}" dt="2026-02-18T22:42:49.182" v="916" actId="167"/>
          <ac:spMkLst>
            <pc:docMk/>
            <pc:sldMk cId="941086923" sldId="2972"/>
            <ac:spMk id="55" creationId="{0871C879-F505-586F-81A2-BA519E01D731}"/>
          </ac:spMkLst>
        </pc:spChg>
        <pc:spChg chg="add del mod">
          <ac:chgData name="Nick Smart" userId="4910a3e411560dff" providerId="LiveId" clId="{E40ACA58-9F94-4789-9213-F52DD07FC2ED}" dt="2026-02-18T22:44:07.132" v="940" actId="478"/>
          <ac:spMkLst>
            <pc:docMk/>
            <pc:sldMk cId="941086923" sldId="2972"/>
            <ac:spMk id="60" creationId="{27A1056A-CA11-0E92-6F94-FA4611B4E957}"/>
          </ac:spMkLst>
        </pc:spChg>
        <pc:spChg chg="add mod ord topLvl">
          <ac:chgData name="Nick Smart" userId="4910a3e411560dff" providerId="LiveId" clId="{E40ACA58-9F94-4789-9213-F52DD07FC2ED}" dt="2026-02-18T23:11:25.500" v="1309" actId="165"/>
          <ac:spMkLst>
            <pc:docMk/>
            <pc:sldMk cId="941086923" sldId="2972"/>
            <ac:spMk id="61" creationId="{4058E2C6-0272-0DE3-CF42-272366BDF7D1}"/>
          </ac:spMkLst>
        </pc:spChg>
        <pc:spChg chg="add mod">
          <ac:chgData name="Nick Smart" userId="4910a3e411560dff" providerId="LiveId" clId="{E40ACA58-9F94-4789-9213-F52DD07FC2ED}" dt="2026-02-18T22:45:26.078" v="957" actId="206"/>
          <ac:spMkLst>
            <pc:docMk/>
            <pc:sldMk cId="941086923" sldId="2972"/>
            <ac:spMk id="62" creationId="{0CA8B502-90F7-E088-9A4E-2F9D49E8C55A}"/>
          </ac:spMkLst>
        </pc:spChg>
        <pc:spChg chg="add mod">
          <ac:chgData name="Nick Smart" userId="4910a3e411560dff" providerId="LiveId" clId="{E40ACA58-9F94-4789-9213-F52DD07FC2ED}" dt="2026-02-18T22:45:43.739" v="964" actId="206"/>
          <ac:spMkLst>
            <pc:docMk/>
            <pc:sldMk cId="941086923" sldId="2972"/>
            <ac:spMk id="63" creationId="{B9067FD4-2893-B83A-923A-64463CE20915}"/>
          </ac:spMkLst>
        </pc:spChg>
        <pc:spChg chg="add mod">
          <ac:chgData name="Nick Smart" userId="4910a3e411560dff" providerId="LiveId" clId="{E40ACA58-9F94-4789-9213-F52DD07FC2ED}" dt="2026-02-18T22:46:04.852" v="971" actId="14100"/>
          <ac:spMkLst>
            <pc:docMk/>
            <pc:sldMk cId="941086923" sldId="2972"/>
            <ac:spMk id="64" creationId="{AC01B415-3DF1-C025-6C13-8747B0E6E1BE}"/>
          </ac:spMkLst>
        </pc:spChg>
        <pc:spChg chg="add mod ord">
          <ac:chgData name="Nick Smart" userId="4910a3e411560dff" providerId="LiveId" clId="{E40ACA58-9F94-4789-9213-F52DD07FC2ED}" dt="2026-02-18T22:46:28.964" v="977" actId="167"/>
          <ac:spMkLst>
            <pc:docMk/>
            <pc:sldMk cId="941086923" sldId="2972"/>
            <ac:spMk id="65" creationId="{C9EF4D18-7CF7-AA5A-67CE-9D13B37C9A10}"/>
          </ac:spMkLst>
        </pc:spChg>
        <pc:spChg chg="add mod">
          <ac:chgData name="Nick Smart" userId="4910a3e411560dff" providerId="LiveId" clId="{E40ACA58-9F94-4789-9213-F52DD07FC2ED}" dt="2026-02-18T22:46:58.800" v="986" actId="14100"/>
          <ac:spMkLst>
            <pc:docMk/>
            <pc:sldMk cId="941086923" sldId="2972"/>
            <ac:spMk id="66" creationId="{B445578D-874D-9A6F-C913-92B5F0DBADB0}"/>
          </ac:spMkLst>
        </pc:spChg>
        <pc:spChg chg="add mod topLvl">
          <ac:chgData name="Nick Smart" userId="4910a3e411560dff" providerId="LiveId" clId="{E40ACA58-9F94-4789-9213-F52DD07FC2ED}" dt="2026-02-18T23:11:25.500" v="1309" actId="165"/>
          <ac:spMkLst>
            <pc:docMk/>
            <pc:sldMk cId="941086923" sldId="2972"/>
            <ac:spMk id="67" creationId="{62DD90E7-0346-C6AA-566D-C98EC0F3D73F}"/>
          </ac:spMkLst>
        </pc:spChg>
        <pc:spChg chg="add mod">
          <ac:chgData name="Nick Smart" userId="4910a3e411560dff" providerId="LiveId" clId="{E40ACA58-9F94-4789-9213-F52DD07FC2ED}" dt="2026-02-18T22:58:52.776" v="1145" actId="1076"/>
          <ac:spMkLst>
            <pc:docMk/>
            <pc:sldMk cId="941086923" sldId="2972"/>
            <ac:spMk id="68" creationId="{BBC4DC64-0523-3FEE-F0ED-B88C48B4BA20}"/>
          </ac:spMkLst>
        </pc:spChg>
        <pc:spChg chg="add mod">
          <ac:chgData name="Nick Smart" userId="4910a3e411560dff" providerId="LiveId" clId="{E40ACA58-9F94-4789-9213-F52DD07FC2ED}" dt="2026-02-18T22:48:00.759" v="1001" actId="1076"/>
          <ac:spMkLst>
            <pc:docMk/>
            <pc:sldMk cId="941086923" sldId="2972"/>
            <ac:spMk id="69" creationId="{B38DB7BB-21C3-A11C-A87B-FFAE6C1D3CEE}"/>
          </ac:spMkLst>
        </pc:spChg>
        <pc:spChg chg="add mod">
          <ac:chgData name="Nick Smart" userId="4910a3e411560dff" providerId="LiveId" clId="{E40ACA58-9F94-4789-9213-F52DD07FC2ED}" dt="2026-02-18T22:48:21.696" v="1003" actId="1076"/>
          <ac:spMkLst>
            <pc:docMk/>
            <pc:sldMk cId="941086923" sldId="2972"/>
            <ac:spMk id="70" creationId="{B0AC0CDB-BF2F-9F19-C258-CE388376055B}"/>
          </ac:spMkLst>
        </pc:spChg>
        <pc:spChg chg="add mod">
          <ac:chgData name="Nick Smart" userId="4910a3e411560dff" providerId="LiveId" clId="{E40ACA58-9F94-4789-9213-F52DD07FC2ED}" dt="2026-02-18T22:48:41.502" v="1007" actId="1076"/>
          <ac:spMkLst>
            <pc:docMk/>
            <pc:sldMk cId="941086923" sldId="2972"/>
            <ac:spMk id="71" creationId="{F62C3CFD-CE84-27DB-5510-3B9945DB1AF0}"/>
          </ac:spMkLst>
        </pc:spChg>
        <pc:spChg chg="add mod">
          <ac:chgData name="Nick Smart" userId="4910a3e411560dff" providerId="LiveId" clId="{E40ACA58-9F94-4789-9213-F52DD07FC2ED}" dt="2026-02-18T22:48:49.204" v="1009" actId="1076"/>
          <ac:spMkLst>
            <pc:docMk/>
            <pc:sldMk cId="941086923" sldId="2972"/>
            <ac:spMk id="72" creationId="{8598122D-8EA5-A71C-B455-C8CCDEE481C8}"/>
          </ac:spMkLst>
        </pc:spChg>
        <pc:spChg chg="add mod">
          <ac:chgData name="Nick Smart" userId="4910a3e411560dff" providerId="LiveId" clId="{E40ACA58-9F94-4789-9213-F52DD07FC2ED}" dt="2026-02-18T22:49:05.475" v="1011" actId="1076"/>
          <ac:spMkLst>
            <pc:docMk/>
            <pc:sldMk cId="941086923" sldId="2972"/>
            <ac:spMk id="73" creationId="{4396174B-0773-68B6-995E-435891553188}"/>
          </ac:spMkLst>
        </pc:spChg>
        <pc:spChg chg="add mod">
          <ac:chgData name="Nick Smart" userId="4910a3e411560dff" providerId="LiveId" clId="{E40ACA58-9F94-4789-9213-F52DD07FC2ED}" dt="2026-02-18T22:49:38.970" v="1016" actId="688"/>
          <ac:spMkLst>
            <pc:docMk/>
            <pc:sldMk cId="941086923" sldId="2972"/>
            <ac:spMk id="74" creationId="{CFA7033E-400C-400E-B68F-491C243D5A74}"/>
          </ac:spMkLst>
        </pc:spChg>
        <pc:spChg chg="add mod">
          <ac:chgData name="Nick Smart" userId="4910a3e411560dff" providerId="LiveId" clId="{E40ACA58-9F94-4789-9213-F52DD07FC2ED}" dt="2026-02-18T22:49:58.593" v="1022" actId="1076"/>
          <ac:spMkLst>
            <pc:docMk/>
            <pc:sldMk cId="941086923" sldId="2972"/>
            <ac:spMk id="75" creationId="{7B723BB3-3204-FC75-DE59-8C7449E4E2F7}"/>
          </ac:spMkLst>
        </pc:spChg>
        <pc:spChg chg="add mod topLvl">
          <ac:chgData name="Nick Smart" userId="4910a3e411560dff" providerId="LiveId" clId="{E40ACA58-9F94-4789-9213-F52DD07FC2ED}" dt="2026-02-18T23:11:25.500" v="1309" actId="165"/>
          <ac:spMkLst>
            <pc:docMk/>
            <pc:sldMk cId="941086923" sldId="2972"/>
            <ac:spMk id="76" creationId="{EF2EF35D-112A-D131-24AA-C6A892B79507}"/>
          </ac:spMkLst>
        </pc:spChg>
        <pc:spChg chg="add mod">
          <ac:chgData name="Nick Smart" userId="4910a3e411560dff" providerId="LiveId" clId="{E40ACA58-9F94-4789-9213-F52DD07FC2ED}" dt="2026-02-18T22:50:20.521" v="1027" actId="1076"/>
          <ac:spMkLst>
            <pc:docMk/>
            <pc:sldMk cId="941086923" sldId="2972"/>
            <ac:spMk id="77" creationId="{F7EBD518-1579-B97E-9586-5B6B214E0D3A}"/>
          </ac:spMkLst>
        </pc:spChg>
        <pc:spChg chg="add mod">
          <ac:chgData name="Nick Smart" userId="4910a3e411560dff" providerId="LiveId" clId="{E40ACA58-9F94-4789-9213-F52DD07FC2ED}" dt="2026-02-18T22:50:40.809" v="1030" actId="14100"/>
          <ac:spMkLst>
            <pc:docMk/>
            <pc:sldMk cId="941086923" sldId="2972"/>
            <ac:spMk id="78" creationId="{AF7FF63A-B954-8CF4-3E03-F786B763CCDC}"/>
          </ac:spMkLst>
        </pc:spChg>
        <pc:spChg chg="add mod">
          <ac:chgData name="Nick Smart" userId="4910a3e411560dff" providerId="LiveId" clId="{E40ACA58-9F94-4789-9213-F52DD07FC2ED}" dt="2026-02-18T22:51:07.805" v="1035" actId="14100"/>
          <ac:spMkLst>
            <pc:docMk/>
            <pc:sldMk cId="941086923" sldId="2972"/>
            <ac:spMk id="79" creationId="{4FCD4D0E-2D9B-ED0B-009E-989A6E9B73A0}"/>
          </ac:spMkLst>
        </pc:spChg>
        <pc:spChg chg="add mod">
          <ac:chgData name="Nick Smart" userId="4910a3e411560dff" providerId="LiveId" clId="{E40ACA58-9F94-4789-9213-F52DD07FC2ED}" dt="2026-02-18T22:51:21.473" v="1037" actId="1076"/>
          <ac:spMkLst>
            <pc:docMk/>
            <pc:sldMk cId="941086923" sldId="2972"/>
            <ac:spMk id="80" creationId="{A12F52B4-7CC6-F212-97A4-8CD19E72A4AC}"/>
          </ac:spMkLst>
        </pc:spChg>
        <pc:spChg chg="add mod topLvl">
          <ac:chgData name="Nick Smart" userId="4910a3e411560dff" providerId="LiveId" clId="{E40ACA58-9F94-4789-9213-F52DD07FC2ED}" dt="2026-02-18T23:11:25.500" v="1309" actId="165"/>
          <ac:spMkLst>
            <pc:docMk/>
            <pc:sldMk cId="941086923" sldId="2972"/>
            <ac:spMk id="81" creationId="{82AC64AB-7348-1A6F-94F9-69EB894470A9}"/>
          </ac:spMkLst>
        </pc:spChg>
        <pc:spChg chg="add mod">
          <ac:chgData name="Nick Smart" userId="4910a3e411560dff" providerId="LiveId" clId="{E40ACA58-9F94-4789-9213-F52DD07FC2ED}" dt="2026-02-18T23:12:52.135" v="1350" actId="1076"/>
          <ac:spMkLst>
            <pc:docMk/>
            <pc:sldMk cId="941086923" sldId="2972"/>
            <ac:spMk id="82" creationId="{3251860D-6D2F-7587-6CBA-C89B6820EAEB}"/>
          </ac:spMkLst>
        </pc:spChg>
        <pc:spChg chg="add mod">
          <ac:chgData name="Nick Smart" userId="4910a3e411560dff" providerId="LiveId" clId="{E40ACA58-9F94-4789-9213-F52DD07FC2ED}" dt="2026-02-18T23:12:52.135" v="1350" actId="1076"/>
          <ac:spMkLst>
            <pc:docMk/>
            <pc:sldMk cId="941086923" sldId="2972"/>
            <ac:spMk id="83" creationId="{75EEAE12-23A2-6A68-6306-DCCA9D60E425}"/>
          </ac:spMkLst>
        </pc:spChg>
        <pc:spChg chg="add mod">
          <ac:chgData name="Nick Smart" userId="4910a3e411560dff" providerId="LiveId" clId="{E40ACA58-9F94-4789-9213-F52DD07FC2ED}" dt="2026-02-18T22:56:36.999" v="1123" actId="1076"/>
          <ac:spMkLst>
            <pc:docMk/>
            <pc:sldMk cId="941086923" sldId="2972"/>
            <ac:spMk id="84" creationId="{34BA98C4-ECC8-9209-CAAF-2070C0A7811E}"/>
          </ac:spMkLst>
        </pc:spChg>
        <pc:spChg chg="add mod">
          <ac:chgData name="Nick Smart" userId="4910a3e411560dff" providerId="LiveId" clId="{E40ACA58-9F94-4789-9213-F52DD07FC2ED}" dt="2026-02-18T23:09:23.753" v="1294" actId="20577"/>
          <ac:spMkLst>
            <pc:docMk/>
            <pc:sldMk cId="941086923" sldId="2972"/>
            <ac:spMk id="102" creationId="{E586F6B8-EAA7-978B-1B30-2B7B60B8AD76}"/>
          </ac:spMkLst>
        </pc:spChg>
        <pc:spChg chg="add mod">
          <ac:chgData name="Nick Smart" userId="4910a3e411560dff" providerId="LiveId" clId="{E40ACA58-9F94-4789-9213-F52DD07FC2ED}" dt="2026-02-18T23:12:22.487" v="1348" actId="20577"/>
          <ac:spMkLst>
            <pc:docMk/>
            <pc:sldMk cId="941086923" sldId="2972"/>
            <ac:spMk id="113" creationId="{E463E62A-06E4-76D1-50E7-F838BAD010EA}"/>
          </ac:spMkLst>
        </pc:spChg>
        <pc:spChg chg="add mod">
          <ac:chgData name="Nick Smart" userId="4910a3e411560dff" providerId="LiveId" clId="{E40ACA58-9F94-4789-9213-F52DD07FC2ED}" dt="2026-02-18T23:14:11.378" v="1380" actId="6549"/>
          <ac:spMkLst>
            <pc:docMk/>
            <pc:sldMk cId="941086923" sldId="2972"/>
            <ac:spMk id="114" creationId="{E8A5B51C-8A55-C90D-35D3-8D97428FF0B1}"/>
          </ac:spMkLst>
        </pc:spChg>
        <pc:grpChg chg="mod">
          <ac:chgData name="Nick Smart" userId="4910a3e411560dff" providerId="LiveId" clId="{E40ACA58-9F94-4789-9213-F52DD07FC2ED}" dt="2026-02-18T23:12:40.998" v="1349" actId="1076"/>
          <ac:grpSpMkLst>
            <pc:docMk/>
            <pc:sldMk cId="941086923" sldId="2972"/>
            <ac:grpSpMk id="90" creationId="{5EE7F1BF-79F6-3085-906D-C93551E2638A}"/>
          </ac:grpSpMkLst>
        </pc:grpChg>
        <pc:graphicFrameChg chg="mod ord">
          <ac:chgData name="Nick Smart" userId="4910a3e411560dff" providerId="LiveId" clId="{E40ACA58-9F94-4789-9213-F52DD07FC2ED}" dt="2026-02-18T23:15:03.392" v="1389" actId="1035"/>
          <ac:graphicFrameMkLst>
            <pc:docMk/>
            <pc:sldMk cId="941086923" sldId="2972"/>
            <ac:graphicFrameMk id="2" creationId="{BD015F11-7F53-A434-8A10-0E22C8E57984}"/>
          </ac:graphicFrameMkLst>
        </pc:graphicFrameChg>
        <pc:graphicFrameChg chg="del">
          <ac:chgData name="Nick Smart" userId="4910a3e411560dff" providerId="LiveId" clId="{E40ACA58-9F94-4789-9213-F52DD07FC2ED}" dt="2026-02-18T18:48:33.821" v="340" actId="478"/>
          <ac:graphicFrameMkLst>
            <pc:docMk/>
            <pc:sldMk cId="941086923" sldId="2972"/>
            <ac:graphicFrameMk id="9" creationId="{D2AD4261-0BC5-7C11-4AA8-0C2FC3DD3D36}"/>
          </ac:graphicFrameMkLst>
        </pc:graphicFrameChg>
        <pc:picChg chg="add mod ord">
          <ac:chgData name="Nick Smart" userId="4910a3e411560dff" providerId="LiveId" clId="{E40ACA58-9F94-4789-9213-F52DD07FC2ED}" dt="2026-02-18T22:58:47.834" v="1144" actId="1076"/>
          <ac:picMkLst>
            <pc:docMk/>
            <pc:sldMk cId="941086923" sldId="2972"/>
            <ac:picMk id="3" creationId="{6F4ECED4-0917-248F-A6AE-0588853D81B5}"/>
          </ac:picMkLst>
        </pc:picChg>
        <pc:cxnChg chg="add mod">
          <ac:chgData name="Nick Smart" userId="4910a3e411560dff" providerId="LiveId" clId="{E40ACA58-9F94-4789-9213-F52DD07FC2ED}" dt="2026-02-18T23:12:16.298" v="1347" actId="1076"/>
          <ac:cxnSpMkLst>
            <pc:docMk/>
            <pc:sldMk cId="941086923" sldId="2972"/>
            <ac:cxnSpMk id="23" creationId="{0FBDFC42-C316-6E1D-6A88-F0158FB6D8B1}"/>
          </ac:cxnSpMkLst>
        </pc:cxnChg>
        <pc:cxnChg chg="add mod">
          <ac:chgData name="Nick Smart" userId="4910a3e411560dff" providerId="LiveId" clId="{E40ACA58-9F94-4789-9213-F52DD07FC2ED}" dt="2026-02-18T23:10:40.878" v="1306" actId="14100"/>
          <ac:cxnSpMkLst>
            <pc:docMk/>
            <pc:sldMk cId="941086923" sldId="2972"/>
            <ac:cxnSpMk id="26" creationId="{CE1DD9EE-8AE8-37F1-8709-4703E1E2CCB8}"/>
          </ac:cxnSpMkLst>
        </pc:cxnChg>
        <pc:cxnChg chg="add mod">
          <ac:chgData name="Nick Smart" userId="4910a3e411560dff" providerId="LiveId" clId="{E40ACA58-9F94-4789-9213-F52DD07FC2ED}" dt="2026-02-18T23:10:36.220" v="1305" actId="14100"/>
          <ac:cxnSpMkLst>
            <pc:docMk/>
            <pc:sldMk cId="941086923" sldId="2972"/>
            <ac:cxnSpMk id="29" creationId="{1309616D-68CC-989C-ABB4-C37C029C3252}"/>
          </ac:cxnSpMkLst>
        </pc:cxnChg>
        <pc:cxnChg chg="add mod">
          <ac:chgData name="Nick Smart" userId="4910a3e411560dff" providerId="LiveId" clId="{E40ACA58-9F94-4789-9213-F52DD07FC2ED}" dt="2026-02-18T23:10:32.499" v="1304" actId="14100"/>
          <ac:cxnSpMkLst>
            <pc:docMk/>
            <pc:sldMk cId="941086923" sldId="2972"/>
            <ac:cxnSpMk id="31" creationId="{6162DA9E-826A-C3B3-1F70-0D9CE1D057C6}"/>
          </ac:cxnSpMkLst>
        </pc:cxnChg>
        <pc:cxnChg chg="add mod">
          <ac:chgData name="Nick Smart" userId="4910a3e411560dff" providerId="LiveId" clId="{E40ACA58-9F94-4789-9213-F52DD07FC2ED}" dt="2026-02-18T23:06:05.888" v="1263" actId="14100"/>
          <ac:cxnSpMkLst>
            <pc:docMk/>
            <pc:sldMk cId="941086923" sldId="2972"/>
            <ac:cxnSpMk id="35" creationId="{AFEFAD0A-026A-406B-597F-D065BCA525CF}"/>
          </ac:cxnSpMkLst>
        </pc:cxnChg>
        <pc:cxnChg chg="add mod">
          <ac:chgData name="Nick Smart" userId="4910a3e411560dff" providerId="LiveId" clId="{E40ACA58-9F94-4789-9213-F52DD07FC2ED}" dt="2026-02-18T23:06:09.667" v="1264" actId="14100"/>
          <ac:cxnSpMkLst>
            <pc:docMk/>
            <pc:sldMk cId="941086923" sldId="2972"/>
            <ac:cxnSpMk id="41" creationId="{9351121C-03E2-5657-A598-B574236D2774}"/>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d.docs.live.net/4910a3e411560dff/Documents/Personal/Reimbursement/ValOre/Pedra%20Branca/Pedra%20Branca%20-%20Economic%20Assumptions%2018072025.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CA" sz="1600" b="1"/>
              <a:t>Historical</a:t>
            </a:r>
            <a:r>
              <a:rPr lang="en-CA" sz="1600" b="1" baseline="0"/>
              <a:t> Gold, Platinum and Palladium Pricing </a:t>
            </a:r>
          </a:p>
          <a:p>
            <a:pPr>
              <a:defRPr b="1"/>
            </a:pPr>
            <a:r>
              <a:rPr lang="en-CA" b="1" baseline="0"/>
              <a:t>(USD / oz.)</a:t>
            </a:r>
            <a:endParaRPr lang="en-CA"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'MONTHLY_PGM_Prices_Average_ (2)'!$B$2</c:f>
              <c:strCache>
                <c:ptCount val="1"/>
                <c:pt idx="0">
                  <c:v>Gold (USD/oz)</c:v>
                </c:pt>
              </c:strCache>
            </c:strRef>
          </c:tx>
          <c:spPr>
            <a:solidFill>
              <a:srgbClr val="F2A782">
                <a:alpha val="41176"/>
              </a:srgbClr>
            </a:solidFill>
            <a:ln>
              <a:solidFill>
                <a:schemeClr val="accent2"/>
              </a:solidFill>
            </a:ln>
            <a:effectLst/>
          </c:spPr>
          <c:cat>
            <c:strRef>
              <c:f>'MONTHLY_PGM_Prices_Average_ (2)'!$A$3:$A$366</c:f>
              <c:strCache>
                <c:ptCount val="364"/>
                <c:pt idx="0">
                  <c:v>31/10/1995</c:v>
                </c:pt>
                <c:pt idx="1">
                  <c:v>30/11/1995</c:v>
                </c:pt>
                <c:pt idx="2">
                  <c:v>31/12/1995</c:v>
                </c:pt>
                <c:pt idx="3">
                  <c:v>31/01/1996</c:v>
                </c:pt>
                <c:pt idx="4">
                  <c:v>29/02/1996</c:v>
                </c:pt>
                <c:pt idx="5">
                  <c:v>31/03/1996</c:v>
                </c:pt>
                <c:pt idx="6">
                  <c:v>30/04/1996</c:v>
                </c:pt>
                <c:pt idx="7">
                  <c:v>31/05/1996</c:v>
                </c:pt>
                <c:pt idx="8">
                  <c:v>30/06/1996</c:v>
                </c:pt>
                <c:pt idx="9">
                  <c:v>31/07/1996</c:v>
                </c:pt>
                <c:pt idx="10">
                  <c:v>31/08/1996</c:v>
                </c:pt>
                <c:pt idx="11">
                  <c:v>30/09/1996</c:v>
                </c:pt>
                <c:pt idx="12">
                  <c:v>31/10/1996</c:v>
                </c:pt>
                <c:pt idx="13">
                  <c:v>30/11/1996</c:v>
                </c:pt>
                <c:pt idx="14">
                  <c:v>31/12/1996</c:v>
                </c:pt>
                <c:pt idx="15">
                  <c:v>31/01/1997</c:v>
                </c:pt>
                <c:pt idx="16">
                  <c:v>28/02/1997</c:v>
                </c:pt>
                <c:pt idx="17">
                  <c:v>31/03/1997</c:v>
                </c:pt>
                <c:pt idx="18">
                  <c:v>30/04/1997</c:v>
                </c:pt>
                <c:pt idx="19">
                  <c:v>31/05/1997</c:v>
                </c:pt>
                <c:pt idx="20">
                  <c:v>30/06/1997</c:v>
                </c:pt>
                <c:pt idx="21">
                  <c:v>31/07/1997</c:v>
                </c:pt>
                <c:pt idx="22">
                  <c:v>31/08/1997</c:v>
                </c:pt>
                <c:pt idx="23">
                  <c:v>30/09/1997</c:v>
                </c:pt>
                <c:pt idx="24">
                  <c:v>31/10/1997</c:v>
                </c:pt>
                <c:pt idx="25">
                  <c:v>30/11/1997</c:v>
                </c:pt>
                <c:pt idx="26">
                  <c:v>31/12/1997</c:v>
                </c:pt>
                <c:pt idx="27">
                  <c:v>31/01/1998</c:v>
                </c:pt>
                <c:pt idx="28">
                  <c:v>28/02/1998</c:v>
                </c:pt>
                <c:pt idx="29">
                  <c:v>31/03/1998</c:v>
                </c:pt>
                <c:pt idx="30">
                  <c:v>30/04/1998</c:v>
                </c:pt>
                <c:pt idx="31">
                  <c:v>31/05/1998</c:v>
                </c:pt>
                <c:pt idx="32">
                  <c:v>30/06/1998</c:v>
                </c:pt>
                <c:pt idx="33">
                  <c:v>31/07/1998</c:v>
                </c:pt>
                <c:pt idx="34">
                  <c:v>31/08/1998</c:v>
                </c:pt>
                <c:pt idx="35">
                  <c:v>30/09/1998</c:v>
                </c:pt>
                <c:pt idx="36">
                  <c:v>31/10/1998</c:v>
                </c:pt>
                <c:pt idx="37">
                  <c:v>30/11/1998</c:v>
                </c:pt>
                <c:pt idx="38">
                  <c:v>31/12/1998</c:v>
                </c:pt>
                <c:pt idx="39">
                  <c:v>31/01/1999</c:v>
                </c:pt>
                <c:pt idx="40">
                  <c:v>28/02/1999</c:v>
                </c:pt>
                <c:pt idx="41">
                  <c:v>31/03/1999</c:v>
                </c:pt>
                <c:pt idx="42">
                  <c:v>30/04/1999</c:v>
                </c:pt>
                <c:pt idx="43">
                  <c:v>31/05/1999</c:v>
                </c:pt>
                <c:pt idx="44">
                  <c:v>30/06/1999</c:v>
                </c:pt>
                <c:pt idx="45">
                  <c:v>31/07/1999</c:v>
                </c:pt>
                <c:pt idx="46">
                  <c:v>31/08/1999</c:v>
                </c:pt>
                <c:pt idx="47">
                  <c:v>30/09/1999</c:v>
                </c:pt>
                <c:pt idx="48">
                  <c:v>31/10/1999</c:v>
                </c:pt>
                <c:pt idx="49">
                  <c:v>30/11/1999</c:v>
                </c:pt>
                <c:pt idx="50">
                  <c:v>31/12/1999</c:v>
                </c:pt>
                <c:pt idx="51">
                  <c:v>31/01/2000</c:v>
                </c:pt>
                <c:pt idx="52">
                  <c:v>29/02/2000</c:v>
                </c:pt>
                <c:pt idx="53">
                  <c:v>31/03/2000</c:v>
                </c:pt>
                <c:pt idx="54">
                  <c:v>30/04/2000</c:v>
                </c:pt>
                <c:pt idx="55">
                  <c:v>31/05/2000</c:v>
                </c:pt>
                <c:pt idx="56">
                  <c:v>30/06/2000</c:v>
                </c:pt>
                <c:pt idx="57">
                  <c:v>31/07/2000</c:v>
                </c:pt>
                <c:pt idx="58">
                  <c:v>31/08/2000</c:v>
                </c:pt>
                <c:pt idx="59">
                  <c:v>30/09/2000</c:v>
                </c:pt>
                <c:pt idx="60">
                  <c:v>31/10/2000</c:v>
                </c:pt>
                <c:pt idx="61">
                  <c:v>30/11/2000</c:v>
                </c:pt>
                <c:pt idx="62">
                  <c:v>31/12/2000</c:v>
                </c:pt>
                <c:pt idx="63">
                  <c:v>31/01/2001</c:v>
                </c:pt>
                <c:pt idx="64">
                  <c:v>28/02/2001</c:v>
                </c:pt>
                <c:pt idx="65">
                  <c:v>31/03/2001</c:v>
                </c:pt>
                <c:pt idx="66">
                  <c:v>30/04/2001</c:v>
                </c:pt>
                <c:pt idx="67">
                  <c:v>31/05/2001</c:v>
                </c:pt>
                <c:pt idx="68">
                  <c:v>30/06/2001</c:v>
                </c:pt>
                <c:pt idx="69">
                  <c:v>31/07/2001</c:v>
                </c:pt>
                <c:pt idx="70">
                  <c:v>31/08/2001</c:v>
                </c:pt>
                <c:pt idx="71">
                  <c:v>30/09/2001</c:v>
                </c:pt>
                <c:pt idx="72">
                  <c:v>31/10/2001</c:v>
                </c:pt>
                <c:pt idx="73">
                  <c:v>30/11/2001</c:v>
                </c:pt>
                <c:pt idx="74">
                  <c:v>31/12/2001</c:v>
                </c:pt>
                <c:pt idx="75">
                  <c:v>31/01/2002</c:v>
                </c:pt>
                <c:pt idx="76">
                  <c:v>28/02/2002</c:v>
                </c:pt>
                <c:pt idx="77">
                  <c:v>31/03/2002</c:v>
                </c:pt>
                <c:pt idx="78">
                  <c:v>30/04/2002</c:v>
                </c:pt>
                <c:pt idx="79">
                  <c:v>31/05/2002</c:v>
                </c:pt>
                <c:pt idx="80">
                  <c:v>30/06/2002</c:v>
                </c:pt>
                <c:pt idx="81">
                  <c:v>31/07/2002</c:v>
                </c:pt>
                <c:pt idx="82">
                  <c:v>31/08/2002</c:v>
                </c:pt>
                <c:pt idx="83">
                  <c:v>30/09/2002</c:v>
                </c:pt>
                <c:pt idx="84">
                  <c:v>31/10/2002</c:v>
                </c:pt>
                <c:pt idx="85">
                  <c:v>30/11/2002</c:v>
                </c:pt>
                <c:pt idx="86">
                  <c:v>31/12/2002</c:v>
                </c:pt>
                <c:pt idx="87">
                  <c:v>31/01/2003</c:v>
                </c:pt>
                <c:pt idx="88">
                  <c:v>28/02/2003</c:v>
                </c:pt>
                <c:pt idx="89">
                  <c:v>31/03/2003</c:v>
                </c:pt>
                <c:pt idx="90">
                  <c:v>30/04/2003</c:v>
                </c:pt>
                <c:pt idx="91">
                  <c:v>31/05/2003</c:v>
                </c:pt>
                <c:pt idx="92">
                  <c:v>30/06/2003</c:v>
                </c:pt>
                <c:pt idx="93">
                  <c:v>31/07/2003</c:v>
                </c:pt>
                <c:pt idx="94">
                  <c:v>31/08/2003</c:v>
                </c:pt>
                <c:pt idx="95">
                  <c:v>30/09/2003</c:v>
                </c:pt>
                <c:pt idx="96">
                  <c:v>31/10/2003</c:v>
                </c:pt>
                <c:pt idx="97">
                  <c:v>30/11/2003</c:v>
                </c:pt>
                <c:pt idx="98">
                  <c:v>31/12/2003</c:v>
                </c:pt>
                <c:pt idx="99">
                  <c:v>31/01/2004</c:v>
                </c:pt>
                <c:pt idx="100">
                  <c:v>29/02/2004</c:v>
                </c:pt>
                <c:pt idx="101">
                  <c:v>31/03/2004</c:v>
                </c:pt>
                <c:pt idx="102">
                  <c:v>30/04/2004</c:v>
                </c:pt>
                <c:pt idx="103">
                  <c:v>31/05/2004</c:v>
                </c:pt>
                <c:pt idx="104">
                  <c:v>30/06/2004</c:v>
                </c:pt>
                <c:pt idx="105">
                  <c:v>31/07/2004</c:v>
                </c:pt>
                <c:pt idx="106">
                  <c:v>31/08/2004</c:v>
                </c:pt>
                <c:pt idx="107">
                  <c:v>30/09/2004</c:v>
                </c:pt>
                <c:pt idx="108">
                  <c:v>31/10/2004</c:v>
                </c:pt>
                <c:pt idx="109">
                  <c:v>30/11/2004</c:v>
                </c:pt>
                <c:pt idx="110">
                  <c:v>31/12/2004</c:v>
                </c:pt>
                <c:pt idx="111">
                  <c:v>31/01/2005</c:v>
                </c:pt>
                <c:pt idx="112">
                  <c:v>28/02/2005</c:v>
                </c:pt>
                <c:pt idx="113">
                  <c:v>31/03/2005</c:v>
                </c:pt>
                <c:pt idx="114">
                  <c:v>30/04/2005</c:v>
                </c:pt>
                <c:pt idx="115">
                  <c:v>31/05/2005</c:v>
                </c:pt>
                <c:pt idx="116">
                  <c:v>30/06/2005</c:v>
                </c:pt>
                <c:pt idx="117">
                  <c:v>31/07/2005</c:v>
                </c:pt>
                <c:pt idx="118">
                  <c:v>31/08/2005</c:v>
                </c:pt>
                <c:pt idx="119">
                  <c:v>30/09/2005</c:v>
                </c:pt>
                <c:pt idx="120">
                  <c:v>31/10/2005</c:v>
                </c:pt>
                <c:pt idx="121">
                  <c:v>30/11/2005</c:v>
                </c:pt>
                <c:pt idx="122">
                  <c:v>31/12/2005</c:v>
                </c:pt>
                <c:pt idx="123">
                  <c:v>31/01/2006</c:v>
                </c:pt>
                <c:pt idx="124">
                  <c:v>28/02/2006</c:v>
                </c:pt>
                <c:pt idx="125">
                  <c:v>31/03/2006</c:v>
                </c:pt>
                <c:pt idx="126">
                  <c:v>30/04/2006</c:v>
                </c:pt>
                <c:pt idx="127">
                  <c:v>31/05/2006</c:v>
                </c:pt>
                <c:pt idx="128">
                  <c:v>30/06/2006</c:v>
                </c:pt>
                <c:pt idx="129">
                  <c:v>31/07/2006</c:v>
                </c:pt>
                <c:pt idx="130">
                  <c:v>31/08/2006</c:v>
                </c:pt>
                <c:pt idx="131">
                  <c:v>30/09/2006</c:v>
                </c:pt>
                <c:pt idx="132">
                  <c:v>31/10/2006</c:v>
                </c:pt>
                <c:pt idx="133">
                  <c:v>30/11/2006</c:v>
                </c:pt>
                <c:pt idx="134">
                  <c:v>31/12/2006</c:v>
                </c:pt>
                <c:pt idx="135">
                  <c:v>31/01/2007</c:v>
                </c:pt>
                <c:pt idx="136">
                  <c:v>28/02/2007</c:v>
                </c:pt>
                <c:pt idx="137">
                  <c:v>31/03/2007</c:v>
                </c:pt>
                <c:pt idx="138">
                  <c:v>30/04/2007</c:v>
                </c:pt>
                <c:pt idx="139">
                  <c:v>31/05/2007</c:v>
                </c:pt>
                <c:pt idx="140">
                  <c:v>30/06/2007</c:v>
                </c:pt>
                <c:pt idx="141">
                  <c:v>31/07/2007</c:v>
                </c:pt>
                <c:pt idx="142">
                  <c:v>31/08/2007</c:v>
                </c:pt>
                <c:pt idx="143">
                  <c:v>30/09/2007</c:v>
                </c:pt>
                <c:pt idx="144">
                  <c:v>31/10/2007</c:v>
                </c:pt>
                <c:pt idx="145">
                  <c:v>30/11/2007</c:v>
                </c:pt>
                <c:pt idx="146">
                  <c:v>31/12/2007</c:v>
                </c:pt>
                <c:pt idx="147">
                  <c:v>31/01/2008</c:v>
                </c:pt>
                <c:pt idx="148">
                  <c:v>29/02/2008</c:v>
                </c:pt>
                <c:pt idx="149">
                  <c:v>31/03/2008</c:v>
                </c:pt>
                <c:pt idx="150">
                  <c:v>30/04/2008</c:v>
                </c:pt>
                <c:pt idx="151">
                  <c:v>31/05/2008</c:v>
                </c:pt>
                <c:pt idx="152">
                  <c:v>30/06/2008</c:v>
                </c:pt>
                <c:pt idx="153">
                  <c:v>31/07/2008</c:v>
                </c:pt>
                <c:pt idx="154">
                  <c:v>31/08/2008</c:v>
                </c:pt>
                <c:pt idx="155">
                  <c:v>30/09/2008</c:v>
                </c:pt>
                <c:pt idx="156">
                  <c:v>31/10/2008</c:v>
                </c:pt>
                <c:pt idx="157">
                  <c:v>30/11/2008</c:v>
                </c:pt>
                <c:pt idx="158">
                  <c:v>31/12/2008</c:v>
                </c:pt>
                <c:pt idx="159">
                  <c:v>31/01/2009</c:v>
                </c:pt>
                <c:pt idx="160">
                  <c:v>28/02/2009</c:v>
                </c:pt>
                <c:pt idx="161">
                  <c:v>31/03/2009</c:v>
                </c:pt>
                <c:pt idx="162">
                  <c:v>30/04/2009</c:v>
                </c:pt>
                <c:pt idx="163">
                  <c:v>31/05/2009</c:v>
                </c:pt>
                <c:pt idx="164">
                  <c:v>30/06/2009</c:v>
                </c:pt>
                <c:pt idx="165">
                  <c:v>31/07/2009</c:v>
                </c:pt>
                <c:pt idx="166">
                  <c:v>31/08/2009</c:v>
                </c:pt>
                <c:pt idx="167">
                  <c:v>30/09/2009</c:v>
                </c:pt>
                <c:pt idx="168">
                  <c:v>31/10/2009</c:v>
                </c:pt>
                <c:pt idx="169">
                  <c:v>30/11/2009</c:v>
                </c:pt>
                <c:pt idx="170">
                  <c:v>31/12/2009</c:v>
                </c:pt>
                <c:pt idx="171">
                  <c:v>31/01/2010</c:v>
                </c:pt>
                <c:pt idx="172">
                  <c:v>28/02/2010</c:v>
                </c:pt>
                <c:pt idx="173">
                  <c:v>31/03/2010</c:v>
                </c:pt>
                <c:pt idx="174">
                  <c:v>30/04/2010</c:v>
                </c:pt>
                <c:pt idx="175">
                  <c:v>31/05/2010</c:v>
                </c:pt>
                <c:pt idx="176">
                  <c:v>30/06/2010</c:v>
                </c:pt>
                <c:pt idx="177">
                  <c:v>31/07/2010</c:v>
                </c:pt>
                <c:pt idx="178">
                  <c:v>31/08/2010</c:v>
                </c:pt>
                <c:pt idx="179">
                  <c:v>30/09/2010</c:v>
                </c:pt>
                <c:pt idx="180">
                  <c:v>31/10/2010</c:v>
                </c:pt>
                <c:pt idx="181">
                  <c:v>30/11/2010</c:v>
                </c:pt>
                <c:pt idx="182">
                  <c:v>31/12/2010</c:v>
                </c:pt>
                <c:pt idx="183">
                  <c:v>31/01/2011</c:v>
                </c:pt>
                <c:pt idx="184">
                  <c:v>28/02/2011</c:v>
                </c:pt>
                <c:pt idx="185">
                  <c:v>31/03/2011</c:v>
                </c:pt>
                <c:pt idx="186">
                  <c:v>30/04/2011</c:v>
                </c:pt>
                <c:pt idx="187">
                  <c:v>31/05/2011</c:v>
                </c:pt>
                <c:pt idx="188">
                  <c:v>30/06/2011</c:v>
                </c:pt>
                <c:pt idx="189">
                  <c:v>31/07/2011</c:v>
                </c:pt>
                <c:pt idx="190">
                  <c:v>31/08/2011</c:v>
                </c:pt>
                <c:pt idx="191">
                  <c:v>30/09/2011</c:v>
                </c:pt>
                <c:pt idx="192">
                  <c:v>31/10/2011</c:v>
                </c:pt>
                <c:pt idx="193">
                  <c:v>30/11/2011</c:v>
                </c:pt>
                <c:pt idx="194">
                  <c:v>31/12/2011</c:v>
                </c:pt>
                <c:pt idx="195">
                  <c:v>31/01/2012</c:v>
                </c:pt>
                <c:pt idx="196">
                  <c:v>29/02/2012</c:v>
                </c:pt>
                <c:pt idx="197">
                  <c:v>31/03/2012</c:v>
                </c:pt>
                <c:pt idx="198">
                  <c:v>30/04/2012</c:v>
                </c:pt>
                <c:pt idx="199">
                  <c:v>31/05/2012</c:v>
                </c:pt>
                <c:pt idx="200">
                  <c:v>30/06/2012</c:v>
                </c:pt>
                <c:pt idx="201">
                  <c:v>31/07/2012</c:v>
                </c:pt>
                <c:pt idx="202">
                  <c:v>31/08/2012</c:v>
                </c:pt>
                <c:pt idx="203">
                  <c:v>30/09/2012</c:v>
                </c:pt>
                <c:pt idx="204">
                  <c:v>31/10/2012</c:v>
                </c:pt>
                <c:pt idx="205">
                  <c:v>30/11/2012</c:v>
                </c:pt>
                <c:pt idx="206">
                  <c:v>31/12/2012</c:v>
                </c:pt>
                <c:pt idx="207">
                  <c:v>31/01/2013</c:v>
                </c:pt>
                <c:pt idx="208">
                  <c:v>28/02/2013</c:v>
                </c:pt>
                <c:pt idx="209">
                  <c:v>31/03/2013</c:v>
                </c:pt>
                <c:pt idx="210">
                  <c:v>30/04/2013</c:v>
                </c:pt>
                <c:pt idx="211">
                  <c:v>31/05/2013</c:v>
                </c:pt>
                <c:pt idx="212">
                  <c:v>30/06/2013</c:v>
                </c:pt>
                <c:pt idx="213">
                  <c:v>31/07/2013</c:v>
                </c:pt>
                <c:pt idx="214">
                  <c:v>31/08/2013</c:v>
                </c:pt>
                <c:pt idx="215">
                  <c:v>30/09/2013</c:v>
                </c:pt>
                <c:pt idx="216">
                  <c:v>31/10/2013</c:v>
                </c:pt>
                <c:pt idx="217">
                  <c:v>30/11/2013</c:v>
                </c:pt>
                <c:pt idx="218">
                  <c:v>31/12/2013</c:v>
                </c:pt>
                <c:pt idx="219">
                  <c:v>31/01/2014</c:v>
                </c:pt>
                <c:pt idx="220">
                  <c:v>28/02/2014</c:v>
                </c:pt>
                <c:pt idx="221">
                  <c:v>31/03/2014</c:v>
                </c:pt>
                <c:pt idx="222">
                  <c:v>30/04/2014</c:v>
                </c:pt>
                <c:pt idx="223">
                  <c:v>31/05/2014</c:v>
                </c:pt>
                <c:pt idx="224">
                  <c:v>30/06/2014</c:v>
                </c:pt>
                <c:pt idx="225">
                  <c:v>31/07/2014</c:v>
                </c:pt>
                <c:pt idx="226">
                  <c:v>31/08/2014</c:v>
                </c:pt>
                <c:pt idx="227">
                  <c:v>30/09/2014</c:v>
                </c:pt>
                <c:pt idx="228">
                  <c:v>31/10/2014</c:v>
                </c:pt>
                <c:pt idx="229">
                  <c:v>30/11/2014</c:v>
                </c:pt>
                <c:pt idx="230">
                  <c:v>31/12/2014</c:v>
                </c:pt>
                <c:pt idx="231">
                  <c:v>31/01/2015</c:v>
                </c:pt>
                <c:pt idx="232">
                  <c:v>28/02/2015</c:v>
                </c:pt>
                <c:pt idx="233">
                  <c:v>31/03/2015</c:v>
                </c:pt>
                <c:pt idx="234">
                  <c:v>30/04/2015</c:v>
                </c:pt>
                <c:pt idx="235">
                  <c:v>31/05/2015</c:v>
                </c:pt>
                <c:pt idx="236">
                  <c:v>30/06/2015</c:v>
                </c:pt>
                <c:pt idx="237">
                  <c:v>31/07/2015</c:v>
                </c:pt>
                <c:pt idx="238">
                  <c:v>31/08/2015</c:v>
                </c:pt>
                <c:pt idx="239">
                  <c:v>30/09/2015</c:v>
                </c:pt>
                <c:pt idx="240">
                  <c:v>31/10/2015</c:v>
                </c:pt>
                <c:pt idx="241">
                  <c:v>30/11/2015</c:v>
                </c:pt>
                <c:pt idx="242">
                  <c:v>31/12/2015</c:v>
                </c:pt>
                <c:pt idx="243">
                  <c:v>31/01/2016</c:v>
                </c:pt>
                <c:pt idx="244">
                  <c:v>29/02/2016</c:v>
                </c:pt>
                <c:pt idx="245">
                  <c:v>31/03/2016</c:v>
                </c:pt>
                <c:pt idx="246">
                  <c:v>30/04/2016</c:v>
                </c:pt>
                <c:pt idx="247">
                  <c:v>31/05/2016</c:v>
                </c:pt>
                <c:pt idx="248">
                  <c:v>30/06/2016</c:v>
                </c:pt>
                <c:pt idx="249">
                  <c:v>31/07/2016</c:v>
                </c:pt>
                <c:pt idx="250">
                  <c:v>31/08/2016</c:v>
                </c:pt>
                <c:pt idx="251">
                  <c:v>30/09/2016</c:v>
                </c:pt>
                <c:pt idx="252">
                  <c:v>31/10/2016</c:v>
                </c:pt>
                <c:pt idx="253">
                  <c:v>30/11/2016</c:v>
                </c:pt>
                <c:pt idx="254">
                  <c:v>31/12/2016</c:v>
                </c:pt>
                <c:pt idx="255">
                  <c:v>31/01/2017</c:v>
                </c:pt>
                <c:pt idx="256">
                  <c:v>28/02/2017</c:v>
                </c:pt>
                <c:pt idx="257">
                  <c:v>31/03/2017</c:v>
                </c:pt>
                <c:pt idx="258">
                  <c:v>30/04/2017</c:v>
                </c:pt>
                <c:pt idx="259">
                  <c:v>31/05/2017</c:v>
                </c:pt>
                <c:pt idx="260">
                  <c:v>30/06/2017</c:v>
                </c:pt>
                <c:pt idx="261">
                  <c:v>31/07/2017</c:v>
                </c:pt>
                <c:pt idx="262">
                  <c:v>31/08/2017</c:v>
                </c:pt>
                <c:pt idx="263">
                  <c:v>30/09/2017</c:v>
                </c:pt>
                <c:pt idx="264">
                  <c:v>31/10/2017</c:v>
                </c:pt>
                <c:pt idx="265">
                  <c:v>30/11/2017</c:v>
                </c:pt>
                <c:pt idx="266">
                  <c:v>31/12/2017</c:v>
                </c:pt>
                <c:pt idx="267">
                  <c:v>31/01/2018</c:v>
                </c:pt>
                <c:pt idx="268">
                  <c:v>28/02/2018</c:v>
                </c:pt>
                <c:pt idx="269">
                  <c:v>31/03/2018</c:v>
                </c:pt>
                <c:pt idx="270">
                  <c:v>30/04/2018</c:v>
                </c:pt>
                <c:pt idx="271">
                  <c:v>31/05/2018</c:v>
                </c:pt>
                <c:pt idx="272">
                  <c:v>30/06/2018</c:v>
                </c:pt>
                <c:pt idx="273">
                  <c:v>31/07/2018</c:v>
                </c:pt>
                <c:pt idx="274">
                  <c:v>31/08/2018</c:v>
                </c:pt>
                <c:pt idx="275">
                  <c:v>30/09/2018</c:v>
                </c:pt>
                <c:pt idx="276">
                  <c:v>31/10/2018</c:v>
                </c:pt>
                <c:pt idx="277">
                  <c:v>30/11/2018</c:v>
                </c:pt>
                <c:pt idx="278">
                  <c:v>31/12/2018</c:v>
                </c:pt>
                <c:pt idx="279">
                  <c:v>31/01/2019</c:v>
                </c:pt>
                <c:pt idx="280">
                  <c:v>28/02/2019</c:v>
                </c:pt>
                <c:pt idx="281">
                  <c:v>31/03/2019</c:v>
                </c:pt>
                <c:pt idx="282">
                  <c:v>30/04/2019</c:v>
                </c:pt>
                <c:pt idx="283">
                  <c:v>31/05/2019</c:v>
                </c:pt>
                <c:pt idx="284">
                  <c:v>30/06/2019</c:v>
                </c:pt>
                <c:pt idx="285">
                  <c:v>31/07/2019</c:v>
                </c:pt>
                <c:pt idx="286">
                  <c:v>31/08/2019</c:v>
                </c:pt>
                <c:pt idx="287">
                  <c:v>30/09/2019</c:v>
                </c:pt>
                <c:pt idx="288">
                  <c:v>31/10/2019</c:v>
                </c:pt>
                <c:pt idx="289">
                  <c:v>30/11/2019</c:v>
                </c:pt>
                <c:pt idx="290">
                  <c:v>31/12/2019</c:v>
                </c:pt>
                <c:pt idx="291">
                  <c:v>31/01/2020</c:v>
                </c:pt>
                <c:pt idx="292">
                  <c:v>29/02/2020</c:v>
                </c:pt>
                <c:pt idx="293">
                  <c:v>31/03/2020</c:v>
                </c:pt>
                <c:pt idx="294">
                  <c:v>30/04/2020</c:v>
                </c:pt>
                <c:pt idx="295">
                  <c:v>31/05/2020</c:v>
                </c:pt>
                <c:pt idx="296">
                  <c:v>30/06/2020</c:v>
                </c:pt>
                <c:pt idx="297">
                  <c:v>31/07/2020</c:v>
                </c:pt>
                <c:pt idx="298">
                  <c:v>31/08/2020</c:v>
                </c:pt>
                <c:pt idx="299">
                  <c:v>30/09/2020</c:v>
                </c:pt>
                <c:pt idx="300">
                  <c:v>31/10/2020</c:v>
                </c:pt>
                <c:pt idx="301">
                  <c:v>30/11/2020</c:v>
                </c:pt>
                <c:pt idx="302">
                  <c:v>31/12/2020</c:v>
                </c:pt>
                <c:pt idx="303">
                  <c:v>31/01/2021</c:v>
                </c:pt>
                <c:pt idx="304">
                  <c:v>28/02/2021</c:v>
                </c:pt>
                <c:pt idx="305">
                  <c:v>31/03/2021</c:v>
                </c:pt>
                <c:pt idx="306">
                  <c:v>30/04/2021</c:v>
                </c:pt>
                <c:pt idx="307">
                  <c:v>31/05/2021</c:v>
                </c:pt>
                <c:pt idx="308">
                  <c:v>30/06/2021</c:v>
                </c:pt>
                <c:pt idx="309">
                  <c:v>31/07/2021</c:v>
                </c:pt>
                <c:pt idx="310">
                  <c:v>31/08/2021</c:v>
                </c:pt>
                <c:pt idx="311">
                  <c:v>30/09/2021</c:v>
                </c:pt>
                <c:pt idx="312">
                  <c:v>31/10/2021</c:v>
                </c:pt>
                <c:pt idx="313">
                  <c:v>30/11/2021</c:v>
                </c:pt>
                <c:pt idx="314">
                  <c:v>31/12/2021</c:v>
                </c:pt>
                <c:pt idx="315">
                  <c:v>31/01/2022</c:v>
                </c:pt>
                <c:pt idx="316">
                  <c:v>28/02/2022</c:v>
                </c:pt>
                <c:pt idx="317">
                  <c:v>31/03/2022</c:v>
                </c:pt>
                <c:pt idx="318">
                  <c:v>30/04/2022</c:v>
                </c:pt>
                <c:pt idx="319">
                  <c:v>31/05/2022</c:v>
                </c:pt>
                <c:pt idx="320">
                  <c:v>30/06/2022</c:v>
                </c:pt>
                <c:pt idx="321">
                  <c:v>31/07/2022</c:v>
                </c:pt>
                <c:pt idx="322">
                  <c:v>31/08/2022</c:v>
                </c:pt>
                <c:pt idx="323">
                  <c:v>30/09/2022</c:v>
                </c:pt>
                <c:pt idx="324">
                  <c:v>31/10/2022</c:v>
                </c:pt>
                <c:pt idx="325">
                  <c:v>30/11/2022</c:v>
                </c:pt>
                <c:pt idx="326">
                  <c:v>31/12/2022</c:v>
                </c:pt>
                <c:pt idx="327">
                  <c:v>31/01/2023</c:v>
                </c:pt>
                <c:pt idx="328">
                  <c:v>28/02/2023</c:v>
                </c:pt>
                <c:pt idx="329">
                  <c:v>31/03/2023</c:v>
                </c:pt>
                <c:pt idx="330">
                  <c:v>30/04/2023</c:v>
                </c:pt>
                <c:pt idx="331">
                  <c:v>31/05/2023</c:v>
                </c:pt>
                <c:pt idx="332">
                  <c:v>30/06/2023</c:v>
                </c:pt>
                <c:pt idx="333">
                  <c:v>31/07/2023</c:v>
                </c:pt>
                <c:pt idx="334">
                  <c:v>31/08/2023</c:v>
                </c:pt>
                <c:pt idx="335">
                  <c:v>30/09/2023</c:v>
                </c:pt>
                <c:pt idx="336">
                  <c:v>31/10/2023</c:v>
                </c:pt>
                <c:pt idx="337">
                  <c:v>30/11/2023</c:v>
                </c:pt>
                <c:pt idx="338">
                  <c:v>31/12/2023</c:v>
                </c:pt>
                <c:pt idx="339">
                  <c:v>31/01/2024</c:v>
                </c:pt>
                <c:pt idx="340">
                  <c:v>29/02/2024</c:v>
                </c:pt>
                <c:pt idx="341">
                  <c:v>31/03/2024</c:v>
                </c:pt>
                <c:pt idx="342">
                  <c:v>30/04/2024</c:v>
                </c:pt>
                <c:pt idx="343">
                  <c:v>31/05/2024</c:v>
                </c:pt>
                <c:pt idx="344">
                  <c:v>30/06/2024</c:v>
                </c:pt>
                <c:pt idx="345">
                  <c:v>31/07/2024</c:v>
                </c:pt>
                <c:pt idx="346">
                  <c:v>31/08/2024</c:v>
                </c:pt>
                <c:pt idx="347">
                  <c:v>30/09/2024</c:v>
                </c:pt>
                <c:pt idx="348">
                  <c:v>31/10/2024</c:v>
                </c:pt>
                <c:pt idx="349">
                  <c:v>30/11/2024</c:v>
                </c:pt>
                <c:pt idx="350">
                  <c:v>31/12/2024</c:v>
                </c:pt>
                <c:pt idx="351">
                  <c:v>31/01/2025</c:v>
                </c:pt>
                <c:pt idx="352">
                  <c:v>28/02/2025</c:v>
                </c:pt>
                <c:pt idx="353">
                  <c:v>31/03/2025</c:v>
                </c:pt>
                <c:pt idx="354">
                  <c:v>30/04/2025</c:v>
                </c:pt>
                <c:pt idx="355">
                  <c:v>31/05/2025</c:v>
                </c:pt>
                <c:pt idx="356">
                  <c:v>30/06/2025</c:v>
                </c:pt>
                <c:pt idx="357">
                  <c:v>31/07/2025</c:v>
                </c:pt>
                <c:pt idx="358">
                  <c:v>31/08/2025</c:v>
                </c:pt>
                <c:pt idx="359">
                  <c:v>30/09/2025</c:v>
                </c:pt>
                <c:pt idx="360">
                  <c:v>31/10/2025</c:v>
                </c:pt>
                <c:pt idx="361">
                  <c:v>30/11/2025</c:v>
                </c:pt>
                <c:pt idx="362">
                  <c:v>31/12/2025</c:v>
                </c:pt>
                <c:pt idx="363">
                  <c:v>31/01/2026</c:v>
                </c:pt>
              </c:strCache>
            </c:strRef>
          </c:cat>
          <c:val>
            <c:numRef>
              <c:f>'MONTHLY_PGM_Prices_Average_ (2)'!$B$3:$B$366</c:f>
              <c:numCache>
                <c:formatCode>_-"$"* #,##0_-;\-"$"* #,##0_-;_-"$"* "-"??_-;_-@_-</c:formatCode>
                <c:ptCount val="364"/>
                <c:pt idx="0">
                  <c:v>387.33</c:v>
                </c:pt>
                <c:pt idx="1">
                  <c:v>383.18</c:v>
                </c:pt>
                <c:pt idx="2">
                  <c:v>381.07</c:v>
                </c:pt>
                <c:pt idx="3">
                  <c:v>377.85</c:v>
                </c:pt>
                <c:pt idx="4">
                  <c:v>369</c:v>
                </c:pt>
                <c:pt idx="5">
                  <c:v>355.1</c:v>
                </c:pt>
                <c:pt idx="6">
                  <c:v>346.58</c:v>
                </c:pt>
                <c:pt idx="7">
                  <c:v>351.81</c:v>
                </c:pt>
                <c:pt idx="8">
                  <c:v>344.47</c:v>
                </c:pt>
                <c:pt idx="9">
                  <c:v>343.84</c:v>
                </c:pt>
                <c:pt idx="10">
                  <c:v>340.76</c:v>
                </c:pt>
                <c:pt idx="11">
                  <c:v>324.10000000000002</c:v>
                </c:pt>
                <c:pt idx="12">
                  <c:v>324.01</c:v>
                </c:pt>
                <c:pt idx="13">
                  <c:v>322.82</c:v>
                </c:pt>
                <c:pt idx="14">
                  <c:v>324.87</c:v>
                </c:pt>
                <c:pt idx="15">
                  <c:v>306.04000000000002</c:v>
                </c:pt>
                <c:pt idx="16">
                  <c:v>288.74</c:v>
                </c:pt>
                <c:pt idx="17">
                  <c:v>289.10000000000002</c:v>
                </c:pt>
                <c:pt idx="18">
                  <c:v>297.49</c:v>
                </c:pt>
                <c:pt idx="19">
                  <c:v>295.94</c:v>
                </c:pt>
                <c:pt idx="20">
                  <c:v>308.27999999999997</c:v>
                </c:pt>
                <c:pt idx="21">
                  <c:v>299.10000000000002</c:v>
                </c:pt>
                <c:pt idx="22">
                  <c:v>292.32</c:v>
                </c:pt>
                <c:pt idx="23">
                  <c:v>292.87</c:v>
                </c:pt>
                <c:pt idx="24">
                  <c:v>284.11</c:v>
                </c:pt>
                <c:pt idx="25">
                  <c:v>288.98</c:v>
                </c:pt>
                <c:pt idx="26">
                  <c:v>295.93</c:v>
                </c:pt>
                <c:pt idx="27">
                  <c:v>294.12</c:v>
                </c:pt>
                <c:pt idx="28">
                  <c:v>291.68</c:v>
                </c:pt>
                <c:pt idx="29">
                  <c:v>287.12</c:v>
                </c:pt>
                <c:pt idx="30">
                  <c:v>287.33</c:v>
                </c:pt>
                <c:pt idx="31">
                  <c:v>285.95999999999998</c:v>
                </c:pt>
                <c:pt idx="32">
                  <c:v>282.62</c:v>
                </c:pt>
                <c:pt idx="33">
                  <c:v>276.44</c:v>
                </c:pt>
                <c:pt idx="34">
                  <c:v>261.31</c:v>
                </c:pt>
                <c:pt idx="35">
                  <c:v>256.08</c:v>
                </c:pt>
                <c:pt idx="36">
                  <c:v>256.69</c:v>
                </c:pt>
                <c:pt idx="37">
                  <c:v>264.74</c:v>
                </c:pt>
                <c:pt idx="38">
                  <c:v>310.72000000000003</c:v>
                </c:pt>
                <c:pt idx="39">
                  <c:v>293.18</c:v>
                </c:pt>
                <c:pt idx="40">
                  <c:v>287.12</c:v>
                </c:pt>
                <c:pt idx="41">
                  <c:v>287.33</c:v>
                </c:pt>
                <c:pt idx="42">
                  <c:v>285.95999999999998</c:v>
                </c:pt>
                <c:pt idx="43">
                  <c:v>282.62</c:v>
                </c:pt>
                <c:pt idx="44">
                  <c:v>276.44</c:v>
                </c:pt>
                <c:pt idx="45">
                  <c:v>261.31</c:v>
                </c:pt>
                <c:pt idx="46">
                  <c:v>256.08</c:v>
                </c:pt>
                <c:pt idx="47">
                  <c:v>256.69</c:v>
                </c:pt>
                <c:pt idx="48">
                  <c:v>264.74</c:v>
                </c:pt>
                <c:pt idx="49">
                  <c:v>310.72000000000003</c:v>
                </c:pt>
                <c:pt idx="50">
                  <c:v>293.18</c:v>
                </c:pt>
                <c:pt idx="51">
                  <c:v>283.07</c:v>
                </c:pt>
                <c:pt idx="52">
                  <c:v>284.32</c:v>
                </c:pt>
                <c:pt idx="53">
                  <c:v>299.86</c:v>
                </c:pt>
                <c:pt idx="54">
                  <c:v>286.39</c:v>
                </c:pt>
                <c:pt idx="55">
                  <c:v>279.69</c:v>
                </c:pt>
                <c:pt idx="56">
                  <c:v>275.19</c:v>
                </c:pt>
                <c:pt idx="57">
                  <c:v>285.73</c:v>
                </c:pt>
                <c:pt idx="58">
                  <c:v>281.58999999999997</c:v>
                </c:pt>
                <c:pt idx="59">
                  <c:v>274.47000000000003</c:v>
                </c:pt>
                <c:pt idx="60">
                  <c:v>273.68</c:v>
                </c:pt>
                <c:pt idx="61">
                  <c:v>270</c:v>
                </c:pt>
                <c:pt idx="62">
                  <c:v>266.01</c:v>
                </c:pt>
                <c:pt idx="63">
                  <c:v>271.45</c:v>
                </c:pt>
                <c:pt idx="64">
                  <c:v>265.49</c:v>
                </c:pt>
                <c:pt idx="65">
                  <c:v>261.86</c:v>
                </c:pt>
                <c:pt idx="66">
                  <c:v>263.02999999999997</c:v>
                </c:pt>
                <c:pt idx="67">
                  <c:v>260.48</c:v>
                </c:pt>
                <c:pt idx="68">
                  <c:v>272.35000000000002</c:v>
                </c:pt>
                <c:pt idx="69">
                  <c:v>270.23</c:v>
                </c:pt>
                <c:pt idx="70">
                  <c:v>267.52999999999997</c:v>
                </c:pt>
                <c:pt idx="71">
                  <c:v>272.39</c:v>
                </c:pt>
                <c:pt idx="72">
                  <c:v>283.42</c:v>
                </c:pt>
                <c:pt idx="73">
                  <c:v>283.06</c:v>
                </c:pt>
                <c:pt idx="74">
                  <c:v>276.16000000000003</c:v>
                </c:pt>
                <c:pt idx="75">
                  <c:v>275.85000000000002</c:v>
                </c:pt>
                <c:pt idx="76">
                  <c:v>281.51</c:v>
                </c:pt>
                <c:pt idx="77">
                  <c:v>295.5</c:v>
                </c:pt>
                <c:pt idx="78">
                  <c:v>294.05</c:v>
                </c:pt>
                <c:pt idx="79">
                  <c:v>302.68</c:v>
                </c:pt>
                <c:pt idx="80">
                  <c:v>314.49</c:v>
                </c:pt>
                <c:pt idx="81">
                  <c:v>321.18</c:v>
                </c:pt>
                <c:pt idx="82">
                  <c:v>313.29000000000002</c:v>
                </c:pt>
                <c:pt idx="83">
                  <c:v>310.25</c:v>
                </c:pt>
                <c:pt idx="84">
                  <c:v>319.14</c:v>
                </c:pt>
                <c:pt idx="85">
                  <c:v>316.56</c:v>
                </c:pt>
                <c:pt idx="86">
                  <c:v>319.07</c:v>
                </c:pt>
                <c:pt idx="87">
                  <c:v>331.92</c:v>
                </c:pt>
                <c:pt idx="88">
                  <c:v>356.86</c:v>
                </c:pt>
                <c:pt idx="89">
                  <c:v>358.97</c:v>
                </c:pt>
                <c:pt idx="90">
                  <c:v>340.55</c:v>
                </c:pt>
                <c:pt idx="91">
                  <c:v>328.18</c:v>
                </c:pt>
                <c:pt idx="92">
                  <c:v>355.68</c:v>
                </c:pt>
                <c:pt idx="93">
                  <c:v>356.35</c:v>
                </c:pt>
                <c:pt idx="94">
                  <c:v>351.02</c:v>
                </c:pt>
                <c:pt idx="95">
                  <c:v>359.77</c:v>
                </c:pt>
                <c:pt idx="96">
                  <c:v>378.95</c:v>
                </c:pt>
                <c:pt idx="97">
                  <c:v>378.92</c:v>
                </c:pt>
                <c:pt idx="98">
                  <c:v>389.91</c:v>
                </c:pt>
                <c:pt idx="99">
                  <c:v>406.95</c:v>
                </c:pt>
                <c:pt idx="100">
                  <c:v>413.79</c:v>
                </c:pt>
                <c:pt idx="101">
                  <c:v>404.88</c:v>
                </c:pt>
                <c:pt idx="102">
                  <c:v>406.67</c:v>
                </c:pt>
                <c:pt idx="103">
                  <c:v>403.26</c:v>
                </c:pt>
                <c:pt idx="104">
                  <c:v>383.78</c:v>
                </c:pt>
                <c:pt idx="105">
                  <c:v>392.37</c:v>
                </c:pt>
                <c:pt idx="106">
                  <c:v>398.09</c:v>
                </c:pt>
                <c:pt idx="107">
                  <c:v>400.51</c:v>
                </c:pt>
                <c:pt idx="108">
                  <c:v>405.28</c:v>
                </c:pt>
                <c:pt idx="109">
                  <c:v>420.46</c:v>
                </c:pt>
                <c:pt idx="110">
                  <c:v>439.38</c:v>
                </c:pt>
                <c:pt idx="111">
                  <c:v>442.08</c:v>
                </c:pt>
                <c:pt idx="112">
                  <c:v>424.03</c:v>
                </c:pt>
                <c:pt idx="113">
                  <c:v>423.35</c:v>
                </c:pt>
                <c:pt idx="114">
                  <c:v>434.32</c:v>
                </c:pt>
                <c:pt idx="115">
                  <c:v>429.23</c:v>
                </c:pt>
                <c:pt idx="116">
                  <c:v>421.87</c:v>
                </c:pt>
                <c:pt idx="117">
                  <c:v>430.66</c:v>
                </c:pt>
                <c:pt idx="118">
                  <c:v>424.48</c:v>
                </c:pt>
                <c:pt idx="119">
                  <c:v>437.93</c:v>
                </c:pt>
                <c:pt idx="120">
                  <c:v>456.05</c:v>
                </c:pt>
                <c:pt idx="121">
                  <c:v>469.9</c:v>
                </c:pt>
                <c:pt idx="122">
                  <c:v>476.67</c:v>
                </c:pt>
                <c:pt idx="123">
                  <c:v>510.1</c:v>
                </c:pt>
                <c:pt idx="124">
                  <c:v>549.86</c:v>
                </c:pt>
                <c:pt idx="125">
                  <c:v>555</c:v>
                </c:pt>
                <c:pt idx="126">
                  <c:v>557.09</c:v>
                </c:pt>
                <c:pt idx="127">
                  <c:v>610.65</c:v>
                </c:pt>
                <c:pt idx="128">
                  <c:v>675.39</c:v>
                </c:pt>
                <c:pt idx="129">
                  <c:v>596.15</c:v>
                </c:pt>
                <c:pt idx="130">
                  <c:v>633.71</c:v>
                </c:pt>
                <c:pt idx="131">
                  <c:v>632.59</c:v>
                </c:pt>
                <c:pt idx="132">
                  <c:v>598.19000000000005</c:v>
                </c:pt>
                <c:pt idx="133">
                  <c:v>585.78</c:v>
                </c:pt>
                <c:pt idx="134">
                  <c:v>627.83000000000004</c:v>
                </c:pt>
                <c:pt idx="135">
                  <c:v>629.79</c:v>
                </c:pt>
                <c:pt idx="136">
                  <c:v>631.16999999999996</c:v>
                </c:pt>
                <c:pt idx="137">
                  <c:v>664.75</c:v>
                </c:pt>
                <c:pt idx="138">
                  <c:v>654.9</c:v>
                </c:pt>
                <c:pt idx="139">
                  <c:v>679.37</c:v>
                </c:pt>
                <c:pt idx="140">
                  <c:v>666.86</c:v>
                </c:pt>
                <c:pt idx="141">
                  <c:v>655.49</c:v>
                </c:pt>
                <c:pt idx="142">
                  <c:v>665.3</c:v>
                </c:pt>
                <c:pt idx="143">
                  <c:v>665.41</c:v>
                </c:pt>
                <c:pt idx="144">
                  <c:v>712.65</c:v>
                </c:pt>
                <c:pt idx="145">
                  <c:v>754.6</c:v>
                </c:pt>
                <c:pt idx="146">
                  <c:v>806.25</c:v>
                </c:pt>
                <c:pt idx="147">
                  <c:v>803.2</c:v>
                </c:pt>
                <c:pt idx="148">
                  <c:v>889.6</c:v>
                </c:pt>
                <c:pt idx="149">
                  <c:v>922.3</c:v>
                </c:pt>
                <c:pt idx="150">
                  <c:v>968.43</c:v>
                </c:pt>
                <c:pt idx="151">
                  <c:v>909.7</c:v>
                </c:pt>
                <c:pt idx="152">
                  <c:v>888.66</c:v>
                </c:pt>
                <c:pt idx="153">
                  <c:v>889.49</c:v>
                </c:pt>
                <c:pt idx="154">
                  <c:v>939.77</c:v>
                </c:pt>
                <c:pt idx="155">
                  <c:v>839.03</c:v>
                </c:pt>
                <c:pt idx="156">
                  <c:v>829.93</c:v>
                </c:pt>
                <c:pt idx="157">
                  <c:v>806.62</c:v>
                </c:pt>
                <c:pt idx="158">
                  <c:v>760.86</c:v>
                </c:pt>
                <c:pt idx="159">
                  <c:v>816.09</c:v>
                </c:pt>
                <c:pt idx="160">
                  <c:v>858.69</c:v>
                </c:pt>
                <c:pt idx="161">
                  <c:v>943.16</c:v>
                </c:pt>
                <c:pt idx="162">
                  <c:v>924.27</c:v>
                </c:pt>
                <c:pt idx="163">
                  <c:v>890.2</c:v>
                </c:pt>
                <c:pt idx="164">
                  <c:v>928.64</c:v>
                </c:pt>
                <c:pt idx="165">
                  <c:v>945.67</c:v>
                </c:pt>
                <c:pt idx="166">
                  <c:v>934.23</c:v>
                </c:pt>
                <c:pt idx="167">
                  <c:v>949.38</c:v>
                </c:pt>
                <c:pt idx="168">
                  <c:v>996.59</c:v>
                </c:pt>
                <c:pt idx="169">
                  <c:v>1043.1600000000001</c:v>
                </c:pt>
                <c:pt idx="170">
                  <c:v>1127.04</c:v>
                </c:pt>
                <c:pt idx="171">
                  <c:v>1134.72</c:v>
                </c:pt>
                <c:pt idx="172">
                  <c:v>1117.96</c:v>
                </c:pt>
                <c:pt idx="173">
                  <c:v>1095.4100000000001</c:v>
                </c:pt>
                <c:pt idx="174">
                  <c:v>1113.3399999999999</c:v>
                </c:pt>
                <c:pt idx="175">
                  <c:v>1148.69</c:v>
                </c:pt>
                <c:pt idx="176">
                  <c:v>1205.43</c:v>
                </c:pt>
                <c:pt idx="177">
                  <c:v>1232.92</c:v>
                </c:pt>
                <c:pt idx="178">
                  <c:v>1192.97</c:v>
                </c:pt>
                <c:pt idx="179">
                  <c:v>1215.81</c:v>
                </c:pt>
                <c:pt idx="180">
                  <c:v>1270.98</c:v>
                </c:pt>
                <c:pt idx="181">
                  <c:v>1342.02</c:v>
                </c:pt>
                <c:pt idx="182">
                  <c:v>1369.89</c:v>
                </c:pt>
                <c:pt idx="183">
                  <c:v>1390.55</c:v>
                </c:pt>
                <c:pt idx="184">
                  <c:v>1356.4</c:v>
                </c:pt>
                <c:pt idx="185">
                  <c:v>1372.73</c:v>
                </c:pt>
                <c:pt idx="186">
                  <c:v>1424.01</c:v>
                </c:pt>
                <c:pt idx="187">
                  <c:v>1473.81</c:v>
                </c:pt>
                <c:pt idx="188">
                  <c:v>1510.44</c:v>
                </c:pt>
                <c:pt idx="189">
                  <c:v>1528.66</c:v>
                </c:pt>
                <c:pt idx="190">
                  <c:v>1572.81</c:v>
                </c:pt>
                <c:pt idx="191">
                  <c:v>1755.81</c:v>
                </c:pt>
                <c:pt idx="192">
                  <c:v>1771.85</c:v>
                </c:pt>
                <c:pt idx="193">
                  <c:v>1665.21</c:v>
                </c:pt>
                <c:pt idx="194">
                  <c:v>1738.98</c:v>
                </c:pt>
                <c:pt idx="195">
                  <c:v>1652.31</c:v>
                </c:pt>
                <c:pt idx="196">
                  <c:v>1656.12</c:v>
                </c:pt>
                <c:pt idx="197">
                  <c:v>1742.62</c:v>
                </c:pt>
                <c:pt idx="198">
                  <c:v>1673.77</c:v>
                </c:pt>
                <c:pt idx="199">
                  <c:v>1650.07</c:v>
                </c:pt>
                <c:pt idx="200">
                  <c:v>1585.5</c:v>
                </c:pt>
                <c:pt idx="201">
                  <c:v>1596.7</c:v>
                </c:pt>
                <c:pt idx="202">
                  <c:v>1593.91</c:v>
                </c:pt>
                <c:pt idx="203">
                  <c:v>1626.03</c:v>
                </c:pt>
                <c:pt idx="204">
                  <c:v>1744.45</c:v>
                </c:pt>
                <c:pt idx="205">
                  <c:v>1747.01</c:v>
                </c:pt>
                <c:pt idx="206">
                  <c:v>1721.14</c:v>
                </c:pt>
                <c:pt idx="207">
                  <c:v>1688.53</c:v>
                </c:pt>
                <c:pt idx="208">
                  <c:v>1670.95</c:v>
                </c:pt>
                <c:pt idx="209">
                  <c:v>1627.59</c:v>
                </c:pt>
                <c:pt idx="210">
                  <c:v>1592.86</c:v>
                </c:pt>
                <c:pt idx="211">
                  <c:v>1485.08</c:v>
                </c:pt>
                <c:pt idx="212">
                  <c:v>1413.5</c:v>
                </c:pt>
                <c:pt idx="213">
                  <c:v>1342.36</c:v>
                </c:pt>
                <c:pt idx="214">
                  <c:v>1286.72</c:v>
                </c:pt>
                <c:pt idx="215">
                  <c:v>1347.1</c:v>
                </c:pt>
                <c:pt idx="216">
                  <c:v>1348.8</c:v>
                </c:pt>
                <c:pt idx="217">
                  <c:v>1316.18</c:v>
                </c:pt>
                <c:pt idx="218">
                  <c:v>1275.82</c:v>
                </c:pt>
                <c:pt idx="219">
                  <c:v>1225.4000000000001</c:v>
                </c:pt>
                <c:pt idx="220">
                  <c:v>1244.8</c:v>
                </c:pt>
                <c:pt idx="221">
                  <c:v>1300.97</c:v>
                </c:pt>
                <c:pt idx="222">
                  <c:v>1336.08</c:v>
                </c:pt>
                <c:pt idx="223">
                  <c:v>1299</c:v>
                </c:pt>
                <c:pt idx="224">
                  <c:v>1287.53</c:v>
                </c:pt>
                <c:pt idx="225">
                  <c:v>1279.0999999999999</c:v>
                </c:pt>
                <c:pt idx="226">
                  <c:v>1310.97</c:v>
                </c:pt>
                <c:pt idx="227">
                  <c:v>1295.99</c:v>
                </c:pt>
                <c:pt idx="228">
                  <c:v>1238.82</c:v>
                </c:pt>
                <c:pt idx="229">
                  <c:v>1222.49</c:v>
                </c:pt>
                <c:pt idx="230">
                  <c:v>1176.3</c:v>
                </c:pt>
                <c:pt idx="231">
                  <c:v>1202.29</c:v>
                </c:pt>
                <c:pt idx="232">
                  <c:v>1251.8499999999999</c:v>
                </c:pt>
                <c:pt idx="233">
                  <c:v>1227.19</c:v>
                </c:pt>
                <c:pt idx="234">
                  <c:v>1178.6300000000001</c:v>
                </c:pt>
                <c:pt idx="235">
                  <c:v>1197.9100000000001</c:v>
                </c:pt>
                <c:pt idx="236">
                  <c:v>1199.05</c:v>
                </c:pt>
                <c:pt idx="237">
                  <c:v>1181.5</c:v>
                </c:pt>
                <c:pt idx="238">
                  <c:v>1130.04</c:v>
                </c:pt>
                <c:pt idx="239">
                  <c:v>1117.47</c:v>
                </c:pt>
                <c:pt idx="240">
                  <c:v>1124.53</c:v>
                </c:pt>
                <c:pt idx="241">
                  <c:v>1159.25</c:v>
                </c:pt>
                <c:pt idx="242">
                  <c:v>1085.7</c:v>
                </c:pt>
                <c:pt idx="243">
                  <c:v>1068.25</c:v>
                </c:pt>
                <c:pt idx="244">
                  <c:v>1097.3699999999999</c:v>
                </c:pt>
                <c:pt idx="245">
                  <c:v>1199.9100000000001</c:v>
                </c:pt>
                <c:pt idx="246">
                  <c:v>1246.3399999999999</c:v>
                </c:pt>
                <c:pt idx="247">
                  <c:v>1242.26</c:v>
                </c:pt>
                <c:pt idx="248">
                  <c:v>1259.4000000000001</c:v>
                </c:pt>
                <c:pt idx="249">
                  <c:v>1276.4000000000001</c:v>
                </c:pt>
                <c:pt idx="250">
                  <c:v>1337.33</c:v>
                </c:pt>
                <c:pt idx="251">
                  <c:v>1341.09</c:v>
                </c:pt>
                <c:pt idx="252">
                  <c:v>1326.03</c:v>
                </c:pt>
                <c:pt idx="253">
                  <c:v>1266.57</c:v>
                </c:pt>
                <c:pt idx="254">
                  <c:v>1235.98</c:v>
                </c:pt>
                <c:pt idx="255">
                  <c:v>1151.4000000000001</c:v>
                </c:pt>
                <c:pt idx="256">
                  <c:v>1192.6199999999999</c:v>
                </c:pt>
                <c:pt idx="257">
                  <c:v>1234.3599999999999</c:v>
                </c:pt>
                <c:pt idx="258">
                  <c:v>1231.0899999999999</c:v>
                </c:pt>
                <c:pt idx="259">
                  <c:v>1265.6300000000001</c:v>
                </c:pt>
                <c:pt idx="260">
                  <c:v>1245</c:v>
                </c:pt>
                <c:pt idx="261">
                  <c:v>1260.26</c:v>
                </c:pt>
                <c:pt idx="262">
                  <c:v>1236.22</c:v>
                </c:pt>
                <c:pt idx="263">
                  <c:v>1282.32</c:v>
                </c:pt>
                <c:pt idx="264">
                  <c:v>1314.98</c:v>
                </c:pt>
                <c:pt idx="265">
                  <c:v>1279.51</c:v>
                </c:pt>
                <c:pt idx="266">
                  <c:v>1282.28</c:v>
                </c:pt>
                <c:pt idx="267">
                  <c:v>1261.26</c:v>
                </c:pt>
                <c:pt idx="268">
                  <c:v>1331.67</c:v>
                </c:pt>
                <c:pt idx="269">
                  <c:v>1331.53</c:v>
                </c:pt>
                <c:pt idx="270">
                  <c:v>1324.66</c:v>
                </c:pt>
                <c:pt idx="271">
                  <c:v>1334.74</c:v>
                </c:pt>
                <c:pt idx="272">
                  <c:v>1303.03</c:v>
                </c:pt>
                <c:pt idx="273">
                  <c:v>1281.57</c:v>
                </c:pt>
                <c:pt idx="274">
                  <c:v>1238.53</c:v>
                </c:pt>
                <c:pt idx="275">
                  <c:v>1201.25</c:v>
                </c:pt>
                <c:pt idx="276">
                  <c:v>1198.47</c:v>
                </c:pt>
                <c:pt idx="277">
                  <c:v>1215.3900000000001</c:v>
                </c:pt>
                <c:pt idx="278">
                  <c:v>1220.95</c:v>
                </c:pt>
                <c:pt idx="279">
                  <c:v>1247.92</c:v>
                </c:pt>
                <c:pt idx="280">
                  <c:v>1291.75</c:v>
                </c:pt>
                <c:pt idx="281">
                  <c:v>1320.07</c:v>
                </c:pt>
                <c:pt idx="282">
                  <c:v>1300.9000000000001</c:v>
                </c:pt>
                <c:pt idx="283">
                  <c:v>1286.45</c:v>
                </c:pt>
                <c:pt idx="284">
                  <c:v>1283.95</c:v>
                </c:pt>
                <c:pt idx="285">
                  <c:v>1359.04</c:v>
                </c:pt>
                <c:pt idx="286">
                  <c:v>1412.98</c:v>
                </c:pt>
                <c:pt idx="287">
                  <c:v>1498.8</c:v>
                </c:pt>
                <c:pt idx="288">
                  <c:v>1511.31</c:v>
                </c:pt>
                <c:pt idx="289">
                  <c:v>1494.8</c:v>
                </c:pt>
                <c:pt idx="290">
                  <c:v>1470.02</c:v>
                </c:pt>
                <c:pt idx="291">
                  <c:v>1476.04</c:v>
                </c:pt>
                <c:pt idx="292">
                  <c:v>1560.67</c:v>
                </c:pt>
                <c:pt idx="293">
                  <c:v>1597.1</c:v>
                </c:pt>
                <c:pt idx="294">
                  <c:v>1591.93</c:v>
                </c:pt>
                <c:pt idx="295">
                  <c:v>1682.93</c:v>
                </c:pt>
                <c:pt idx="296">
                  <c:v>1716.38</c:v>
                </c:pt>
                <c:pt idx="297">
                  <c:v>1732.22</c:v>
                </c:pt>
                <c:pt idx="298">
                  <c:v>1843.31</c:v>
                </c:pt>
                <c:pt idx="299">
                  <c:v>1968.56</c:v>
                </c:pt>
                <c:pt idx="300">
                  <c:v>1922.21</c:v>
                </c:pt>
                <c:pt idx="301">
                  <c:v>1900.28</c:v>
                </c:pt>
                <c:pt idx="302">
                  <c:v>1863.49</c:v>
                </c:pt>
                <c:pt idx="303">
                  <c:v>1855.96</c:v>
                </c:pt>
                <c:pt idx="304">
                  <c:v>1866.99</c:v>
                </c:pt>
                <c:pt idx="305">
                  <c:v>1808.18</c:v>
                </c:pt>
                <c:pt idx="306">
                  <c:v>1718.23</c:v>
                </c:pt>
                <c:pt idx="307">
                  <c:v>1761.68</c:v>
                </c:pt>
                <c:pt idx="308">
                  <c:v>1853.22</c:v>
                </c:pt>
                <c:pt idx="309">
                  <c:v>1834.57</c:v>
                </c:pt>
                <c:pt idx="310">
                  <c:v>1807.09</c:v>
                </c:pt>
                <c:pt idx="311">
                  <c:v>1783.97</c:v>
                </c:pt>
                <c:pt idx="312">
                  <c:v>1777.25</c:v>
                </c:pt>
                <c:pt idx="313">
                  <c:v>1776.85</c:v>
                </c:pt>
                <c:pt idx="314">
                  <c:v>1820.23</c:v>
                </c:pt>
                <c:pt idx="315">
                  <c:v>1786.65</c:v>
                </c:pt>
                <c:pt idx="316">
                  <c:v>1816.77</c:v>
                </c:pt>
                <c:pt idx="317">
                  <c:v>1856.3</c:v>
                </c:pt>
                <c:pt idx="318">
                  <c:v>1947.83</c:v>
                </c:pt>
                <c:pt idx="319">
                  <c:v>1933.9</c:v>
                </c:pt>
                <c:pt idx="320">
                  <c:v>1848.3</c:v>
                </c:pt>
                <c:pt idx="321">
                  <c:v>1833.83</c:v>
                </c:pt>
                <c:pt idx="322">
                  <c:v>1736.37</c:v>
                </c:pt>
                <c:pt idx="323">
                  <c:v>1765.65</c:v>
                </c:pt>
                <c:pt idx="324">
                  <c:v>1682.97</c:v>
                </c:pt>
                <c:pt idx="325">
                  <c:v>1664.45</c:v>
                </c:pt>
                <c:pt idx="326">
                  <c:v>1726.45</c:v>
                </c:pt>
                <c:pt idx="327">
                  <c:v>1796.74</c:v>
                </c:pt>
                <c:pt idx="328">
                  <c:v>1898.63</c:v>
                </c:pt>
                <c:pt idx="329">
                  <c:v>1854.54</c:v>
                </c:pt>
                <c:pt idx="330">
                  <c:v>1912.73</c:v>
                </c:pt>
                <c:pt idx="331">
                  <c:v>2000.42</c:v>
                </c:pt>
                <c:pt idx="332">
                  <c:v>1990.22</c:v>
                </c:pt>
                <c:pt idx="333">
                  <c:v>1942.9</c:v>
                </c:pt>
                <c:pt idx="334">
                  <c:v>1948.85</c:v>
                </c:pt>
                <c:pt idx="335">
                  <c:v>1920.03</c:v>
                </c:pt>
                <c:pt idx="336">
                  <c:v>1916.96</c:v>
                </c:pt>
                <c:pt idx="337">
                  <c:v>1913.04</c:v>
                </c:pt>
                <c:pt idx="338">
                  <c:v>1985.27</c:v>
                </c:pt>
                <c:pt idx="339">
                  <c:v>2029.29</c:v>
                </c:pt>
                <c:pt idx="340">
                  <c:v>2034.04</c:v>
                </c:pt>
                <c:pt idx="341">
                  <c:v>2023.24</c:v>
                </c:pt>
                <c:pt idx="342">
                  <c:v>2158.0100000000002</c:v>
                </c:pt>
                <c:pt idx="343">
                  <c:v>2335.4899999999998</c:v>
                </c:pt>
                <c:pt idx="344">
                  <c:v>2352.14</c:v>
                </c:pt>
                <c:pt idx="345">
                  <c:v>2326.33</c:v>
                </c:pt>
                <c:pt idx="346">
                  <c:v>2395.31</c:v>
                </c:pt>
                <c:pt idx="347">
                  <c:v>2467.9699999999998</c:v>
                </c:pt>
                <c:pt idx="348">
                  <c:v>2567.12</c:v>
                </c:pt>
                <c:pt idx="349">
                  <c:v>2690.08</c:v>
                </c:pt>
                <c:pt idx="350">
                  <c:v>2650.68</c:v>
                </c:pt>
                <c:pt idx="351">
                  <c:v>2644.07</c:v>
                </c:pt>
                <c:pt idx="352">
                  <c:v>2709.69</c:v>
                </c:pt>
                <c:pt idx="353">
                  <c:v>2894.73</c:v>
                </c:pt>
                <c:pt idx="354">
                  <c:v>2983.25</c:v>
                </c:pt>
                <c:pt idx="355">
                  <c:v>3207.48</c:v>
                </c:pt>
                <c:pt idx="356">
                  <c:v>3277.99</c:v>
                </c:pt>
                <c:pt idx="357">
                  <c:v>3352</c:v>
                </c:pt>
                <c:pt idx="358">
                  <c:v>3338.31</c:v>
                </c:pt>
                <c:pt idx="359">
                  <c:v>3362.99</c:v>
                </c:pt>
                <c:pt idx="360">
                  <c:v>3665.2</c:v>
                </c:pt>
                <c:pt idx="361">
                  <c:v>4002.77</c:v>
                </c:pt>
                <c:pt idx="362">
                  <c:v>4217.3599999999997</c:v>
                </c:pt>
                <c:pt idx="363">
                  <c:v>4676</c:v>
                </c:pt>
              </c:numCache>
            </c:numRef>
          </c:val>
          <c:extLst>
            <c:ext xmlns:c16="http://schemas.microsoft.com/office/drawing/2014/chart" uri="{C3380CC4-5D6E-409C-BE32-E72D297353CC}">
              <c16:uniqueId val="{00000000-9718-4DBF-B560-EB7FD0A43C4B}"/>
            </c:ext>
          </c:extLst>
        </c:ser>
        <c:dLbls>
          <c:showLegendKey val="0"/>
          <c:showVal val="0"/>
          <c:showCatName val="0"/>
          <c:showSerName val="0"/>
          <c:showPercent val="0"/>
          <c:showBubbleSize val="0"/>
        </c:dLbls>
        <c:axId val="1710143712"/>
        <c:axId val="1710144192"/>
      </c:areaChart>
      <c:lineChart>
        <c:grouping val="standard"/>
        <c:varyColors val="0"/>
        <c:ser>
          <c:idx val="1"/>
          <c:order val="1"/>
          <c:tx>
            <c:strRef>
              <c:f>'MONTHLY_PGM_Prices_Average_ (2)'!$C$2</c:f>
              <c:strCache>
                <c:ptCount val="1"/>
                <c:pt idx="0">
                  <c:v>Platinum (USD/oz)</c:v>
                </c:pt>
              </c:strCache>
            </c:strRef>
          </c:tx>
          <c:spPr>
            <a:ln w="28575" cap="rnd">
              <a:solidFill>
                <a:schemeClr val="tx2">
                  <a:lumMod val="75000"/>
                  <a:lumOff val="25000"/>
                </a:schemeClr>
              </a:solidFill>
              <a:round/>
            </a:ln>
            <a:effectLst/>
          </c:spPr>
          <c:marker>
            <c:symbol val="none"/>
          </c:marker>
          <c:cat>
            <c:strRef>
              <c:f>'MONTHLY_PGM_Prices_Average_ (2)'!$A$3:$A$366</c:f>
              <c:strCache>
                <c:ptCount val="364"/>
                <c:pt idx="0">
                  <c:v>31/10/1995</c:v>
                </c:pt>
                <c:pt idx="1">
                  <c:v>30/11/1995</c:v>
                </c:pt>
                <c:pt idx="2">
                  <c:v>31/12/1995</c:v>
                </c:pt>
                <c:pt idx="3">
                  <c:v>31/01/1996</c:v>
                </c:pt>
                <c:pt idx="4">
                  <c:v>29/02/1996</c:v>
                </c:pt>
                <c:pt idx="5">
                  <c:v>31/03/1996</c:v>
                </c:pt>
                <c:pt idx="6">
                  <c:v>30/04/1996</c:v>
                </c:pt>
                <c:pt idx="7">
                  <c:v>31/05/1996</c:v>
                </c:pt>
                <c:pt idx="8">
                  <c:v>30/06/1996</c:v>
                </c:pt>
                <c:pt idx="9">
                  <c:v>31/07/1996</c:v>
                </c:pt>
                <c:pt idx="10">
                  <c:v>31/08/1996</c:v>
                </c:pt>
                <c:pt idx="11">
                  <c:v>30/09/1996</c:v>
                </c:pt>
                <c:pt idx="12">
                  <c:v>31/10/1996</c:v>
                </c:pt>
                <c:pt idx="13">
                  <c:v>30/11/1996</c:v>
                </c:pt>
                <c:pt idx="14">
                  <c:v>31/12/1996</c:v>
                </c:pt>
                <c:pt idx="15">
                  <c:v>31/01/1997</c:v>
                </c:pt>
                <c:pt idx="16">
                  <c:v>28/02/1997</c:v>
                </c:pt>
                <c:pt idx="17">
                  <c:v>31/03/1997</c:v>
                </c:pt>
                <c:pt idx="18">
                  <c:v>30/04/1997</c:v>
                </c:pt>
                <c:pt idx="19">
                  <c:v>31/05/1997</c:v>
                </c:pt>
                <c:pt idx="20">
                  <c:v>30/06/1997</c:v>
                </c:pt>
                <c:pt idx="21">
                  <c:v>31/07/1997</c:v>
                </c:pt>
                <c:pt idx="22">
                  <c:v>31/08/1997</c:v>
                </c:pt>
                <c:pt idx="23">
                  <c:v>30/09/1997</c:v>
                </c:pt>
                <c:pt idx="24">
                  <c:v>31/10/1997</c:v>
                </c:pt>
                <c:pt idx="25">
                  <c:v>30/11/1997</c:v>
                </c:pt>
                <c:pt idx="26">
                  <c:v>31/12/1997</c:v>
                </c:pt>
                <c:pt idx="27">
                  <c:v>31/01/1998</c:v>
                </c:pt>
                <c:pt idx="28">
                  <c:v>28/02/1998</c:v>
                </c:pt>
                <c:pt idx="29">
                  <c:v>31/03/1998</c:v>
                </c:pt>
                <c:pt idx="30">
                  <c:v>30/04/1998</c:v>
                </c:pt>
                <c:pt idx="31">
                  <c:v>31/05/1998</c:v>
                </c:pt>
                <c:pt idx="32">
                  <c:v>30/06/1998</c:v>
                </c:pt>
                <c:pt idx="33">
                  <c:v>31/07/1998</c:v>
                </c:pt>
                <c:pt idx="34">
                  <c:v>31/08/1998</c:v>
                </c:pt>
                <c:pt idx="35">
                  <c:v>30/09/1998</c:v>
                </c:pt>
                <c:pt idx="36">
                  <c:v>31/10/1998</c:v>
                </c:pt>
                <c:pt idx="37">
                  <c:v>30/11/1998</c:v>
                </c:pt>
                <c:pt idx="38">
                  <c:v>31/12/1998</c:v>
                </c:pt>
                <c:pt idx="39">
                  <c:v>31/01/1999</c:v>
                </c:pt>
                <c:pt idx="40">
                  <c:v>28/02/1999</c:v>
                </c:pt>
                <c:pt idx="41">
                  <c:v>31/03/1999</c:v>
                </c:pt>
                <c:pt idx="42">
                  <c:v>30/04/1999</c:v>
                </c:pt>
                <c:pt idx="43">
                  <c:v>31/05/1999</c:v>
                </c:pt>
                <c:pt idx="44">
                  <c:v>30/06/1999</c:v>
                </c:pt>
                <c:pt idx="45">
                  <c:v>31/07/1999</c:v>
                </c:pt>
                <c:pt idx="46">
                  <c:v>31/08/1999</c:v>
                </c:pt>
                <c:pt idx="47">
                  <c:v>30/09/1999</c:v>
                </c:pt>
                <c:pt idx="48">
                  <c:v>31/10/1999</c:v>
                </c:pt>
                <c:pt idx="49">
                  <c:v>30/11/1999</c:v>
                </c:pt>
                <c:pt idx="50">
                  <c:v>31/12/1999</c:v>
                </c:pt>
                <c:pt idx="51">
                  <c:v>31/01/2000</c:v>
                </c:pt>
                <c:pt idx="52">
                  <c:v>29/02/2000</c:v>
                </c:pt>
                <c:pt idx="53">
                  <c:v>31/03/2000</c:v>
                </c:pt>
                <c:pt idx="54">
                  <c:v>30/04/2000</c:v>
                </c:pt>
                <c:pt idx="55">
                  <c:v>31/05/2000</c:v>
                </c:pt>
                <c:pt idx="56">
                  <c:v>30/06/2000</c:v>
                </c:pt>
                <c:pt idx="57">
                  <c:v>31/07/2000</c:v>
                </c:pt>
                <c:pt idx="58">
                  <c:v>31/08/2000</c:v>
                </c:pt>
                <c:pt idx="59">
                  <c:v>30/09/2000</c:v>
                </c:pt>
                <c:pt idx="60">
                  <c:v>31/10/2000</c:v>
                </c:pt>
                <c:pt idx="61">
                  <c:v>30/11/2000</c:v>
                </c:pt>
                <c:pt idx="62">
                  <c:v>31/12/2000</c:v>
                </c:pt>
                <c:pt idx="63">
                  <c:v>31/01/2001</c:v>
                </c:pt>
                <c:pt idx="64">
                  <c:v>28/02/2001</c:v>
                </c:pt>
                <c:pt idx="65">
                  <c:v>31/03/2001</c:v>
                </c:pt>
                <c:pt idx="66">
                  <c:v>30/04/2001</c:v>
                </c:pt>
                <c:pt idx="67">
                  <c:v>31/05/2001</c:v>
                </c:pt>
                <c:pt idx="68">
                  <c:v>30/06/2001</c:v>
                </c:pt>
                <c:pt idx="69">
                  <c:v>31/07/2001</c:v>
                </c:pt>
                <c:pt idx="70">
                  <c:v>31/08/2001</c:v>
                </c:pt>
                <c:pt idx="71">
                  <c:v>30/09/2001</c:v>
                </c:pt>
                <c:pt idx="72">
                  <c:v>31/10/2001</c:v>
                </c:pt>
                <c:pt idx="73">
                  <c:v>30/11/2001</c:v>
                </c:pt>
                <c:pt idx="74">
                  <c:v>31/12/2001</c:v>
                </c:pt>
                <c:pt idx="75">
                  <c:v>31/01/2002</c:v>
                </c:pt>
                <c:pt idx="76">
                  <c:v>28/02/2002</c:v>
                </c:pt>
                <c:pt idx="77">
                  <c:v>31/03/2002</c:v>
                </c:pt>
                <c:pt idx="78">
                  <c:v>30/04/2002</c:v>
                </c:pt>
                <c:pt idx="79">
                  <c:v>31/05/2002</c:v>
                </c:pt>
                <c:pt idx="80">
                  <c:v>30/06/2002</c:v>
                </c:pt>
                <c:pt idx="81">
                  <c:v>31/07/2002</c:v>
                </c:pt>
                <c:pt idx="82">
                  <c:v>31/08/2002</c:v>
                </c:pt>
                <c:pt idx="83">
                  <c:v>30/09/2002</c:v>
                </c:pt>
                <c:pt idx="84">
                  <c:v>31/10/2002</c:v>
                </c:pt>
                <c:pt idx="85">
                  <c:v>30/11/2002</c:v>
                </c:pt>
                <c:pt idx="86">
                  <c:v>31/12/2002</c:v>
                </c:pt>
                <c:pt idx="87">
                  <c:v>31/01/2003</c:v>
                </c:pt>
                <c:pt idx="88">
                  <c:v>28/02/2003</c:v>
                </c:pt>
                <c:pt idx="89">
                  <c:v>31/03/2003</c:v>
                </c:pt>
                <c:pt idx="90">
                  <c:v>30/04/2003</c:v>
                </c:pt>
                <c:pt idx="91">
                  <c:v>31/05/2003</c:v>
                </c:pt>
                <c:pt idx="92">
                  <c:v>30/06/2003</c:v>
                </c:pt>
                <c:pt idx="93">
                  <c:v>31/07/2003</c:v>
                </c:pt>
                <c:pt idx="94">
                  <c:v>31/08/2003</c:v>
                </c:pt>
                <c:pt idx="95">
                  <c:v>30/09/2003</c:v>
                </c:pt>
                <c:pt idx="96">
                  <c:v>31/10/2003</c:v>
                </c:pt>
                <c:pt idx="97">
                  <c:v>30/11/2003</c:v>
                </c:pt>
                <c:pt idx="98">
                  <c:v>31/12/2003</c:v>
                </c:pt>
                <c:pt idx="99">
                  <c:v>31/01/2004</c:v>
                </c:pt>
                <c:pt idx="100">
                  <c:v>29/02/2004</c:v>
                </c:pt>
                <c:pt idx="101">
                  <c:v>31/03/2004</c:v>
                </c:pt>
                <c:pt idx="102">
                  <c:v>30/04/2004</c:v>
                </c:pt>
                <c:pt idx="103">
                  <c:v>31/05/2004</c:v>
                </c:pt>
                <c:pt idx="104">
                  <c:v>30/06/2004</c:v>
                </c:pt>
                <c:pt idx="105">
                  <c:v>31/07/2004</c:v>
                </c:pt>
                <c:pt idx="106">
                  <c:v>31/08/2004</c:v>
                </c:pt>
                <c:pt idx="107">
                  <c:v>30/09/2004</c:v>
                </c:pt>
                <c:pt idx="108">
                  <c:v>31/10/2004</c:v>
                </c:pt>
                <c:pt idx="109">
                  <c:v>30/11/2004</c:v>
                </c:pt>
                <c:pt idx="110">
                  <c:v>31/12/2004</c:v>
                </c:pt>
                <c:pt idx="111">
                  <c:v>31/01/2005</c:v>
                </c:pt>
                <c:pt idx="112">
                  <c:v>28/02/2005</c:v>
                </c:pt>
                <c:pt idx="113">
                  <c:v>31/03/2005</c:v>
                </c:pt>
                <c:pt idx="114">
                  <c:v>30/04/2005</c:v>
                </c:pt>
                <c:pt idx="115">
                  <c:v>31/05/2005</c:v>
                </c:pt>
                <c:pt idx="116">
                  <c:v>30/06/2005</c:v>
                </c:pt>
                <c:pt idx="117">
                  <c:v>31/07/2005</c:v>
                </c:pt>
                <c:pt idx="118">
                  <c:v>31/08/2005</c:v>
                </c:pt>
                <c:pt idx="119">
                  <c:v>30/09/2005</c:v>
                </c:pt>
                <c:pt idx="120">
                  <c:v>31/10/2005</c:v>
                </c:pt>
                <c:pt idx="121">
                  <c:v>30/11/2005</c:v>
                </c:pt>
                <c:pt idx="122">
                  <c:v>31/12/2005</c:v>
                </c:pt>
                <c:pt idx="123">
                  <c:v>31/01/2006</c:v>
                </c:pt>
                <c:pt idx="124">
                  <c:v>28/02/2006</c:v>
                </c:pt>
                <c:pt idx="125">
                  <c:v>31/03/2006</c:v>
                </c:pt>
                <c:pt idx="126">
                  <c:v>30/04/2006</c:v>
                </c:pt>
                <c:pt idx="127">
                  <c:v>31/05/2006</c:v>
                </c:pt>
                <c:pt idx="128">
                  <c:v>30/06/2006</c:v>
                </c:pt>
                <c:pt idx="129">
                  <c:v>31/07/2006</c:v>
                </c:pt>
                <c:pt idx="130">
                  <c:v>31/08/2006</c:v>
                </c:pt>
                <c:pt idx="131">
                  <c:v>30/09/2006</c:v>
                </c:pt>
                <c:pt idx="132">
                  <c:v>31/10/2006</c:v>
                </c:pt>
                <c:pt idx="133">
                  <c:v>30/11/2006</c:v>
                </c:pt>
                <c:pt idx="134">
                  <c:v>31/12/2006</c:v>
                </c:pt>
                <c:pt idx="135">
                  <c:v>31/01/2007</c:v>
                </c:pt>
                <c:pt idx="136">
                  <c:v>28/02/2007</c:v>
                </c:pt>
                <c:pt idx="137">
                  <c:v>31/03/2007</c:v>
                </c:pt>
                <c:pt idx="138">
                  <c:v>30/04/2007</c:v>
                </c:pt>
                <c:pt idx="139">
                  <c:v>31/05/2007</c:v>
                </c:pt>
                <c:pt idx="140">
                  <c:v>30/06/2007</c:v>
                </c:pt>
                <c:pt idx="141">
                  <c:v>31/07/2007</c:v>
                </c:pt>
                <c:pt idx="142">
                  <c:v>31/08/2007</c:v>
                </c:pt>
                <c:pt idx="143">
                  <c:v>30/09/2007</c:v>
                </c:pt>
                <c:pt idx="144">
                  <c:v>31/10/2007</c:v>
                </c:pt>
                <c:pt idx="145">
                  <c:v>30/11/2007</c:v>
                </c:pt>
                <c:pt idx="146">
                  <c:v>31/12/2007</c:v>
                </c:pt>
                <c:pt idx="147">
                  <c:v>31/01/2008</c:v>
                </c:pt>
                <c:pt idx="148">
                  <c:v>29/02/2008</c:v>
                </c:pt>
                <c:pt idx="149">
                  <c:v>31/03/2008</c:v>
                </c:pt>
                <c:pt idx="150">
                  <c:v>30/04/2008</c:v>
                </c:pt>
                <c:pt idx="151">
                  <c:v>31/05/2008</c:v>
                </c:pt>
                <c:pt idx="152">
                  <c:v>30/06/2008</c:v>
                </c:pt>
                <c:pt idx="153">
                  <c:v>31/07/2008</c:v>
                </c:pt>
                <c:pt idx="154">
                  <c:v>31/08/2008</c:v>
                </c:pt>
                <c:pt idx="155">
                  <c:v>30/09/2008</c:v>
                </c:pt>
                <c:pt idx="156">
                  <c:v>31/10/2008</c:v>
                </c:pt>
                <c:pt idx="157">
                  <c:v>30/11/2008</c:v>
                </c:pt>
                <c:pt idx="158">
                  <c:v>31/12/2008</c:v>
                </c:pt>
                <c:pt idx="159">
                  <c:v>31/01/2009</c:v>
                </c:pt>
                <c:pt idx="160">
                  <c:v>28/02/2009</c:v>
                </c:pt>
                <c:pt idx="161">
                  <c:v>31/03/2009</c:v>
                </c:pt>
                <c:pt idx="162">
                  <c:v>30/04/2009</c:v>
                </c:pt>
                <c:pt idx="163">
                  <c:v>31/05/2009</c:v>
                </c:pt>
                <c:pt idx="164">
                  <c:v>30/06/2009</c:v>
                </c:pt>
                <c:pt idx="165">
                  <c:v>31/07/2009</c:v>
                </c:pt>
                <c:pt idx="166">
                  <c:v>31/08/2009</c:v>
                </c:pt>
                <c:pt idx="167">
                  <c:v>30/09/2009</c:v>
                </c:pt>
                <c:pt idx="168">
                  <c:v>31/10/2009</c:v>
                </c:pt>
                <c:pt idx="169">
                  <c:v>30/11/2009</c:v>
                </c:pt>
                <c:pt idx="170">
                  <c:v>31/12/2009</c:v>
                </c:pt>
                <c:pt idx="171">
                  <c:v>31/01/2010</c:v>
                </c:pt>
                <c:pt idx="172">
                  <c:v>28/02/2010</c:v>
                </c:pt>
                <c:pt idx="173">
                  <c:v>31/03/2010</c:v>
                </c:pt>
                <c:pt idx="174">
                  <c:v>30/04/2010</c:v>
                </c:pt>
                <c:pt idx="175">
                  <c:v>31/05/2010</c:v>
                </c:pt>
                <c:pt idx="176">
                  <c:v>30/06/2010</c:v>
                </c:pt>
                <c:pt idx="177">
                  <c:v>31/07/2010</c:v>
                </c:pt>
                <c:pt idx="178">
                  <c:v>31/08/2010</c:v>
                </c:pt>
                <c:pt idx="179">
                  <c:v>30/09/2010</c:v>
                </c:pt>
                <c:pt idx="180">
                  <c:v>31/10/2010</c:v>
                </c:pt>
                <c:pt idx="181">
                  <c:v>30/11/2010</c:v>
                </c:pt>
                <c:pt idx="182">
                  <c:v>31/12/2010</c:v>
                </c:pt>
                <c:pt idx="183">
                  <c:v>31/01/2011</c:v>
                </c:pt>
                <c:pt idx="184">
                  <c:v>28/02/2011</c:v>
                </c:pt>
                <c:pt idx="185">
                  <c:v>31/03/2011</c:v>
                </c:pt>
                <c:pt idx="186">
                  <c:v>30/04/2011</c:v>
                </c:pt>
                <c:pt idx="187">
                  <c:v>31/05/2011</c:v>
                </c:pt>
                <c:pt idx="188">
                  <c:v>30/06/2011</c:v>
                </c:pt>
                <c:pt idx="189">
                  <c:v>31/07/2011</c:v>
                </c:pt>
                <c:pt idx="190">
                  <c:v>31/08/2011</c:v>
                </c:pt>
                <c:pt idx="191">
                  <c:v>30/09/2011</c:v>
                </c:pt>
                <c:pt idx="192">
                  <c:v>31/10/2011</c:v>
                </c:pt>
                <c:pt idx="193">
                  <c:v>30/11/2011</c:v>
                </c:pt>
                <c:pt idx="194">
                  <c:v>31/12/2011</c:v>
                </c:pt>
                <c:pt idx="195">
                  <c:v>31/01/2012</c:v>
                </c:pt>
                <c:pt idx="196">
                  <c:v>29/02/2012</c:v>
                </c:pt>
                <c:pt idx="197">
                  <c:v>31/03/2012</c:v>
                </c:pt>
                <c:pt idx="198">
                  <c:v>30/04/2012</c:v>
                </c:pt>
                <c:pt idx="199">
                  <c:v>31/05/2012</c:v>
                </c:pt>
                <c:pt idx="200">
                  <c:v>30/06/2012</c:v>
                </c:pt>
                <c:pt idx="201">
                  <c:v>31/07/2012</c:v>
                </c:pt>
                <c:pt idx="202">
                  <c:v>31/08/2012</c:v>
                </c:pt>
                <c:pt idx="203">
                  <c:v>30/09/2012</c:v>
                </c:pt>
                <c:pt idx="204">
                  <c:v>31/10/2012</c:v>
                </c:pt>
                <c:pt idx="205">
                  <c:v>30/11/2012</c:v>
                </c:pt>
                <c:pt idx="206">
                  <c:v>31/12/2012</c:v>
                </c:pt>
                <c:pt idx="207">
                  <c:v>31/01/2013</c:v>
                </c:pt>
                <c:pt idx="208">
                  <c:v>28/02/2013</c:v>
                </c:pt>
                <c:pt idx="209">
                  <c:v>31/03/2013</c:v>
                </c:pt>
                <c:pt idx="210">
                  <c:v>30/04/2013</c:v>
                </c:pt>
                <c:pt idx="211">
                  <c:v>31/05/2013</c:v>
                </c:pt>
                <c:pt idx="212">
                  <c:v>30/06/2013</c:v>
                </c:pt>
                <c:pt idx="213">
                  <c:v>31/07/2013</c:v>
                </c:pt>
                <c:pt idx="214">
                  <c:v>31/08/2013</c:v>
                </c:pt>
                <c:pt idx="215">
                  <c:v>30/09/2013</c:v>
                </c:pt>
                <c:pt idx="216">
                  <c:v>31/10/2013</c:v>
                </c:pt>
                <c:pt idx="217">
                  <c:v>30/11/2013</c:v>
                </c:pt>
                <c:pt idx="218">
                  <c:v>31/12/2013</c:v>
                </c:pt>
                <c:pt idx="219">
                  <c:v>31/01/2014</c:v>
                </c:pt>
                <c:pt idx="220">
                  <c:v>28/02/2014</c:v>
                </c:pt>
                <c:pt idx="221">
                  <c:v>31/03/2014</c:v>
                </c:pt>
                <c:pt idx="222">
                  <c:v>30/04/2014</c:v>
                </c:pt>
                <c:pt idx="223">
                  <c:v>31/05/2014</c:v>
                </c:pt>
                <c:pt idx="224">
                  <c:v>30/06/2014</c:v>
                </c:pt>
                <c:pt idx="225">
                  <c:v>31/07/2014</c:v>
                </c:pt>
                <c:pt idx="226">
                  <c:v>31/08/2014</c:v>
                </c:pt>
                <c:pt idx="227">
                  <c:v>30/09/2014</c:v>
                </c:pt>
                <c:pt idx="228">
                  <c:v>31/10/2014</c:v>
                </c:pt>
                <c:pt idx="229">
                  <c:v>30/11/2014</c:v>
                </c:pt>
                <c:pt idx="230">
                  <c:v>31/12/2014</c:v>
                </c:pt>
                <c:pt idx="231">
                  <c:v>31/01/2015</c:v>
                </c:pt>
                <c:pt idx="232">
                  <c:v>28/02/2015</c:v>
                </c:pt>
                <c:pt idx="233">
                  <c:v>31/03/2015</c:v>
                </c:pt>
                <c:pt idx="234">
                  <c:v>30/04/2015</c:v>
                </c:pt>
                <c:pt idx="235">
                  <c:v>31/05/2015</c:v>
                </c:pt>
                <c:pt idx="236">
                  <c:v>30/06/2015</c:v>
                </c:pt>
                <c:pt idx="237">
                  <c:v>31/07/2015</c:v>
                </c:pt>
                <c:pt idx="238">
                  <c:v>31/08/2015</c:v>
                </c:pt>
                <c:pt idx="239">
                  <c:v>30/09/2015</c:v>
                </c:pt>
                <c:pt idx="240">
                  <c:v>31/10/2015</c:v>
                </c:pt>
                <c:pt idx="241">
                  <c:v>30/11/2015</c:v>
                </c:pt>
                <c:pt idx="242">
                  <c:v>31/12/2015</c:v>
                </c:pt>
                <c:pt idx="243">
                  <c:v>31/01/2016</c:v>
                </c:pt>
                <c:pt idx="244">
                  <c:v>29/02/2016</c:v>
                </c:pt>
                <c:pt idx="245">
                  <c:v>31/03/2016</c:v>
                </c:pt>
                <c:pt idx="246">
                  <c:v>30/04/2016</c:v>
                </c:pt>
                <c:pt idx="247">
                  <c:v>31/05/2016</c:v>
                </c:pt>
                <c:pt idx="248">
                  <c:v>30/06/2016</c:v>
                </c:pt>
                <c:pt idx="249">
                  <c:v>31/07/2016</c:v>
                </c:pt>
                <c:pt idx="250">
                  <c:v>31/08/2016</c:v>
                </c:pt>
                <c:pt idx="251">
                  <c:v>30/09/2016</c:v>
                </c:pt>
                <c:pt idx="252">
                  <c:v>31/10/2016</c:v>
                </c:pt>
                <c:pt idx="253">
                  <c:v>30/11/2016</c:v>
                </c:pt>
                <c:pt idx="254">
                  <c:v>31/12/2016</c:v>
                </c:pt>
                <c:pt idx="255">
                  <c:v>31/01/2017</c:v>
                </c:pt>
                <c:pt idx="256">
                  <c:v>28/02/2017</c:v>
                </c:pt>
                <c:pt idx="257">
                  <c:v>31/03/2017</c:v>
                </c:pt>
                <c:pt idx="258">
                  <c:v>30/04/2017</c:v>
                </c:pt>
                <c:pt idx="259">
                  <c:v>31/05/2017</c:v>
                </c:pt>
                <c:pt idx="260">
                  <c:v>30/06/2017</c:v>
                </c:pt>
                <c:pt idx="261">
                  <c:v>31/07/2017</c:v>
                </c:pt>
                <c:pt idx="262">
                  <c:v>31/08/2017</c:v>
                </c:pt>
                <c:pt idx="263">
                  <c:v>30/09/2017</c:v>
                </c:pt>
                <c:pt idx="264">
                  <c:v>31/10/2017</c:v>
                </c:pt>
                <c:pt idx="265">
                  <c:v>30/11/2017</c:v>
                </c:pt>
                <c:pt idx="266">
                  <c:v>31/12/2017</c:v>
                </c:pt>
                <c:pt idx="267">
                  <c:v>31/01/2018</c:v>
                </c:pt>
                <c:pt idx="268">
                  <c:v>28/02/2018</c:v>
                </c:pt>
                <c:pt idx="269">
                  <c:v>31/03/2018</c:v>
                </c:pt>
                <c:pt idx="270">
                  <c:v>30/04/2018</c:v>
                </c:pt>
                <c:pt idx="271">
                  <c:v>31/05/2018</c:v>
                </c:pt>
                <c:pt idx="272">
                  <c:v>30/06/2018</c:v>
                </c:pt>
                <c:pt idx="273">
                  <c:v>31/07/2018</c:v>
                </c:pt>
                <c:pt idx="274">
                  <c:v>31/08/2018</c:v>
                </c:pt>
                <c:pt idx="275">
                  <c:v>30/09/2018</c:v>
                </c:pt>
                <c:pt idx="276">
                  <c:v>31/10/2018</c:v>
                </c:pt>
                <c:pt idx="277">
                  <c:v>30/11/2018</c:v>
                </c:pt>
                <c:pt idx="278">
                  <c:v>31/12/2018</c:v>
                </c:pt>
                <c:pt idx="279">
                  <c:v>31/01/2019</c:v>
                </c:pt>
                <c:pt idx="280">
                  <c:v>28/02/2019</c:v>
                </c:pt>
                <c:pt idx="281">
                  <c:v>31/03/2019</c:v>
                </c:pt>
                <c:pt idx="282">
                  <c:v>30/04/2019</c:v>
                </c:pt>
                <c:pt idx="283">
                  <c:v>31/05/2019</c:v>
                </c:pt>
                <c:pt idx="284">
                  <c:v>30/06/2019</c:v>
                </c:pt>
                <c:pt idx="285">
                  <c:v>31/07/2019</c:v>
                </c:pt>
                <c:pt idx="286">
                  <c:v>31/08/2019</c:v>
                </c:pt>
                <c:pt idx="287">
                  <c:v>30/09/2019</c:v>
                </c:pt>
                <c:pt idx="288">
                  <c:v>31/10/2019</c:v>
                </c:pt>
                <c:pt idx="289">
                  <c:v>30/11/2019</c:v>
                </c:pt>
                <c:pt idx="290">
                  <c:v>31/12/2019</c:v>
                </c:pt>
                <c:pt idx="291">
                  <c:v>31/01/2020</c:v>
                </c:pt>
                <c:pt idx="292">
                  <c:v>29/02/2020</c:v>
                </c:pt>
                <c:pt idx="293">
                  <c:v>31/03/2020</c:v>
                </c:pt>
                <c:pt idx="294">
                  <c:v>30/04/2020</c:v>
                </c:pt>
                <c:pt idx="295">
                  <c:v>31/05/2020</c:v>
                </c:pt>
                <c:pt idx="296">
                  <c:v>30/06/2020</c:v>
                </c:pt>
                <c:pt idx="297">
                  <c:v>31/07/2020</c:v>
                </c:pt>
                <c:pt idx="298">
                  <c:v>31/08/2020</c:v>
                </c:pt>
                <c:pt idx="299">
                  <c:v>30/09/2020</c:v>
                </c:pt>
                <c:pt idx="300">
                  <c:v>31/10/2020</c:v>
                </c:pt>
                <c:pt idx="301">
                  <c:v>30/11/2020</c:v>
                </c:pt>
                <c:pt idx="302">
                  <c:v>31/12/2020</c:v>
                </c:pt>
                <c:pt idx="303">
                  <c:v>31/01/2021</c:v>
                </c:pt>
                <c:pt idx="304">
                  <c:v>28/02/2021</c:v>
                </c:pt>
                <c:pt idx="305">
                  <c:v>31/03/2021</c:v>
                </c:pt>
                <c:pt idx="306">
                  <c:v>30/04/2021</c:v>
                </c:pt>
                <c:pt idx="307">
                  <c:v>31/05/2021</c:v>
                </c:pt>
                <c:pt idx="308">
                  <c:v>30/06/2021</c:v>
                </c:pt>
                <c:pt idx="309">
                  <c:v>31/07/2021</c:v>
                </c:pt>
                <c:pt idx="310">
                  <c:v>31/08/2021</c:v>
                </c:pt>
                <c:pt idx="311">
                  <c:v>30/09/2021</c:v>
                </c:pt>
                <c:pt idx="312">
                  <c:v>31/10/2021</c:v>
                </c:pt>
                <c:pt idx="313">
                  <c:v>30/11/2021</c:v>
                </c:pt>
                <c:pt idx="314">
                  <c:v>31/12/2021</c:v>
                </c:pt>
                <c:pt idx="315">
                  <c:v>31/01/2022</c:v>
                </c:pt>
                <c:pt idx="316">
                  <c:v>28/02/2022</c:v>
                </c:pt>
                <c:pt idx="317">
                  <c:v>31/03/2022</c:v>
                </c:pt>
                <c:pt idx="318">
                  <c:v>30/04/2022</c:v>
                </c:pt>
                <c:pt idx="319">
                  <c:v>31/05/2022</c:v>
                </c:pt>
                <c:pt idx="320">
                  <c:v>30/06/2022</c:v>
                </c:pt>
                <c:pt idx="321">
                  <c:v>31/07/2022</c:v>
                </c:pt>
                <c:pt idx="322">
                  <c:v>31/08/2022</c:v>
                </c:pt>
                <c:pt idx="323">
                  <c:v>30/09/2022</c:v>
                </c:pt>
                <c:pt idx="324">
                  <c:v>31/10/2022</c:v>
                </c:pt>
                <c:pt idx="325">
                  <c:v>30/11/2022</c:v>
                </c:pt>
                <c:pt idx="326">
                  <c:v>31/12/2022</c:v>
                </c:pt>
                <c:pt idx="327">
                  <c:v>31/01/2023</c:v>
                </c:pt>
                <c:pt idx="328">
                  <c:v>28/02/2023</c:v>
                </c:pt>
                <c:pt idx="329">
                  <c:v>31/03/2023</c:v>
                </c:pt>
                <c:pt idx="330">
                  <c:v>30/04/2023</c:v>
                </c:pt>
                <c:pt idx="331">
                  <c:v>31/05/2023</c:v>
                </c:pt>
                <c:pt idx="332">
                  <c:v>30/06/2023</c:v>
                </c:pt>
                <c:pt idx="333">
                  <c:v>31/07/2023</c:v>
                </c:pt>
                <c:pt idx="334">
                  <c:v>31/08/2023</c:v>
                </c:pt>
                <c:pt idx="335">
                  <c:v>30/09/2023</c:v>
                </c:pt>
                <c:pt idx="336">
                  <c:v>31/10/2023</c:v>
                </c:pt>
                <c:pt idx="337">
                  <c:v>30/11/2023</c:v>
                </c:pt>
                <c:pt idx="338">
                  <c:v>31/12/2023</c:v>
                </c:pt>
                <c:pt idx="339">
                  <c:v>31/01/2024</c:v>
                </c:pt>
                <c:pt idx="340">
                  <c:v>29/02/2024</c:v>
                </c:pt>
                <c:pt idx="341">
                  <c:v>31/03/2024</c:v>
                </c:pt>
                <c:pt idx="342">
                  <c:v>30/04/2024</c:v>
                </c:pt>
                <c:pt idx="343">
                  <c:v>31/05/2024</c:v>
                </c:pt>
                <c:pt idx="344">
                  <c:v>30/06/2024</c:v>
                </c:pt>
                <c:pt idx="345">
                  <c:v>31/07/2024</c:v>
                </c:pt>
                <c:pt idx="346">
                  <c:v>31/08/2024</c:v>
                </c:pt>
                <c:pt idx="347">
                  <c:v>30/09/2024</c:v>
                </c:pt>
                <c:pt idx="348">
                  <c:v>31/10/2024</c:v>
                </c:pt>
                <c:pt idx="349">
                  <c:v>30/11/2024</c:v>
                </c:pt>
                <c:pt idx="350">
                  <c:v>31/12/2024</c:v>
                </c:pt>
                <c:pt idx="351">
                  <c:v>31/01/2025</c:v>
                </c:pt>
                <c:pt idx="352">
                  <c:v>28/02/2025</c:v>
                </c:pt>
                <c:pt idx="353">
                  <c:v>31/03/2025</c:v>
                </c:pt>
                <c:pt idx="354">
                  <c:v>30/04/2025</c:v>
                </c:pt>
                <c:pt idx="355">
                  <c:v>31/05/2025</c:v>
                </c:pt>
                <c:pt idx="356">
                  <c:v>30/06/2025</c:v>
                </c:pt>
                <c:pt idx="357">
                  <c:v>31/07/2025</c:v>
                </c:pt>
                <c:pt idx="358">
                  <c:v>31/08/2025</c:v>
                </c:pt>
                <c:pt idx="359">
                  <c:v>30/09/2025</c:v>
                </c:pt>
                <c:pt idx="360">
                  <c:v>31/10/2025</c:v>
                </c:pt>
                <c:pt idx="361">
                  <c:v>30/11/2025</c:v>
                </c:pt>
                <c:pt idx="362">
                  <c:v>31/12/2025</c:v>
                </c:pt>
                <c:pt idx="363">
                  <c:v>31/01/2026</c:v>
                </c:pt>
              </c:strCache>
            </c:strRef>
          </c:cat>
          <c:val>
            <c:numRef>
              <c:f>'MONTHLY_PGM_Prices_Average_ (2)'!$C$3:$C$366</c:f>
              <c:numCache>
                <c:formatCode>_-"$"* #,##0_-;\-"$"* #,##0_-;_-"$"* "-"??_-;_-@_-</c:formatCode>
                <c:ptCount val="364"/>
                <c:pt idx="0">
                  <c:v>413.3929</c:v>
                </c:pt>
                <c:pt idx="1">
                  <c:v>414.15120000000002</c:v>
                </c:pt>
                <c:pt idx="2">
                  <c:v>410.40260000000001</c:v>
                </c:pt>
                <c:pt idx="3">
                  <c:v>417.0795</c:v>
                </c:pt>
                <c:pt idx="4">
                  <c:v>421.0385</c:v>
                </c:pt>
                <c:pt idx="5">
                  <c:v>411.8571</c:v>
                </c:pt>
                <c:pt idx="6">
                  <c:v>404.97469999999998</c:v>
                </c:pt>
                <c:pt idx="7">
                  <c:v>401.8571</c:v>
                </c:pt>
                <c:pt idx="8">
                  <c:v>393.31580000000002</c:v>
                </c:pt>
                <c:pt idx="9">
                  <c:v>393.9239</c:v>
                </c:pt>
                <c:pt idx="10">
                  <c:v>400.93020000000001</c:v>
                </c:pt>
                <c:pt idx="11">
                  <c:v>390.8313</c:v>
                </c:pt>
                <c:pt idx="12">
                  <c:v>384.9556</c:v>
                </c:pt>
                <c:pt idx="13">
                  <c:v>382.67860000000002</c:v>
                </c:pt>
                <c:pt idx="14">
                  <c:v>371.19749999999999</c:v>
                </c:pt>
                <c:pt idx="15">
                  <c:v>360.40230000000003</c:v>
                </c:pt>
                <c:pt idx="16">
                  <c:v>366.61840000000001</c:v>
                </c:pt>
                <c:pt idx="17">
                  <c:v>380.8442</c:v>
                </c:pt>
                <c:pt idx="18">
                  <c:v>372.05680000000001</c:v>
                </c:pt>
                <c:pt idx="19">
                  <c:v>389.85059999999999</c:v>
                </c:pt>
                <c:pt idx="20">
                  <c:v>432.4375</c:v>
                </c:pt>
                <c:pt idx="21">
                  <c:v>416.5795</c:v>
                </c:pt>
                <c:pt idx="22">
                  <c:v>426.60980000000001</c:v>
                </c:pt>
                <c:pt idx="23">
                  <c:v>426.25580000000002</c:v>
                </c:pt>
                <c:pt idx="24">
                  <c:v>424.48840000000001</c:v>
                </c:pt>
                <c:pt idx="25">
                  <c:v>394.55</c:v>
                </c:pt>
                <c:pt idx="26">
                  <c:v>368.38099999999997</c:v>
                </c:pt>
                <c:pt idx="27">
                  <c:v>376.16669999999999</c:v>
                </c:pt>
                <c:pt idx="28">
                  <c:v>388.17500000000001</c:v>
                </c:pt>
                <c:pt idx="29">
                  <c:v>400.35230000000001</c:v>
                </c:pt>
                <c:pt idx="30">
                  <c:v>416.4051</c:v>
                </c:pt>
                <c:pt idx="31">
                  <c:v>391.30119999999999</c:v>
                </c:pt>
                <c:pt idx="32">
                  <c:v>357.93180000000001</c:v>
                </c:pt>
                <c:pt idx="33">
                  <c:v>380.34440000000001</c:v>
                </c:pt>
                <c:pt idx="34">
                  <c:v>371.02409999999998</c:v>
                </c:pt>
                <c:pt idx="35">
                  <c:v>361.69319999999999</c:v>
                </c:pt>
                <c:pt idx="36">
                  <c:v>343.7</c:v>
                </c:pt>
                <c:pt idx="37">
                  <c:v>348.44049999999999</c:v>
                </c:pt>
                <c:pt idx="38">
                  <c:v>351.2045</c:v>
                </c:pt>
                <c:pt idx="39">
                  <c:v>355.88749999999999</c:v>
                </c:pt>
                <c:pt idx="40">
                  <c:v>365.98649999999998</c:v>
                </c:pt>
                <c:pt idx="41">
                  <c:v>371.94569999999999</c:v>
                </c:pt>
                <c:pt idx="42">
                  <c:v>359.1266</c:v>
                </c:pt>
                <c:pt idx="43">
                  <c:v>357.31330000000003</c:v>
                </c:pt>
                <c:pt idx="44">
                  <c:v>358.09300000000002</c:v>
                </c:pt>
                <c:pt idx="45">
                  <c:v>350.61630000000002</c:v>
                </c:pt>
                <c:pt idx="46">
                  <c:v>350.89769999999999</c:v>
                </c:pt>
                <c:pt idx="47">
                  <c:v>372.60469999999998</c:v>
                </c:pt>
                <c:pt idx="48">
                  <c:v>424.8125</c:v>
                </c:pt>
                <c:pt idx="49">
                  <c:v>437.2045</c:v>
                </c:pt>
                <c:pt idx="50">
                  <c:v>442.7765</c:v>
                </c:pt>
                <c:pt idx="51">
                  <c:v>443.24099999999999</c:v>
                </c:pt>
                <c:pt idx="52">
                  <c:v>520.96249999999998</c:v>
                </c:pt>
                <c:pt idx="53">
                  <c:v>484.47829999999999</c:v>
                </c:pt>
                <c:pt idx="54">
                  <c:v>501.23939999999999</c:v>
                </c:pt>
                <c:pt idx="55">
                  <c:v>532.56979999999999</c:v>
                </c:pt>
                <c:pt idx="56">
                  <c:v>563.18600000000004</c:v>
                </c:pt>
                <c:pt idx="57">
                  <c:v>566.32140000000004</c:v>
                </c:pt>
                <c:pt idx="58">
                  <c:v>583.2826</c:v>
                </c:pt>
                <c:pt idx="59">
                  <c:v>597.32929999999999</c:v>
                </c:pt>
                <c:pt idx="60">
                  <c:v>582.92859999999996</c:v>
                </c:pt>
                <c:pt idx="61">
                  <c:v>597.52269999999999</c:v>
                </c:pt>
                <c:pt idx="62">
                  <c:v>614.61040000000003</c:v>
                </c:pt>
                <c:pt idx="63">
                  <c:v>626.01220000000001</c:v>
                </c:pt>
                <c:pt idx="64">
                  <c:v>603.9</c:v>
                </c:pt>
                <c:pt idx="65">
                  <c:v>587.92049999999995</c:v>
                </c:pt>
                <c:pt idx="66">
                  <c:v>598.41099999999994</c:v>
                </c:pt>
                <c:pt idx="67">
                  <c:v>614.14610000000005</c:v>
                </c:pt>
                <c:pt idx="68">
                  <c:v>583.13409999999999</c:v>
                </c:pt>
                <c:pt idx="69">
                  <c:v>534.29269999999997</c:v>
                </c:pt>
                <c:pt idx="70">
                  <c:v>453.6739</c:v>
                </c:pt>
                <c:pt idx="71">
                  <c:v>462.02499999999998</c:v>
                </c:pt>
                <c:pt idx="72">
                  <c:v>436.87209999999999</c:v>
                </c:pt>
                <c:pt idx="73">
                  <c:v>432.81400000000002</c:v>
                </c:pt>
                <c:pt idx="74">
                  <c:v>465.32889999999998</c:v>
                </c:pt>
                <c:pt idx="75">
                  <c:v>474.52330000000001</c:v>
                </c:pt>
                <c:pt idx="76">
                  <c:v>472.45830000000001</c:v>
                </c:pt>
                <c:pt idx="77">
                  <c:v>514.1875</c:v>
                </c:pt>
                <c:pt idx="78">
                  <c:v>543.95119999999997</c:v>
                </c:pt>
                <c:pt idx="79">
                  <c:v>536.56320000000005</c:v>
                </c:pt>
                <c:pt idx="80">
                  <c:v>559.11249999999995</c:v>
                </c:pt>
                <c:pt idx="81">
                  <c:v>527.92219999999998</c:v>
                </c:pt>
                <c:pt idx="82">
                  <c:v>548.25</c:v>
                </c:pt>
                <c:pt idx="83">
                  <c:v>558.59519999999998</c:v>
                </c:pt>
                <c:pt idx="84">
                  <c:v>583.46590000000003</c:v>
                </c:pt>
                <c:pt idx="85">
                  <c:v>590.27380000000005</c:v>
                </c:pt>
                <c:pt idx="86">
                  <c:v>598.41980000000001</c:v>
                </c:pt>
                <c:pt idx="87">
                  <c:v>645.54759999999999</c:v>
                </c:pt>
                <c:pt idx="88">
                  <c:v>684.30769999999995</c:v>
                </c:pt>
                <c:pt idx="89">
                  <c:v>679.28570000000002</c:v>
                </c:pt>
                <c:pt idx="90">
                  <c:v>628.43209999999999</c:v>
                </c:pt>
                <c:pt idx="91">
                  <c:v>652.66269999999997</c:v>
                </c:pt>
                <c:pt idx="92">
                  <c:v>663.8415</c:v>
                </c:pt>
                <c:pt idx="93">
                  <c:v>685.01110000000006</c:v>
                </c:pt>
                <c:pt idx="94">
                  <c:v>695.09640000000002</c:v>
                </c:pt>
                <c:pt idx="95">
                  <c:v>708.10469999999998</c:v>
                </c:pt>
                <c:pt idx="96">
                  <c:v>735.32219999999995</c:v>
                </c:pt>
                <c:pt idx="97">
                  <c:v>762.85</c:v>
                </c:pt>
                <c:pt idx="98">
                  <c:v>809.01189999999997</c:v>
                </c:pt>
                <c:pt idx="99">
                  <c:v>852.28750000000002</c:v>
                </c:pt>
                <c:pt idx="100">
                  <c:v>847.13750000000005</c:v>
                </c:pt>
                <c:pt idx="101">
                  <c:v>901.5761</c:v>
                </c:pt>
                <c:pt idx="102">
                  <c:v>886.31650000000002</c:v>
                </c:pt>
                <c:pt idx="103">
                  <c:v>811.46249999999998</c:v>
                </c:pt>
                <c:pt idx="104">
                  <c:v>809.97670000000005</c:v>
                </c:pt>
                <c:pt idx="105">
                  <c:v>812.15290000000005</c:v>
                </c:pt>
                <c:pt idx="106">
                  <c:v>851.07950000000005</c:v>
                </c:pt>
                <c:pt idx="107">
                  <c:v>850.51160000000004</c:v>
                </c:pt>
                <c:pt idx="108">
                  <c:v>845.56960000000004</c:v>
                </c:pt>
                <c:pt idx="109">
                  <c:v>855.83910000000003</c:v>
                </c:pt>
                <c:pt idx="110">
                  <c:v>853.32579999999996</c:v>
                </c:pt>
                <c:pt idx="111">
                  <c:v>861.04759999999999</c:v>
                </c:pt>
                <c:pt idx="112">
                  <c:v>868.05409999999995</c:v>
                </c:pt>
                <c:pt idx="113">
                  <c:v>870.43529999999998</c:v>
                </c:pt>
                <c:pt idx="114">
                  <c:v>868.12199999999996</c:v>
                </c:pt>
                <c:pt idx="115">
                  <c:v>868.27160000000003</c:v>
                </c:pt>
                <c:pt idx="116">
                  <c:v>882.81820000000005</c:v>
                </c:pt>
                <c:pt idx="117">
                  <c:v>875.52440000000001</c:v>
                </c:pt>
                <c:pt idx="118">
                  <c:v>901.88040000000001</c:v>
                </c:pt>
                <c:pt idx="119">
                  <c:v>916.91759999999999</c:v>
                </c:pt>
                <c:pt idx="120">
                  <c:v>932.78049999999996</c:v>
                </c:pt>
                <c:pt idx="121">
                  <c:v>964.52269999999999</c:v>
                </c:pt>
                <c:pt idx="122">
                  <c:v>980.20989999999995</c:v>
                </c:pt>
                <c:pt idx="123">
                  <c:v>1027.8375000000001</c:v>
                </c:pt>
                <c:pt idx="124">
                  <c:v>1042.2874999999999</c:v>
                </c:pt>
                <c:pt idx="125">
                  <c:v>1044.3478</c:v>
                </c:pt>
                <c:pt idx="126">
                  <c:v>1102.8027999999999</c:v>
                </c:pt>
                <c:pt idx="127">
                  <c:v>1265.25</c:v>
                </c:pt>
                <c:pt idx="128">
                  <c:v>1192.1023</c:v>
                </c:pt>
                <c:pt idx="129">
                  <c:v>1231.6548</c:v>
                </c:pt>
                <c:pt idx="130">
                  <c:v>1235.0217</c:v>
                </c:pt>
                <c:pt idx="131">
                  <c:v>1188.3095000000001</c:v>
                </c:pt>
                <c:pt idx="132">
                  <c:v>1086.1070999999999</c:v>
                </c:pt>
                <c:pt idx="133">
                  <c:v>1184.0227</c:v>
                </c:pt>
                <c:pt idx="134">
                  <c:v>1125.2987000000001</c:v>
                </c:pt>
                <c:pt idx="135">
                  <c:v>1149.0908999999999</c:v>
                </c:pt>
                <c:pt idx="136">
                  <c:v>1205.9737</c:v>
                </c:pt>
                <c:pt idx="137">
                  <c:v>1220.2954999999999</c:v>
                </c:pt>
                <c:pt idx="138">
                  <c:v>1281.0667000000001</c:v>
                </c:pt>
                <c:pt idx="139">
                  <c:v>1305.9079999999999</c:v>
                </c:pt>
                <c:pt idx="140">
                  <c:v>1288.9878000000001</c:v>
                </c:pt>
                <c:pt idx="141">
                  <c:v>1307.2442000000001</c:v>
                </c:pt>
                <c:pt idx="142">
                  <c:v>1265.837</c:v>
                </c:pt>
                <c:pt idx="143">
                  <c:v>1308.6667</c:v>
                </c:pt>
                <c:pt idx="144">
                  <c:v>1411.4204999999999</c:v>
                </c:pt>
                <c:pt idx="145">
                  <c:v>1452.1704999999999</c:v>
                </c:pt>
                <c:pt idx="146">
                  <c:v>1491.4156</c:v>
                </c:pt>
                <c:pt idx="147">
                  <c:v>1583.6931999999999</c:v>
                </c:pt>
                <c:pt idx="148">
                  <c:v>2005.925</c:v>
                </c:pt>
                <c:pt idx="149">
                  <c:v>2059.0648999999999</c:v>
                </c:pt>
                <c:pt idx="150">
                  <c:v>1995.6976999999999</c:v>
                </c:pt>
                <c:pt idx="151">
                  <c:v>2060.3854999999999</c:v>
                </c:pt>
                <c:pt idx="152">
                  <c:v>2042.5732</c:v>
                </c:pt>
                <c:pt idx="153">
                  <c:v>1913.7889</c:v>
                </c:pt>
                <c:pt idx="154">
                  <c:v>1496.4643000000001</c:v>
                </c:pt>
                <c:pt idx="155">
                  <c:v>1235.8721</c:v>
                </c:pt>
                <c:pt idx="156">
                  <c:v>918.29549999999995</c:v>
                </c:pt>
                <c:pt idx="157">
                  <c:v>844.4</c:v>
                </c:pt>
                <c:pt idx="158">
                  <c:v>848.28240000000005</c:v>
                </c:pt>
                <c:pt idx="159">
                  <c:v>954.89739999999995</c:v>
                </c:pt>
                <c:pt idx="160">
                  <c:v>1038.5374999999999</c:v>
                </c:pt>
                <c:pt idx="161">
                  <c:v>1085.4483</c:v>
                </c:pt>
                <c:pt idx="162">
                  <c:v>1169.0863999999999</c:v>
                </c:pt>
                <c:pt idx="163">
                  <c:v>1137.0759</c:v>
                </c:pt>
                <c:pt idx="164">
                  <c:v>1222.7954999999999</c:v>
                </c:pt>
                <c:pt idx="165">
                  <c:v>1165.9889000000001</c:v>
                </c:pt>
                <c:pt idx="166">
                  <c:v>1248.0119</c:v>
                </c:pt>
                <c:pt idx="167">
                  <c:v>1293.6477</c:v>
                </c:pt>
                <c:pt idx="168">
                  <c:v>1336.4404999999999</c:v>
                </c:pt>
                <c:pt idx="169">
                  <c:v>1404.7976000000001</c:v>
                </c:pt>
                <c:pt idx="170">
                  <c:v>1450.3408999999999</c:v>
                </c:pt>
                <c:pt idx="171">
                  <c:v>1568.325</c:v>
                </c:pt>
                <c:pt idx="172">
                  <c:v>1525.1447000000001</c:v>
                </c:pt>
                <c:pt idx="173">
                  <c:v>1600.4783</c:v>
                </c:pt>
                <c:pt idx="174">
                  <c:v>1720.2532000000001</c:v>
                </c:pt>
                <c:pt idx="175">
                  <c:v>1638.8765000000001</c:v>
                </c:pt>
                <c:pt idx="176">
                  <c:v>1558.5349000000001</c:v>
                </c:pt>
                <c:pt idx="177">
                  <c:v>1527.3371999999999</c:v>
                </c:pt>
                <c:pt idx="178">
                  <c:v>1543.7045000000001</c:v>
                </c:pt>
                <c:pt idx="179">
                  <c:v>1592.8721</c:v>
                </c:pt>
                <c:pt idx="180">
                  <c:v>1692.8779999999999</c:v>
                </c:pt>
                <c:pt idx="181">
                  <c:v>1696.6931999999999</c:v>
                </c:pt>
                <c:pt idx="182">
                  <c:v>1715.5</c:v>
                </c:pt>
                <c:pt idx="183">
                  <c:v>1789.1125</c:v>
                </c:pt>
                <c:pt idx="184">
                  <c:v>1830.4737</c:v>
                </c:pt>
                <c:pt idx="185">
                  <c:v>1770.0978</c:v>
                </c:pt>
                <c:pt idx="186">
                  <c:v>1798.8933</c:v>
                </c:pt>
                <c:pt idx="187">
                  <c:v>1790.4634000000001</c:v>
                </c:pt>
                <c:pt idx="188">
                  <c:v>1774.0349000000001</c:v>
                </c:pt>
                <c:pt idx="189">
                  <c:v>1762.5732</c:v>
                </c:pt>
                <c:pt idx="190">
                  <c:v>1809.4239</c:v>
                </c:pt>
                <c:pt idx="191">
                  <c:v>1757.8095000000001</c:v>
                </c:pt>
                <c:pt idx="192">
                  <c:v>1540.7194999999999</c:v>
                </c:pt>
                <c:pt idx="193">
                  <c:v>1599.7158999999999</c:v>
                </c:pt>
                <c:pt idx="194">
                  <c:v>1465.3579999999999</c:v>
                </c:pt>
                <c:pt idx="195">
                  <c:v>1504.6282000000001</c:v>
                </c:pt>
                <c:pt idx="196">
                  <c:v>1660.7262000000001</c:v>
                </c:pt>
                <c:pt idx="197">
                  <c:v>1662.2727</c:v>
                </c:pt>
                <c:pt idx="198">
                  <c:v>1590.0266999999999</c:v>
                </c:pt>
                <c:pt idx="199">
                  <c:v>1472.9550999999999</c:v>
                </c:pt>
                <c:pt idx="200">
                  <c:v>1449.1429000000001</c:v>
                </c:pt>
                <c:pt idx="201">
                  <c:v>1427.9647</c:v>
                </c:pt>
                <c:pt idx="202">
                  <c:v>1456.4348</c:v>
                </c:pt>
                <c:pt idx="203">
                  <c:v>1622.557</c:v>
                </c:pt>
                <c:pt idx="204">
                  <c:v>1638.9766999999999</c:v>
                </c:pt>
                <c:pt idx="205">
                  <c:v>1578.5233000000001</c:v>
                </c:pt>
                <c:pt idx="206">
                  <c:v>1588.4025999999999</c:v>
                </c:pt>
                <c:pt idx="207">
                  <c:v>1644.4431999999999</c:v>
                </c:pt>
                <c:pt idx="208">
                  <c:v>1676.0811000000001</c:v>
                </c:pt>
                <c:pt idx="209">
                  <c:v>1586.2375</c:v>
                </c:pt>
                <c:pt idx="210">
                  <c:v>1490.5181</c:v>
                </c:pt>
                <c:pt idx="211">
                  <c:v>1481.5862</c:v>
                </c:pt>
                <c:pt idx="212">
                  <c:v>1433.2564</c:v>
                </c:pt>
                <c:pt idx="213">
                  <c:v>1406.8876</c:v>
                </c:pt>
                <c:pt idx="214">
                  <c:v>1499.1047000000001</c:v>
                </c:pt>
                <c:pt idx="215">
                  <c:v>1462.7037</c:v>
                </c:pt>
                <c:pt idx="216">
                  <c:v>1418.3523</c:v>
                </c:pt>
                <c:pt idx="217">
                  <c:v>1426.4</c:v>
                </c:pt>
                <c:pt idx="218">
                  <c:v>1359.9876999999999</c:v>
                </c:pt>
                <c:pt idx="219">
                  <c:v>1429.1628000000001</c:v>
                </c:pt>
                <c:pt idx="220">
                  <c:v>1414.2820999999999</c:v>
                </c:pt>
                <c:pt idx="221">
                  <c:v>1457.9643000000001</c:v>
                </c:pt>
                <c:pt idx="222">
                  <c:v>1437.4321</c:v>
                </c:pt>
                <c:pt idx="223">
                  <c:v>1462</c:v>
                </c:pt>
                <c:pt idx="224">
                  <c:v>1457.9383</c:v>
                </c:pt>
                <c:pt idx="225">
                  <c:v>1496.2697000000001</c:v>
                </c:pt>
                <c:pt idx="226">
                  <c:v>1452.4337</c:v>
                </c:pt>
                <c:pt idx="227">
                  <c:v>1366.7882</c:v>
                </c:pt>
                <c:pt idx="228">
                  <c:v>1263.9885999999999</c:v>
                </c:pt>
                <c:pt idx="229">
                  <c:v>1215.7179000000001</c:v>
                </c:pt>
                <c:pt idx="230">
                  <c:v>1223.3059000000001</c:v>
                </c:pt>
                <c:pt idx="231">
                  <c:v>1249.0714</c:v>
                </c:pt>
                <c:pt idx="232">
                  <c:v>1207.8552999999999</c:v>
                </c:pt>
                <c:pt idx="233">
                  <c:v>1146.7158999999999</c:v>
                </c:pt>
                <c:pt idx="234">
                  <c:v>1157.2152000000001</c:v>
                </c:pt>
                <c:pt idx="235">
                  <c:v>1147.2179000000001</c:v>
                </c:pt>
                <c:pt idx="236">
                  <c:v>1095.2841000000001</c:v>
                </c:pt>
                <c:pt idx="237">
                  <c:v>1018.8667</c:v>
                </c:pt>
                <c:pt idx="238">
                  <c:v>990.69880000000001</c:v>
                </c:pt>
                <c:pt idx="239">
                  <c:v>973.5</c:v>
                </c:pt>
                <c:pt idx="240">
                  <c:v>981.34519999999998</c:v>
                </c:pt>
                <c:pt idx="241">
                  <c:v>893.25</c:v>
                </c:pt>
                <c:pt idx="242">
                  <c:v>864.28740000000005</c:v>
                </c:pt>
                <c:pt idx="243">
                  <c:v>854.68</c:v>
                </c:pt>
                <c:pt idx="244">
                  <c:v>923.56410000000005</c:v>
                </c:pt>
                <c:pt idx="245">
                  <c:v>970.42349999999999</c:v>
                </c:pt>
                <c:pt idx="246">
                  <c:v>996.73170000000005</c:v>
                </c:pt>
                <c:pt idx="247">
                  <c:v>1040.4512</c:v>
                </c:pt>
                <c:pt idx="248">
                  <c:v>987.79070000000002</c:v>
                </c:pt>
                <c:pt idx="249">
                  <c:v>1092.9756</c:v>
                </c:pt>
                <c:pt idx="250">
                  <c:v>1127.7444</c:v>
                </c:pt>
                <c:pt idx="251">
                  <c:v>1053.4186</c:v>
                </c:pt>
                <c:pt idx="252">
                  <c:v>963.86080000000004</c:v>
                </c:pt>
                <c:pt idx="253">
                  <c:v>960</c:v>
                </c:pt>
                <c:pt idx="254">
                  <c:v>923.875</c:v>
                </c:pt>
                <c:pt idx="255">
                  <c:v>974.14290000000005</c:v>
                </c:pt>
                <c:pt idx="256">
                  <c:v>1010.225</c:v>
                </c:pt>
                <c:pt idx="257">
                  <c:v>967.5761</c:v>
                </c:pt>
                <c:pt idx="258">
                  <c:v>964.29849999999999</c:v>
                </c:pt>
                <c:pt idx="259">
                  <c:v>933.78309999999999</c:v>
                </c:pt>
                <c:pt idx="260">
                  <c:v>936.61360000000002</c:v>
                </c:pt>
                <c:pt idx="261">
                  <c:v>921.92859999999996</c:v>
                </c:pt>
                <c:pt idx="262">
                  <c:v>975.50559999999996</c:v>
                </c:pt>
                <c:pt idx="263">
                  <c:v>973.82140000000004</c:v>
                </c:pt>
                <c:pt idx="264">
                  <c:v>926.11900000000003</c:v>
                </c:pt>
                <c:pt idx="265">
                  <c:v>937.625</c:v>
                </c:pt>
                <c:pt idx="266">
                  <c:v>912.06489999999997</c:v>
                </c:pt>
                <c:pt idx="267">
                  <c:v>991.4828</c:v>
                </c:pt>
                <c:pt idx="268">
                  <c:v>994.55259999999998</c:v>
                </c:pt>
                <c:pt idx="269">
                  <c:v>960.15480000000002</c:v>
                </c:pt>
                <c:pt idx="270">
                  <c:v>929.34180000000003</c:v>
                </c:pt>
                <c:pt idx="271">
                  <c:v>909.0471</c:v>
                </c:pt>
                <c:pt idx="272">
                  <c:v>889.62199999999996</c:v>
                </c:pt>
                <c:pt idx="273">
                  <c:v>835.32560000000001</c:v>
                </c:pt>
                <c:pt idx="274">
                  <c:v>809.34069999999997</c:v>
                </c:pt>
                <c:pt idx="275">
                  <c:v>807.57690000000002</c:v>
                </c:pt>
                <c:pt idx="276">
                  <c:v>833.40909999999997</c:v>
                </c:pt>
                <c:pt idx="277">
                  <c:v>851.36360000000002</c:v>
                </c:pt>
                <c:pt idx="278">
                  <c:v>797.31169999999997</c:v>
                </c:pt>
                <c:pt idx="279">
                  <c:v>810.80679999999995</c:v>
                </c:pt>
                <c:pt idx="280">
                  <c:v>820.93240000000003</c:v>
                </c:pt>
                <c:pt idx="281">
                  <c:v>845.42859999999996</c:v>
                </c:pt>
                <c:pt idx="282">
                  <c:v>890.27850000000001</c:v>
                </c:pt>
                <c:pt idx="283">
                  <c:v>837.29409999999996</c:v>
                </c:pt>
                <c:pt idx="284">
                  <c:v>813</c:v>
                </c:pt>
                <c:pt idx="285">
                  <c:v>847.14440000000002</c:v>
                </c:pt>
                <c:pt idx="286">
                  <c:v>863.49429999999995</c:v>
                </c:pt>
                <c:pt idx="287">
                  <c:v>948.47619999999995</c:v>
                </c:pt>
                <c:pt idx="288">
                  <c:v>901.34090000000003</c:v>
                </c:pt>
                <c:pt idx="289">
                  <c:v>907.25</c:v>
                </c:pt>
                <c:pt idx="290">
                  <c:v>927.77779999999996</c:v>
                </c:pt>
                <c:pt idx="291">
                  <c:v>992.65480000000002</c:v>
                </c:pt>
                <c:pt idx="292">
                  <c:v>967.71249999999998</c:v>
                </c:pt>
                <c:pt idx="293">
                  <c:v>771.73860000000002</c:v>
                </c:pt>
                <c:pt idx="294">
                  <c:v>761.78480000000002</c:v>
                </c:pt>
                <c:pt idx="295">
                  <c:v>805.54430000000002</c:v>
                </c:pt>
                <c:pt idx="296">
                  <c:v>831.84879999999998</c:v>
                </c:pt>
                <c:pt idx="297">
                  <c:v>869.62220000000002</c:v>
                </c:pt>
                <c:pt idx="298">
                  <c:v>948.84339999999997</c:v>
                </c:pt>
                <c:pt idx="299">
                  <c:v>914.94320000000005</c:v>
                </c:pt>
                <c:pt idx="300">
                  <c:v>879.62199999999996</c:v>
                </c:pt>
                <c:pt idx="301">
                  <c:v>917.73810000000003</c:v>
                </c:pt>
                <c:pt idx="302">
                  <c:v>1033.6744000000001</c:v>
                </c:pt>
                <c:pt idx="303">
                  <c:v>1097.2</c:v>
                </c:pt>
                <c:pt idx="304">
                  <c:v>1212.4078999999999</c:v>
                </c:pt>
                <c:pt idx="305">
                  <c:v>1188.7065</c:v>
                </c:pt>
                <c:pt idx="306">
                  <c:v>1214.6329000000001</c:v>
                </c:pt>
                <c:pt idx="307">
                  <c:v>1221.9747</c:v>
                </c:pt>
                <c:pt idx="308">
                  <c:v>1132.4650999999999</c:v>
                </c:pt>
                <c:pt idx="309">
                  <c:v>1094.3721</c:v>
                </c:pt>
                <c:pt idx="310">
                  <c:v>1015.7471</c:v>
                </c:pt>
                <c:pt idx="311">
                  <c:v>981.95349999999996</c:v>
                </c:pt>
                <c:pt idx="312">
                  <c:v>1025.375</c:v>
                </c:pt>
                <c:pt idx="313">
                  <c:v>1042.5681999999999</c:v>
                </c:pt>
                <c:pt idx="314">
                  <c:v>953.60919999999999</c:v>
                </c:pt>
                <c:pt idx="315">
                  <c:v>998.48779999999999</c:v>
                </c:pt>
                <c:pt idx="316">
                  <c:v>1056.4458999999999</c:v>
                </c:pt>
                <c:pt idx="317">
                  <c:v>1053.7174</c:v>
                </c:pt>
                <c:pt idx="318">
                  <c:v>973.12</c:v>
                </c:pt>
                <c:pt idx="319">
                  <c:v>967.1807</c:v>
                </c:pt>
                <c:pt idx="320">
                  <c:v>961.13099999999997</c:v>
                </c:pt>
                <c:pt idx="321">
                  <c:v>878.09760000000006</c:v>
                </c:pt>
                <c:pt idx="322">
                  <c:v>916.08789999999999</c:v>
                </c:pt>
                <c:pt idx="323">
                  <c:v>886.43529999999998</c:v>
                </c:pt>
                <c:pt idx="324">
                  <c:v>924.23170000000005</c:v>
                </c:pt>
                <c:pt idx="325">
                  <c:v>998.75</c:v>
                </c:pt>
                <c:pt idx="326">
                  <c:v>1024.7407000000001</c:v>
                </c:pt>
                <c:pt idx="327">
                  <c:v>1067.3077000000001</c:v>
                </c:pt>
                <c:pt idx="328">
                  <c:v>968.21249999999998</c:v>
                </c:pt>
                <c:pt idx="329">
                  <c:v>981.1739</c:v>
                </c:pt>
                <c:pt idx="330">
                  <c:v>1062.2675999999999</c:v>
                </c:pt>
                <c:pt idx="331">
                  <c:v>1073.3095000000001</c:v>
                </c:pt>
                <c:pt idx="332">
                  <c:v>987.47670000000005</c:v>
                </c:pt>
                <c:pt idx="333">
                  <c:v>957.15480000000002</c:v>
                </c:pt>
                <c:pt idx="334">
                  <c:v>934.63739999999996</c:v>
                </c:pt>
                <c:pt idx="335">
                  <c:v>932.69050000000004</c:v>
                </c:pt>
                <c:pt idx="336">
                  <c:v>901.72619999999995</c:v>
                </c:pt>
                <c:pt idx="337">
                  <c:v>918.79549999999995</c:v>
                </c:pt>
                <c:pt idx="338">
                  <c:v>955.38959999999997</c:v>
                </c:pt>
                <c:pt idx="339">
                  <c:v>937.46590000000003</c:v>
                </c:pt>
                <c:pt idx="340">
                  <c:v>905</c:v>
                </c:pt>
                <c:pt idx="341">
                  <c:v>918.05</c:v>
                </c:pt>
                <c:pt idx="342">
                  <c:v>949.07230000000004</c:v>
                </c:pt>
                <c:pt idx="343">
                  <c:v>1023.7529</c:v>
                </c:pt>
                <c:pt idx="344">
                  <c:v>994.70510000000002</c:v>
                </c:pt>
                <c:pt idx="345">
                  <c:v>989.35559999999998</c:v>
                </c:pt>
                <c:pt idx="346">
                  <c:v>953.25289999999995</c:v>
                </c:pt>
                <c:pt idx="347">
                  <c:v>970.70730000000003</c:v>
                </c:pt>
                <c:pt idx="348">
                  <c:v>1009.9545000000001</c:v>
                </c:pt>
                <c:pt idx="349">
                  <c:v>970.92859999999996</c:v>
                </c:pt>
                <c:pt idx="350">
                  <c:v>943.39509999999996</c:v>
                </c:pt>
                <c:pt idx="351">
                  <c:v>955.56100000000004</c:v>
                </c:pt>
                <c:pt idx="352">
                  <c:v>988.22500000000002</c:v>
                </c:pt>
                <c:pt idx="353">
                  <c:v>989.28570000000002</c:v>
                </c:pt>
                <c:pt idx="354">
                  <c:v>969.34180000000003</c:v>
                </c:pt>
                <c:pt idx="355">
                  <c:v>1028.8025</c:v>
                </c:pt>
                <c:pt idx="356">
                  <c:v>1250.2143000000001</c:v>
                </c:pt>
                <c:pt idx="357">
                  <c:v>1403.3778</c:v>
                </c:pt>
                <c:pt idx="358">
                  <c:v>1345.0723</c:v>
                </c:pt>
                <c:pt idx="359">
                  <c:v>1440.6477</c:v>
                </c:pt>
                <c:pt idx="360">
                  <c:v>1604.75</c:v>
                </c:pt>
                <c:pt idx="361">
                  <c:v>1577.1624999999999</c:v>
                </c:pt>
                <c:pt idx="362">
                  <c:v>1877.5059000000001</c:v>
                </c:pt>
                <c:pt idx="363">
                  <c:v>2448.4047999999998</c:v>
                </c:pt>
              </c:numCache>
            </c:numRef>
          </c:val>
          <c:smooth val="0"/>
          <c:extLst>
            <c:ext xmlns:c16="http://schemas.microsoft.com/office/drawing/2014/chart" uri="{C3380CC4-5D6E-409C-BE32-E72D297353CC}">
              <c16:uniqueId val="{00000001-9718-4DBF-B560-EB7FD0A43C4B}"/>
            </c:ext>
          </c:extLst>
        </c:ser>
        <c:ser>
          <c:idx val="2"/>
          <c:order val="2"/>
          <c:tx>
            <c:strRef>
              <c:f>'MONTHLY_PGM_Prices_Average_ (2)'!$D$2</c:f>
              <c:strCache>
                <c:ptCount val="1"/>
                <c:pt idx="0">
                  <c:v>Palladium (USD/oz)</c:v>
                </c:pt>
              </c:strCache>
            </c:strRef>
          </c:tx>
          <c:spPr>
            <a:ln w="28575" cap="rnd">
              <a:solidFill>
                <a:schemeClr val="bg2">
                  <a:lumMod val="50000"/>
                </a:schemeClr>
              </a:solidFill>
              <a:round/>
            </a:ln>
            <a:effectLst/>
          </c:spPr>
          <c:marker>
            <c:symbol val="none"/>
          </c:marker>
          <c:cat>
            <c:strRef>
              <c:f>'MONTHLY_PGM_Prices_Average_ (2)'!$A$3:$A$366</c:f>
              <c:strCache>
                <c:ptCount val="364"/>
                <c:pt idx="0">
                  <c:v>31/10/1995</c:v>
                </c:pt>
                <c:pt idx="1">
                  <c:v>30/11/1995</c:v>
                </c:pt>
                <c:pt idx="2">
                  <c:v>31/12/1995</c:v>
                </c:pt>
                <c:pt idx="3">
                  <c:v>31/01/1996</c:v>
                </c:pt>
                <c:pt idx="4">
                  <c:v>29/02/1996</c:v>
                </c:pt>
                <c:pt idx="5">
                  <c:v>31/03/1996</c:v>
                </c:pt>
                <c:pt idx="6">
                  <c:v>30/04/1996</c:v>
                </c:pt>
                <c:pt idx="7">
                  <c:v>31/05/1996</c:v>
                </c:pt>
                <c:pt idx="8">
                  <c:v>30/06/1996</c:v>
                </c:pt>
                <c:pt idx="9">
                  <c:v>31/07/1996</c:v>
                </c:pt>
                <c:pt idx="10">
                  <c:v>31/08/1996</c:v>
                </c:pt>
                <c:pt idx="11">
                  <c:v>30/09/1996</c:v>
                </c:pt>
                <c:pt idx="12">
                  <c:v>31/10/1996</c:v>
                </c:pt>
                <c:pt idx="13">
                  <c:v>30/11/1996</c:v>
                </c:pt>
                <c:pt idx="14">
                  <c:v>31/12/1996</c:v>
                </c:pt>
                <c:pt idx="15">
                  <c:v>31/01/1997</c:v>
                </c:pt>
                <c:pt idx="16">
                  <c:v>28/02/1997</c:v>
                </c:pt>
                <c:pt idx="17">
                  <c:v>31/03/1997</c:v>
                </c:pt>
                <c:pt idx="18">
                  <c:v>30/04/1997</c:v>
                </c:pt>
                <c:pt idx="19">
                  <c:v>31/05/1997</c:v>
                </c:pt>
                <c:pt idx="20">
                  <c:v>30/06/1997</c:v>
                </c:pt>
                <c:pt idx="21">
                  <c:v>31/07/1997</c:v>
                </c:pt>
                <c:pt idx="22">
                  <c:v>31/08/1997</c:v>
                </c:pt>
                <c:pt idx="23">
                  <c:v>30/09/1997</c:v>
                </c:pt>
                <c:pt idx="24">
                  <c:v>31/10/1997</c:v>
                </c:pt>
                <c:pt idx="25">
                  <c:v>30/11/1997</c:v>
                </c:pt>
                <c:pt idx="26">
                  <c:v>31/12/1997</c:v>
                </c:pt>
                <c:pt idx="27">
                  <c:v>31/01/1998</c:v>
                </c:pt>
                <c:pt idx="28">
                  <c:v>28/02/1998</c:v>
                </c:pt>
                <c:pt idx="29">
                  <c:v>31/03/1998</c:v>
                </c:pt>
                <c:pt idx="30">
                  <c:v>30/04/1998</c:v>
                </c:pt>
                <c:pt idx="31">
                  <c:v>31/05/1998</c:v>
                </c:pt>
                <c:pt idx="32">
                  <c:v>30/06/1998</c:v>
                </c:pt>
                <c:pt idx="33">
                  <c:v>31/07/1998</c:v>
                </c:pt>
                <c:pt idx="34">
                  <c:v>31/08/1998</c:v>
                </c:pt>
                <c:pt idx="35">
                  <c:v>30/09/1998</c:v>
                </c:pt>
                <c:pt idx="36">
                  <c:v>31/10/1998</c:v>
                </c:pt>
                <c:pt idx="37">
                  <c:v>30/11/1998</c:v>
                </c:pt>
                <c:pt idx="38">
                  <c:v>31/12/1998</c:v>
                </c:pt>
                <c:pt idx="39">
                  <c:v>31/01/1999</c:v>
                </c:pt>
                <c:pt idx="40">
                  <c:v>28/02/1999</c:v>
                </c:pt>
                <c:pt idx="41">
                  <c:v>31/03/1999</c:v>
                </c:pt>
                <c:pt idx="42">
                  <c:v>30/04/1999</c:v>
                </c:pt>
                <c:pt idx="43">
                  <c:v>31/05/1999</c:v>
                </c:pt>
                <c:pt idx="44">
                  <c:v>30/06/1999</c:v>
                </c:pt>
                <c:pt idx="45">
                  <c:v>31/07/1999</c:v>
                </c:pt>
                <c:pt idx="46">
                  <c:v>31/08/1999</c:v>
                </c:pt>
                <c:pt idx="47">
                  <c:v>30/09/1999</c:v>
                </c:pt>
                <c:pt idx="48">
                  <c:v>31/10/1999</c:v>
                </c:pt>
                <c:pt idx="49">
                  <c:v>30/11/1999</c:v>
                </c:pt>
                <c:pt idx="50">
                  <c:v>31/12/1999</c:v>
                </c:pt>
                <c:pt idx="51">
                  <c:v>31/01/2000</c:v>
                </c:pt>
                <c:pt idx="52">
                  <c:v>29/02/2000</c:v>
                </c:pt>
                <c:pt idx="53">
                  <c:v>31/03/2000</c:v>
                </c:pt>
                <c:pt idx="54">
                  <c:v>30/04/2000</c:v>
                </c:pt>
                <c:pt idx="55">
                  <c:v>31/05/2000</c:v>
                </c:pt>
                <c:pt idx="56">
                  <c:v>30/06/2000</c:v>
                </c:pt>
                <c:pt idx="57">
                  <c:v>31/07/2000</c:v>
                </c:pt>
                <c:pt idx="58">
                  <c:v>31/08/2000</c:v>
                </c:pt>
                <c:pt idx="59">
                  <c:v>30/09/2000</c:v>
                </c:pt>
                <c:pt idx="60">
                  <c:v>31/10/2000</c:v>
                </c:pt>
                <c:pt idx="61">
                  <c:v>30/11/2000</c:v>
                </c:pt>
                <c:pt idx="62">
                  <c:v>31/12/2000</c:v>
                </c:pt>
                <c:pt idx="63">
                  <c:v>31/01/2001</c:v>
                </c:pt>
                <c:pt idx="64">
                  <c:v>28/02/2001</c:v>
                </c:pt>
                <c:pt idx="65">
                  <c:v>31/03/2001</c:v>
                </c:pt>
                <c:pt idx="66">
                  <c:v>30/04/2001</c:v>
                </c:pt>
                <c:pt idx="67">
                  <c:v>31/05/2001</c:v>
                </c:pt>
                <c:pt idx="68">
                  <c:v>30/06/2001</c:v>
                </c:pt>
                <c:pt idx="69">
                  <c:v>31/07/2001</c:v>
                </c:pt>
                <c:pt idx="70">
                  <c:v>31/08/2001</c:v>
                </c:pt>
                <c:pt idx="71">
                  <c:v>30/09/2001</c:v>
                </c:pt>
                <c:pt idx="72">
                  <c:v>31/10/2001</c:v>
                </c:pt>
                <c:pt idx="73">
                  <c:v>30/11/2001</c:v>
                </c:pt>
                <c:pt idx="74">
                  <c:v>31/12/2001</c:v>
                </c:pt>
                <c:pt idx="75">
                  <c:v>31/01/2002</c:v>
                </c:pt>
                <c:pt idx="76">
                  <c:v>28/02/2002</c:v>
                </c:pt>
                <c:pt idx="77">
                  <c:v>31/03/2002</c:v>
                </c:pt>
                <c:pt idx="78">
                  <c:v>30/04/2002</c:v>
                </c:pt>
                <c:pt idx="79">
                  <c:v>31/05/2002</c:v>
                </c:pt>
                <c:pt idx="80">
                  <c:v>30/06/2002</c:v>
                </c:pt>
                <c:pt idx="81">
                  <c:v>31/07/2002</c:v>
                </c:pt>
                <c:pt idx="82">
                  <c:v>31/08/2002</c:v>
                </c:pt>
                <c:pt idx="83">
                  <c:v>30/09/2002</c:v>
                </c:pt>
                <c:pt idx="84">
                  <c:v>31/10/2002</c:v>
                </c:pt>
                <c:pt idx="85">
                  <c:v>30/11/2002</c:v>
                </c:pt>
                <c:pt idx="86">
                  <c:v>31/12/2002</c:v>
                </c:pt>
                <c:pt idx="87">
                  <c:v>31/01/2003</c:v>
                </c:pt>
                <c:pt idx="88">
                  <c:v>28/02/2003</c:v>
                </c:pt>
                <c:pt idx="89">
                  <c:v>31/03/2003</c:v>
                </c:pt>
                <c:pt idx="90">
                  <c:v>30/04/2003</c:v>
                </c:pt>
                <c:pt idx="91">
                  <c:v>31/05/2003</c:v>
                </c:pt>
                <c:pt idx="92">
                  <c:v>30/06/2003</c:v>
                </c:pt>
                <c:pt idx="93">
                  <c:v>31/07/2003</c:v>
                </c:pt>
                <c:pt idx="94">
                  <c:v>31/08/2003</c:v>
                </c:pt>
                <c:pt idx="95">
                  <c:v>30/09/2003</c:v>
                </c:pt>
                <c:pt idx="96">
                  <c:v>31/10/2003</c:v>
                </c:pt>
                <c:pt idx="97">
                  <c:v>30/11/2003</c:v>
                </c:pt>
                <c:pt idx="98">
                  <c:v>31/12/2003</c:v>
                </c:pt>
                <c:pt idx="99">
                  <c:v>31/01/2004</c:v>
                </c:pt>
                <c:pt idx="100">
                  <c:v>29/02/2004</c:v>
                </c:pt>
                <c:pt idx="101">
                  <c:v>31/03/2004</c:v>
                </c:pt>
                <c:pt idx="102">
                  <c:v>30/04/2004</c:v>
                </c:pt>
                <c:pt idx="103">
                  <c:v>31/05/2004</c:v>
                </c:pt>
                <c:pt idx="104">
                  <c:v>30/06/2004</c:v>
                </c:pt>
                <c:pt idx="105">
                  <c:v>31/07/2004</c:v>
                </c:pt>
                <c:pt idx="106">
                  <c:v>31/08/2004</c:v>
                </c:pt>
                <c:pt idx="107">
                  <c:v>30/09/2004</c:v>
                </c:pt>
                <c:pt idx="108">
                  <c:v>31/10/2004</c:v>
                </c:pt>
                <c:pt idx="109">
                  <c:v>30/11/2004</c:v>
                </c:pt>
                <c:pt idx="110">
                  <c:v>31/12/2004</c:v>
                </c:pt>
                <c:pt idx="111">
                  <c:v>31/01/2005</c:v>
                </c:pt>
                <c:pt idx="112">
                  <c:v>28/02/2005</c:v>
                </c:pt>
                <c:pt idx="113">
                  <c:v>31/03/2005</c:v>
                </c:pt>
                <c:pt idx="114">
                  <c:v>30/04/2005</c:v>
                </c:pt>
                <c:pt idx="115">
                  <c:v>31/05/2005</c:v>
                </c:pt>
                <c:pt idx="116">
                  <c:v>30/06/2005</c:v>
                </c:pt>
                <c:pt idx="117">
                  <c:v>31/07/2005</c:v>
                </c:pt>
                <c:pt idx="118">
                  <c:v>31/08/2005</c:v>
                </c:pt>
                <c:pt idx="119">
                  <c:v>30/09/2005</c:v>
                </c:pt>
                <c:pt idx="120">
                  <c:v>31/10/2005</c:v>
                </c:pt>
                <c:pt idx="121">
                  <c:v>30/11/2005</c:v>
                </c:pt>
                <c:pt idx="122">
                  <c:v>31/12/2005</c:v>
                </c:pt>
                <c:pt idx="123">
                  <c:v>31/01/2006</c:v>
                </c:pt>
                <c:pt idx="124">
                  <c:v>28/02/2006</c:v>
                </c:pt>
                <c:pt idx="125">
                  <c:v>31/03/2006</c:v>
                </c:pt>
                <c:pt idx="126">
                  <c:v>30/04/2006</c:v>
                </c:pt>
                <c:pt idx="127">
                  <c:v>31/05/2006</c:v>
                </c:pt>
                <c:pt idx="128">
                  <c:v>30/06/2006</c:v>
                </c:pt>
                <c:pt idx="129">
                  <c:v>31/07/2006</c:v>
                </c:pt>
                <c:pt idx="130">
                  <c:v>31/08/2006</c:v>
                </c:pt>
                <c:pt idx="131">
                  <c:v>30/09/2006</c:v>
                </c:pt>
                <c:pt idx="132">
                  <c:v>31/10/2006</c:v>
                </c:pt>
                <c:pt idx="133">
                  <c:v>30/11/2006</c:v>
                </c:pt>
                <c:pt idx="134">
                  <c:v>31/12/2006</c:v>
                </c:pt>
                <c:pt idx="135">
                  <c:v>31/01/2007</c:v>
                </c:pt>
                <c:pt idx="136">
                  <c:v>28/02/2007</c:v>
                </c:pt>
                <c:pt idx="137">
                  <c:v>31/03/2007</c:v>
                </c:pt>
                <c:pt idx="138">
                  <c:v>30/04/2007</c:v>
                </c:pt>
                <c:pt idx="139">
                  <c:v>31/05/2007</c:v>
                </c:pt>
                <c:pt idx="140">
                  <c:v>30/06/2007</c:v>
                </c:pt>
                <c:pt idx="141">
                  <c:v>31/07/2007</c:v>
                </c:pt>
                <c:pt idx="142">
                  <c:v>31/08/2007</c:v>
                </c:pt>
                <c:pt idx="143">
                  <c:v>30/09/2007</c:v>
                </c:pt>
                <c:pt idx="144">
                  <c:v>31/10/2007</c:v>
                </c:pt>
                <c:pt idx="145">
                  <c:v>30/11/2007</c:v>
                </c:pt>
                <c:pt idx="146">
                  <c:v>31/12/2007</c:v>
                </c:pt>
                <c:pt idx="147">
                  <c:v>31/01/2008</c:v>
                </c:pt>
                <c:pt idx="148">
                  <c:v>29/02/2008</c:v>
                </c:pt>
                <c:pt idx="149">
                  <c:v>31/03/2008</c:v>
                </c:pt>
                <c:pt idx="150">
                  <c:v>30/04/2008</c:v>
                </c:pt>
                <c:pt idx="151">
                  <c:v>31/05/2008</c:v>
                </c:pt>
                <c:pt idx="152">
                  <c:v>30/06/2008</c:v>
                </c:pt>
                <c:pt idx="153">
                  <c:v>31/07/2008</c:v>
                </c:pt>
                <c:pt idx="154">
                  <c:v>31/08/2008</c:v>
                </c:pt>
                <c:pt idx="155">
                  <c:v>30/09/2008</c:v>
                </c:pt>
                <c:pt idx="156">
                  <c:v>31/10/2008</c:v>
                </c:pt>
                <c:pt idx="157">
                  <c:v>30/11/2008</c:v>
                </c:pt>
                <c:pt idx="158">
                  <c:v>31/12/2008</c:v>
                </c:pt>
                <c:pt idx="159">
                  <c:v>31/01/2009</c:v>
                </c:pt>
                <c:pt idx="160">
                  <c:v>28/02/2009</c:v>
                </c:pt>
                <c:pt idx="161">
                  <c:v>31/03/2009</c:v>
                </c:pt>
                <c:pt idx="162">
                  <c:v>30/04/2009</c:v>
                </c:pt>
                <c:pt idx="163">
                  <c:v>31/05/2009</c:v>
                </c:pt>
                <c:pt idx="164">
                  <c:v>30/06/2009</c:v>
                </c:pt>
                <c:pt idx="165">
                  <c:v>31/07/2009</c:v>
                </c:pt>
                <c:pt idx="166">
                  <c:v>31/08/2009</c:v>
                </c:pt>
                <c:pt idx="167">
                  <c:v>30/09/2009</c:v>
                </c:pt>
                <c:pt idx="168">
                  <c:v>31/10/2009</c:v>
                </c:pt>
                <c:pt idx="169">
                  <c:v>30/11/2009</c:v>
                </c:pt>
                <c:pt idx="170">
                  <c:v>31/12/2009</c:v>
                </c:pt>
                <c:pt idx="171">
                  <c:v>31/01/2010</c:v>
                </c:pt>
                <c:pt idx="172">
                  <c:v>28/02/2010</c:v>
                </c:pt>
                <c:pt idx="173">
                  <c:v>31/03/2010</c:v>
                </c:pt>
                <c:pt idx="174">
                  <c:v>30/04/2010</c:v>
                </c:pt>
                <c:pt idx="175">
                  <c:v>31/05/2010</c:v>
                </c:pt>
                <c:pt idx="176">
                  <c:v>30/06/2010</c:v>
                </c:pt>
                <c:pt idx="177">
                  <c:v>31/07/2010</c:v>
                </c:pt>
                <c:pt idx="178">
                  <c:v>31/08/2010</c:v>
                </c:pt>
                <c:pt idx="179">
                  <c:v>30/09/2010</c:v>
                </c:pt>
                <c:pt idx="180">
                  <c:v>31/10/2010</c:v>
                </c:pt>
                <c:pt idx="181">
                  <c:v>30/11/2010</c:v>
                </c:pt>
                <c:pt idx="182">
                  <c:v>31/12/2010</c:v>
                </c:pt>
                <c:pt idx="183">
                  <c:v>31/01/2011</c:v>
                </c:pt>
                <c:pt idx="184">
                  <c:v>28/02/2011</c:v>
                </c:pt>
                <c:pt idx="185">
                  <c:v>31/03/2011</c:v>
                </c:pt>
                <c:pt idx="186">
                  <c:v>30/04/2011</c:v>
                </c:pt>
                <c:pt idx="187">
                  <c:v>31/05/2011</c:v>
                </c:pt>
                <c:pt idx="188">
                  <c:v>30/06/2011</c:v>
                </c:pt>
                <c:pt idx="189">
                  <c:v>31/07/2011</c:v>
                </c:pt>
                <c:pt idx="190">
                  <c:v>31/08/2011</c:v>
                </c:pt>
                <c:pt idx="191">
                  <c:v>30/09/2011</c:v>
                </c:pt>
                <c:pt idx="192">
                  <c:v>31/10/2011</c:v>
                </c:pt>
                <c:pt idx="193">
                  <c:v>30/11/2011</c:v>
                </c:pt>
                <c:pt idx="194">
                  <c:v>31/12/2011</c:v>
                </c:pt>
                <c:pt idx="195">
                  <c:v>31/01/2012</c:v>
                </c:pt>
                <c:pt idx="196">
                  <c:v>29/02/2012</c:v>
                </c:pt>
                <c:pt idx="197">
                  <c:v>31/03/2012</c:v>
                </c:pt>
                <c:pt idx="198">
                  <c:v>30/04/2012</c:v>
                </c:pt>
                <c:pt idx="199">
                  <c:v>31/05/2012</c:v>
                </c:pt>
                <c:pt idx="200">
                  <c:v>30/06/2012</c:v>
                </c:pt>
                <c:pt idx="201">
                  <c:v>31/07/2012</c:v>
                </c:pt>
                <c:pt idx="202">
                  <c:v>31/08/2012</c:v>
                </c:pt>
                <c:pt idx="203">
                  <c:v>30/09/2012</c:v>
                </c:pt>
                <c:pt idx="204">
                  <c:v>31/10/2012</c:v>
                </c:pt>
                <c:pt idx="205">
                  <c:v>30/11/2012</c:v>
                </c:pt>
                <c:pt idx="206">
                  <c:v>31/12/2012</c:v>
                </c:pt>
                <c:pt idx="207">
                  <c:v>31/01/2013</c:v>
                </c:pt>
                <c:pt idx="208">
                  <c:v>28/02/2013</c:v>
                </c:pt>
                <c:pt idx="209">
                  <c:v>31/03/2013</c:v>
                </c:pt>
                <c:pt idx="210">
                  <c:v>30/04/2013</c:v>
                </c:pt>
                <c:pt idx="211">
                  <c:v>31/05/2013</c:v>
                </c:pt>
                <c:pt idx="212">
                  <c:v>30/06/2013</c:v>
                </c:pt>
                <c:pt idx="213">
                  <c:v>31/07/2013</c:v>
                </c:pt>
                <c:pt idx="214">
                  <c:v>31/08/2013</c:v>
                </c:pt>
                <c:pt idx="215">
                  <c:v>30/09/2013</c:v>
                </c:pt>
                <c:pt idx="216">
                  <c:v>31/10/2013</c:v>
                </c:pt>
                <c:pt idx="217">
                  <c:v>30/11/2013</c:v>
                </c:pt>
                <c:pt idx="218">
                  <c:v>31/12/2013</c:v>
                </c:pt>
                <c:pt idx="219">
                  <c:v>31/01/2014</c:v>
                </c:pt>
                <c:pt idx="220">
                  <c:v>28/02/2014</c:v>
                </c:pt>
                <c:pt idx="221">
                  <c:v>31/03/2014</c:v>
                </c:pt>
                <c:pt idx="222">
                  <c:v>30/04/2014</c:v>
                </c:pt>
                <c:pt idx="223">
                  <c:v>31/05/2014</c:v>
                </c:pt>
                <c:pt idx="224">
                  <c:v>30/06/2014</c:v>
                </c:pt>
                <c:pt idx="225">
                  <c:v>31/07/2014</c:v>
                </c:pt>
                <c:pt idx="226">
                  <c:v>31/08/2014</c:v>
                </c:pt>
                <c:pt idx="227">
                  <c:v>30/09/2014</c:v>
                </c:pt>
                <c:pt idx="228">
                  <c:v>31/10/2014</c:v>
                </c:pt>
                <c:pt idx="229">
                  <c:v>30/11/2014</c:v>
                </c:pt>
                <c:pt idx="230">
                  <c:v>31/12/2014</c:v>
                </c:pt>
                <c:pt idx="231">
                  <c:v>31/01/2015</c:v>
                </c:pt>
                <c:pt idx="232">
                  <c:v>28/02/2015</c:v>
                </c:pt>
                <c:pt idx="233">
                  <c:v>31/03/2015</c:v>
                </c:pt>
                <c:pt idx="234">
                  <c:v>30/04/2015</c:v>
                </c:pt>
                <c:pt idx="235">
                  <c:v>31/05/2015</c:v>
                </c:pt>
                <c:pt idx="236">
                  <c:v>30/06/2015</c:v>
                </c:pt>
                <c:pt idx="237">
                  <c:v>31/07/2015</c:v>
                </c:pt>
                <c:pt idx="238">
                  <c:v>31/08/2015</c:v>
                </c:pt>
                <c:pt idx="239">
                  <c:v>30/09/2015</c:v>
                </c:pt>
                <c:pt idx="240">
                  <c:v>31/10/2015</c:v>
                </c:pt>
                <c:pt idx="241">
                  <c:v>30/11/2015</c:v>
                </c:pt>
                <c:pt idx="242">
                  <c:v>31/12/2015</c:v>
                </c:pt>
                <c:pt idx="243">
                  <c:v>31/01/2016</c:v>
                </c:pt>
                <c:pt idx="244">
                  <c:v>29/02/2016</c:v>
                </c:pt>
                <c:pt idx="245">
                  <c:v>31/03/2016</c:v>
                </c:pt>
                <c:pt idx="246">
                  <c:v>30/04/2016</c:v>
                </c:pt>
                <c:pt idx="247">
                  <c:v>31/05/2016</c:v>
                </c:pt>
                <c:pt idx="248">
                  <c:v>30/06/2016</c:v>
                </c:pt>
                <c:pt idx="249">
                  <c:v>31/07/2016</c:v>
                </c:pt>
                <c:pt idx="250">
                  <c:v>31/08/2016</c:v>
                </c:pt>
                <c:pt idx="251">
                  <c:v>30/09/2016</c:v>
                </c:pt>
                <c:pt idx="252">
                  <c:v>31/10/2016</c:v>
                </c:pt>
                <c:pt idx="253">
                  <c:v>30/11/2016</c:v>
                </c:pt>
                <c:pt idx="254">
                  <c:v>31/12/2016</c:v>
                </c:pt>
                <c:pt idx="255">
                  <c:v>31/01/2017</c:v>
                </c:pt>
                <c:pt idx="256">
                  <c:v>28/02/2017</c:v>
                </c:pt>
                <c:pt idx="257">
                  <c:v>31/03/2017</c:v>
                </c:pt>
                <c:pt idx="258">
                  <c:v>30/04/2017</c:v>
                </c:pt>
                <c:pt idx="259">
                  <c:v>31/05/2017</c:v>
                </c:pt>
                <c:pt idx="260">
                  <c:v>30/06/2017</c:v>
                </c:pt>
                <c:pt idx="261">
                  <c:v>31/07/2017</c:v>
                </c:pt>
                <c:pt idx="262">
                  <c:v>31/08/2017</c:v>
                </c:pt>
                <c:pt idx="263">
                  <c:v>30/09/2017</c:v>
                </c:pt>
                <c:pt idx="264">
                  <c:v>31/10/2017</c:v>
                </c:pt>
                <c:pt idx="265">
                  <c:v>30/11/2017</c:v>
                </c:pt>
                <c:pt idx="266">
                  <c:v>31/12/2017</c:v>
                </c:pt>
                <c:pt idx="267">
                  <c:v>31/01/2018</c:v>
                </c:pt>
                <c:pt idx="268">
                  <c:v>28/02/2018</c:v>
                </c:pt>
                <c:pt idx="269">
                  <c:v>31/03/2018</c:v>
                </c:pt>
                <c:pt idx="270">
                  <c:v>30/04/2018</c:v>
                </c:pt>
                <c:pt idx="271">
                  <c:v>31/05/2018</c:v>
                </c:pt>
                <c:pt idx="272">
                  <c:v>30/06/2018</c:v>
                </c:pt>
                <c:pt idx="273">
                  <c:v>31/07/2018</c:v>
                </c:pt>
                <c:pt idx="274">
                  <c:v>31/08/2018</c:v>
                </c:pt>
                <c:pt idx="275">
                  <c:v>30/09/2018</c:v>
                </c:pt>
                <c:pt idx="276">
                  <c:v>31/10/2018</c:v>
                </c:pt>
                <c:pt idx="277">
                  <c:v>30/11/2018</c:v>
                </c:pt>
                <c:pt idx="278">
                  <c:v>31/12/2018</c:v>
                </c:pt>
                <c:pt idx="279">
                  <c:v>31/01/2019</c:v>
                </c:pt>
                <c:pt idx="280">
                  <c:v>28/02/2019</c:v>
                </c:pt>
                <c:pt idx="281">
                  <c:v>31/03/2019</c:v>
                </c:pt>
                <c:pt idx="282">
                  <c:v>30/04/2019</c:v>
                </c:pt>
                <c:pt idx="283">
                  <c:v>31/05/2019</c:v>
                </c:pt>
                <c:pt idx="284">
                  <c:v>30/06/2019</c:v>
                </c:pt>
                <c:pt idx="285">
                  <c:v>31/07/2019</c:v>
                </c:pt>
                <c:pt idx="286">
                  <c:v>31/08/2019</c:v>
                </c:pt>
                <c:pt idx="287">
                  <c:v>30/09/2019</c:v>
                </c:pt>
                <c:pt idx="288">
                  <c:v>31/10/2019</c:v>
                </c:pt>
                <c:pt idx="289">
                  <c:v>30/11/2019</c:v>
                </c:pt>
                <c:pt idx="290">
                  <c:v>31/12/2019</c:v>
                </c:pt>
                <c:pt idx="291">
                  <c:v>31/01/2020</c:v>
                </c:pt>
                <c:pt idx="292">
                  <c:v>29/02/2020</c:v>
                </c:pt>
                <c:pt idx="293">
                  <c:v>31/03/2020</c:v>
                </c:pt>
                <c:pt idx="294">
                  <c:v>30/04/2020</c:v>
                </c:pt>
                <c:pt idx="295">
                  <c:v>31/05/2020</c:v>
                </c:pt>
                <c:pt idx="296">
                  <c:v>30/06/2020</c:v>
                </c:pt>
                <c:pt idx="297">
                  <c:v>31/07/2020</c:v>
                </c:pt>
                <c:pt idx="298">
                  <c:v>31/08/2020</c:v>
                </c:pt>
                <c:pt idx="299">
                  <c:v>30/09/2020</c:v>
                </c:pt>
                <c:pt idx="300">
                  <c:v>31/10/2020</c:v>
                </c:pt>
                <c:pt idx="301">
                  <c:v>30/11/2020</c:v>
                </c:pt>
                <c:pt idx="302">
                  <c:v>31/12/2020</c:v>
                </c:pt>
                <c:pt idx="303">
                  <c:v>31/01/2021</c:v>
                </c:pt>
                <c:pt idx="304">
                  <c:v>28/02/2021</c:v>
                </c:pt>
                <c:pt idx="305">
                  <c:v>31/03/2021</c:v>
                </c:pt>
                <c:pt idx="306">
                  <c:v>30/04/2021</c:v>
                </c:pt>
                <c:pt idx="307">
                  <c:v>31/05/2021</c:v>
                </c:pt>
                <c:pt idx="308">
                  <c:v>30/06/2021</c:v>
                </c:pt>
                <c:pt idx="309">
                  <c:v>31/07/2021</c:v>
                </c:pt>
                <c:pt idx="310">
                  <c:v>31/08/2021</c:v>
                </c:pt>
                <c:pt idx="311">
                  <c:v>30/09/2021</c:v>
                </c:pt>
                <c:pt idx="312">
                  <c:v>31/10/2021</c:v>
                </c:pt>
                <c:pt idx="313">
                  <c:v>30/11/2021</c:v>
                </c:pt>
                <c:pt idx="314">
                  <c:v>31/12/2021</c:v>
                </c:pt>
                <c:pt idx="315">
                  <c:v>31/01/2022</c:v>
                </c:pt>
                <c:pt idx="316">
                  <c:v>28/02/2022</c:v>
                </c:pt>
                <c:pt idx="317">
                  <c:v>31/03/2022</c:v>
                </c:pt>
                <c:pt idx="318">
                  <c:v>30/04/2022</c:v>
                </c:pt>
                <c:pt idx="319">
                  <c:v>31/05/2022</c:v>
                </c:pt>
                <c:pt idx="320">
                  <c:v>30/06/2022</c:v>
                </c:pt>
                <c:pt idx="321">
                  <c:v>31/07/2022</c:v>
                </c:pt>
                <c:pt idx="322">
                  <c:v>31/08/2022</c:v>
                </c:pt>
                <c:pt idx="323">
                  <c:v>30/09/2022</c:v>
                </c:pt>
                <c:pt idx="324">
                  <c:v>31/10/2022</c:v>
                </c:pt>
                <c:pt idx="325">
                  <c:v>30/11/2022</c:v>
                </c:pt>
                <c:pt idx="326">
                  <c:v>31/12/2022</c:v>
                </c:pt>
                <c:pt idx="327">
                  <c:v>31/01/2023</c:v>
                </c:pt>
                <c:pt idx="328">
                  <c:v>28/02/2023</c:v>
                </c:pt>
                <c:pt idx="329">
                  <c:v>31/03/2023</c:v>
                </c:pt>
                <c:pt idx="330">
                  <c:v>30/04/2023</c:v>
                </c:pt>
                <c:pt idx="331">
                  <c:v>31/05/2023</c:v>
                </c:pt>
                <c:pt idx="332">
                  <c:v>30/06/2023</c:v>
                </c:pt>
                <c:pt idx="333">
                  <c:v>31/07/2023</c:v>
                </c:pt>
                <c:pt idx="334">
                  <c:v>31/08/2023</c:v>
                </c:pt>
                <c:pt idx="335">
                  <c:v>30/09/2023</c:v>
                </c:pt>
                <c:pt idx="336">
                  <c:v>31/10/2023</c:v>
                </c:pt>
                <c:pt idx="337">
                  <c:v>30/11/2023</c:v>
                </c:pt>
                <c:pt idx="338">
                  <c:v>31/12/2023</c:v>
                </c:pt>
                <c:pt idx="339">
                  <c:v>31/01/2024</c:v>
                </c:pt>
                <c:pt idx="340">
                  <c:v>29/02/2024</c:v>
                </c:pt>
                <c:pt idx="341">
                  <c:v>31/03/2024</c:v>
                </c:pt>
                <c:pt idx="342">
                  <c:v>30/04/2024</c:v>
                </c:pt>
                <c:pt idx="343">
                  <c:v>31/05/2024</c:v>
                </c:pt>
                <c:pt idx="344">
                  <c:v>30/06/2024</c:v>
                </c:pt>
                <c:pt idx="345">
                  <c:v>31/07/2024</c:v>
                </c:pt>
                <c:pt idx="346">
                  <c:v>31/08/2024</c:v>
                </c:pt>
                <c:pt idx="347">
                  <c:v>30/09/2024</c:v>
                </c:pt>
                <c:pt idx="348">
                  <c:v>31/10/2024</c:v>
                </c:pt>
                <c:pt idx="349">
                  <c:v>30/11/2024</c:v>
                </c:pt>
                <c:pt idx="350">
                  <c:v>31/12/2024</c:v>
                </c:pt>
                <c:pt idx="351">
                  <c:v>31/01/2025</c:v>
                </c:pt>
                <c:pt idx="352">
                  <c:v>28/02/2025</c:v>
                </c:pt>
                <c:pt idx="353">
                  <c:v>31/03/2025</c:v>
                </c:pt>
                <c:pt idx="354">
                  <c:v>30/04/2025</c:v>
                </c:pt>
                <c:pt idx="355">
                  <c:v>31/05/2025</c:v>
                </c:pt>
                <c:pt idx="356">
                  <c:v>30/06/2025</c:v>
                </c:pt>
                <c:pt idx="357">
                  <c:v>31/07/2025</c:v>
                </c:pt>
                <c:pt idx="358">
                  <c:v>31/08/2025</c:v>
                </c:pt>
                <c:pt idx="359">
                  <c:v>30/09/2025</c:v>
                </c:pt>
                <c:pt idx="360">
                  <c:v>31/10/2025</c:v>
                </c:pt>
                <c:pt idx="361">
                  <c:v>30/11/2025</c:v>
                </c:pt>
                <c:pt idx="362">
                  <c:v>31/12/2025</c:v>
                </c:pt>
                <c:pt idx="363">
                  <c:v>31/01/2026</c:v>
                </c:pt>
              </c:strCache>
            </c:strRef>
          </c:cat>
          <c:val>
            <c:numRef>
              <c:f>'MONTHLY_PGM_Prices_Average_ (2)'!$D$3:$D$366</c:f>
              <c:numCache>
                <c:formatCode>_-"$"* #,##0_-;\-"$"* #,##0_-;_-"$"* "-"??_-;_-@_-</c:formatCode>
                <c:ptCount val="364"/>
                <c:pt idx="0">
                  <c:v>138.29759999999999</c:v>
                </c:pt>
                <c:pt idx="1">
                  <c:v>135.45349999999999</c:v>
                </c:pt>
                <c:pt idx="2">
                  <c:v>133.11689999999999</c:v>
                </c:pt>
                <c:pt idx="3">
                  <c:v>130.61359999999999</c:v>
                </c:pt>
                <c:pt idx="4">
                  <c:v>140.69229999999999</c:v>
                </c:pt>
                <c:pt idx="5">
                  <c:v>139.2619</c:v>
                </c:pt>
                <c:pt idx="6">
                  <c:v>137.51900000000001</c:v>
                </c:pt>
                <c:pt idx="7">
                  <c:v>133.2527</c:v>
                </c:pt>
                <c:pt idx="8">
                  <c:v>131.36840000000001</c:v>
                </c:pt>
                <c:pt idx="9">
                  <c:v>133.5761</c:v>
                </c:pt>
                <c:pt idx="10">
                  <c:v>128.65119999999999</c:v>
                </c:pt>
                <c:pt idx="11">
                  <c:v>122.8434</c:v>
                </c:pt>
                <c:pt idx="12">
                  <c:v>118.7889</c:v>
                </c:pt>
                <c:pt idx="13">
                  <c:v>118.34520000000001</c:v>
                </c:pt>
                <c:pt idx="14">
                  <c:v>118.49379999999999</c:v>
                </c:pt>
                <c:pt idx="15">
                  <c:v>122.80459999999999</c:v>
                </c:pt>
                <c:pt idx="16">
                  <c:v>138.5789</c:v>
                </c:pt>
                <c:pt idx="17">
                  <c:v>151.35059999999999</c:v>
                </c:pt>
                <c:pt idx="18">
                  <c:v>154.61359999999999</c:v>
                </c:pt>
                <c:pt idx="19">
                  <c:v>172.1609</c:v>
                </c:pt>
                <c:pt idx="20">
                  <c:v>205.91249999999999</c:v>
                </c:pt>
                <c:pt idx="21">
                  <c:v>191.6705</c:v>
                </c:pt>
                <c:pt idx="22">
                  <c:v>219.2439</c:v>
                </c:pt>
                <c:pt idx="23">
                  <c:v>199.52330000000001</c:v>
                </c:pt>
                <c:pt idx="24">
                  <c:v>214.39529999999999</c:v>
                </c:pt>
                <c:pt idx="25">
                  <c:v>217.47499999999999</c:v>
                </c:pt>
                <c:pt idx="26">
                  <c:v>203.5119</c:v>
                </c:pt>
                <c:pt idx="27">
                  <c:v>227.11539999999999</c:v>
                </c:pt>
                <c:pt idx="28">
                  <c:v>238.48750000000001</c:v>
                </c:pt>
                <c:pt idx="29">
                  <c:v>263.27269999999999</c:v>
                </c:pt>
                <c:pt idx="30">
                  <c:v>327.16460000000001</c:v>
                </c:pt>
                <c:pt idx="31">
                  <c:v>361.59039999999999</c:v>
                </c:pt>
                <c:pt idx="32">
                  <c:v>292.77269999999999</c:v>
                </c:pt>
                <c:pt idx="33">
                  <c:v>312.26670000000001</c:v>
                </c:pt>
                <c:pt idx="34">
                  <c:v>293.06020000000001</c:v>
                </c:pt>
                <c:pt idx="35">
                  <c:v>288.64769999999999</c:v>
                </c:pt>
                <c:pt idx="36">
                  <c:v>282.23750000000001</c:v>
                </c:pt>
                <c:pt idx="37">
                  <c:v>282.97620000000001</c:v>
                </c:pt>
                <c:pt idx="38">
                  <c:v>303.13639999999998</c:v>
                </c:pt>
                <c:pt idx="39">
                  <c:v>326.03750000000002</c:v>
                </c:pt>
                <c:pt idx="40">
                  <c:v>355.47300000000001</c:v>
                </c:pt>
                <c:pt idx="41">
                  <c:v>357.6413</c:v>
                </c:pt>
                <c:pt idx="42">
                  <c:v>365.18990000000002</c:v>
                </c:pt>
                <c:pt idx="43">
                  <c:v>331.55419999999998</c:v>
                </c:pt>
                <c:pt idx="44">
                  <c:v>341.40699999999998</c:v>
                </c:pt>
                <c:pt idx="45">
                  <c:v>336.45350000000002</c:v>
                </c:pt>
                <c:pt idx="46">
                  <c:v>343.73860000000002</c:v>
                </c:pt>
                <c:pt idx="47">
                  <c:v>365.08139999999997</c:v>
                </c:pt>
                <c:pt idx="48">
                  <c:v>390.25</c:v>
                </c:pt>
                <c:pt idx="49">
                  <c:v>405.21589999999998</c:v>
                </c:pt>
                <c:pt idx="50">
                  <c:v>429.7647</c:v>
                </c:pt>
                <c:pt idx="51">
                  <c:v>456.80720000000002</c:v>
                </c:pt>
                <c:pt idx="52">
                  <c:v>647.98749999999995</c:v>
                </c:pt>
                <c:pt idx="53">
                  <c:v>687.1739</c:v>
                </c:pt>
                <c:pt idx="54">
                  <c:v>587.35209999999995</c:v>
                </c:pt>
                <c:pt idx="55">
                  <c:v>583.56979999999999</c:v>
                </c:pt>
                <c:pt idx="56">
                  <c:v>654.6395</c:v>
                </c:pt>
                <c:pt idx="57">
                  <c:v>706.61900000000003</c:v>
                </c:pt>
                <c:pt idx="58">
                  <c:v>769.98910000000001</c:v>
                </c:pt>
                <c:pt idx="59">
                  <c:v>737.82929999999999</c:v>
                </c:pt>
                <c:pt idx="60">
                  <c:v>748.47619999999995</c:v>
                </c:pt>
                <c:pt idx="61">
                  <c:v>791.44320000000005</c:v>
                </c:pt>
                <c:pt idx="62">
                  <c:v>920.38959999999997</c:v>
                </c:pt>
                <c:pt idx="63">
                  <c:v>1053.5488</c:v>
                </c:pt>
                <c:pt idx="64">
                  <c:v>995.4</c:v>
                </c:pt>
                <c:pt idx="65">
                  <c:v>794.55679999999995</c:v>
                </c:pt>
                <c:pt idx="66">
                  <c:v>709.1644</c:v>
                </c:pt>
                <c:pt idx="67">
                  <c:v>664.93259999999998</c:v>
                </c:pt>
                <c:pt idx="68">
                  <c:v>620.80489999999998</c:v>
                </c:pt>
                <c:pt idx="69">
                  <c:v>530.71950000000004</c:v>
                </c:pt>
                <c:pt idx="70">
                  <c:v>457.76089999999999</c:v>
                </c:pt>
                <c:pt idx="71">
                  <c:v>451.7</c:v>
                </c:pt>
                <c:pt idx="72">
                  <c:v>341.54649999999998</c:v>
                </c:pt>
                <c:pt idx="73">
                  <c:v>331.81400000000002</c:v>
                </c:pt>
                <c:pt idx="74">
                  <c:v>402.80259999999998</c:v>
                </c:pt>
                <c:pt idx="75">
                  <c:v>413.45350000000002</c:v>
                </c:pt>
                <c:pt idx="76">
                  <c:v>378.09719999999999</c:v>
                </c:pt>
                <c:pt idx="77">
                  <c:v>377.1</c:v>
                </c:pt>
                <c:pt idx="78">
                  <c:v>373.30489999999998</c:v>
                </c:pt>
                <c:pt idx="79">
                  <c:v>359.74709999999999</c:v>
                </c:pt>
                <c:pt idx="80">
                  <c:v>340.1875</c:v>
                </c:pt>
                <c:pt idx="81">
                  <c:v>325.55560000000003</c:v>
                </c:pt>
                <c:pt idx="82">
                  <c:v>327.0795</c:v>
                </c:pt>
                <c:pt idx="83">
                  <c:v>330.23809999999997</c:v>
                </c:pt>
                <c:pt idx="84">
                  <c:v>318.64769999999999</c:v>
                </c:pt>
                <c:pt idx="85">
                  <c:v>288.92860000000002</c:v>
                </c:pt>
                <c:pt idx="86">
                  <c:v>245.19749999999999</c:v>
                </c:pt>
                <c:pt idx="87">
                  <c:v>264.8571</c:v>
                </c:pt>
                <c:pt idx="88">
                  <c:v>255.65379999999999</c:v>
                </c:pt>
                <c:pt idx="89">
                  <c:v>228.29759999999999</c:v>
                </c:pt>
                <c:pt idx="90">
                  <c:v>166.2593</c:v>
                </c:pt>
                <c:pt idx="91">
                  <c:v>169.4819</c:v>
                </c:pt>
                <c:pt idx="92">
                  <c:v>181.98779999999999</c:v>
                </c:pt>
                <c:pt idx="93">
                  <c:v>175.9444</c:v>
                </c:pt>
                <c:pt idx="94">
                  <c:v>185.10839999999999</c:v>
                </c:pt>
                <c:pt idx="95">
                  <c:v>215.1395</c:v>
                </c:pt>
                <c:pt idx="96">
                  <c:v>204.4111</c:v>
                </c:pt>
                <c:pt idx="97">
                  <c:v>200</c:v>
                </c:pt>
                <c:pt idx="98">
                  <c:v>201.369</c:v>
                </c:pt>
                <c:pt idx="99">
                  <c:v>218.23750000000001</c:v>
                </c:pt>
                <c:pt idx="100">
                  <c:v>237.76249999999999</c:v>
                </c:pt>
                <c:pt idx="101">
                  <c:v>271.15219999999999</c:v>
                </c:pt>
                <c:pt idx="102">
                  <c:v>298.83539999999999</c:v>
                </c:pt>
                <c:pt idx="103">
                  <c:v>248.9</c:v>
                </c:pt>
                <c:pt idx="104">
                  <c:v>231.47669999999999</c:v>
                </c:pt>
                <c:pt idx="105">
                  <c:v>223.02350000000001</c:v>
                </c:pt>
                <c:pt idx="106">
                  <c:v>218.01140000000001</c:v>
                </c:pt>
                <c:pt idx="107">
                  <c:v>213.03489999999999</c:v>
                </c:pt>
                <c:pt idx="108">
                  <c:v>220.72149999999999</c:v>
                </c:pt>
                <c:pt idx="109">
                  <c:v>216.18389999999999</c:v>
                </c:pt>
                <c:pt idx="110">
                  <c:v>193.75280000000001</c:v>
                </c:pt>
                <c:pt idx="111">
                  <c:v>187.96430000000001</c:v>
                </c:pt>
                <c:pt idx="112">
                  <c:v>184.51349999999999</c:v>
                </c:pt>
                <c:pt idx="113">
                  <c:v>199.81180000000001</c:v>
                </c:pt>
                <c:pt idx="114">
                  <c:v>200.43899999999999</c:v>
                </c:pt>
                <c:pt idx="115">
                  <c:v>191.24690000000001</c:v>
                </c:pt>
                <c:pt idx="116">
                  <c:v>188.0909</c:v>
                </c:pt>
                <c:pt idx="117">
                  <c:v>186.12200000000001</c:v>
                </c:pt>
                <c:pt idx="118">
                  <c:v>188.30430000000001</c:v>
                </c:pt>
                <c:pt idx="119">
                  <c:v>190.7765</c:v>
                </c:pt>
                <c:pt idx="120">
                  <c:v>209.41460000000001</c:v>
                </c:pt>
                <c:pt idx="121">
                  <c:v>247.5341</c:v>
                </c:pt>
                <c:pt idx="122">
                  <c:v>266.642</c:v>
                </c:pt>
                <c:pt idx="123">
                  <c:v>275.45</c:v>
                </c:pt>
                <c:pt idx="124">
                  <c:v>291.10000000000002</c:v>
                </c:pt>
                <c:pt idx="125">
                  <c:v>312.02170000000001</c:v>
                </c:pt>
                <c:pt idx="126">
                  <c:v>354.29579999999999</c:v>
                </c:pt>
                <c:pt idx="127">
                  <c:v>371.91669999999999</c:v>
                </c:pt>
                <c:pt idx="128">
                  <c:v>318.25</c:v>
                </c:pt>
                <c:pt idx="129">
                  <c:v>321.02379999999999</c:v>
                </c:pt>
                <c:pt idx="130">
                  <c:v>331.63040000000001</c:v>
                </c:pt>
                <c:pt idx="131">
                  <c:v>325.08330000000001</c:v>
                </c:pt>
                <c:pt idx="132">
                  <c:v>315.52379999999999</c:v>
                </c:pt>
                <c:pt idx="133">
                  <c:v>327.34089999999998</c:v>
                </c:pt>
                <c:pt idx="134">
                  <c:v>328.0779</c:v>
                </c:pt>
                <c:pt idx="135">
                  <c:v>339.40910000000002</c:v>
                </c:pt>
                <c:pt idx="136">
                  <c:v>344.15789999999998</c:v>
                </c:pt>
                <c:pt idx="137">
                  <c:v>351.64769999999999</c:v>
                </c:pt>
                <c:pt idx="138">
                  <c:v>370.81330000000003</c:v>
                </c:pt>
                <c:pt idx="139">
                  <c:v>369.3793</c:v>
                </c:pt>
                <c:pt idx="140">
                  <c:v>370.52440000000001</c:v>
                </c:pt>
                <c:pt idx="141">
                  <c:v>367.98840000000001</c:v>
                </c:pt>
                <c:pt idx="142">
                  <c:v>345.01089999999999</c:v>
                </c:pt>
                <c:pt idx="143">
                  <c:v>336.73079999999999</c:v>
                </c:pt>
                <c:pt idx="144">
                  <c:v>367.65910000000002</c:v>
                </c:pt>
                <c:pt idx="145">
                  <c:v>365.30680000000001</c:v>
                </c:pt>
                <c:pt idx="146">
                  <c:v>353.94810000000001</c:v>
                </c:pt>
                <c:pt idx="147">
                  <c:v>376.31819999999999</c:v>
                </c:pt>
                <c:pt idx="148">
                  <c:v>471.88749999999999</c:v>
                </c:pt>
                <c:pt idx="149">
                  <c:v>493.53250000000003</c:v>
                </c:pt>
                <c:pt idx="150">
                  <c:v>449.98840000000001</c:v>
                </c:pt>
                <c:pt idx="151">
                  <c:v>438.3494</c:v>
                </c:pt>
                <c:pt idx="152">
                  <c:v>451.8415</c:v>
                </c:pt>
                <c:pt idx="153">
                  <c:v>429.2</c:v>
                </c:pt>
                <c:pt idx="154">
                  <c:v>317.04759999999999</c:v>
                </c:pt>
                <c:pt idx="155">
                  <c:v>252.8372</c:v>
                </c:pt>
                <c:pt idx="156">
                  <c:v>192.19319999999999</c:v>
                </c:pt>
                <c:pt idx="157">
                  <c:v>208.2</c:v>
                </c:pt>
                <c:pt idx="158">
                  <c:v>178.16470000000001</c:v>
                </c:pt>
                <c:pt idx="159">
                  <c:v>189.3974</c:v>
                </c:pt>
                <c:pt idx="160">
                  <c:v>207.8125</c:v>
                </c:pt>
                <c:pt idx="161">
                  <c:v>204.14940000000001</c:v>
                </c:pt>
                <c:pt idx="162">
                  <c:v>228.33330000000001</c:v>
                </c:pt>
                <c:pt idx="163">
                  <c:v>230.81010000000001</c:v>
                </c:pt>
                <c:pt idx="164">
                  <c:v>247.11359999999999</c:v>
                </c:pt>
                <c:pt idx="165">
                  <c:v>250.0444</c:v>
                </c:pt>
                <c:pt idx="166">
                  <c:v>277.82139999999998</c:v>
                </c:pt>
                <c:pt idx="167">
                  <c:v>294.94319999999999</c:v>
                </c:pt>
                <c:pt idx="168">
                  <c:v>323.6429</c:v>
                </c:pt>
                <c:pt idx="169">
                  <c:v>353.76190000000003</c:v>
                </c:pt>
                <c:pt idx="170">
                  <c:v>375.23860000000002</c:v>
                </c:pt>
                <c:pt idx="171">
                  <c:v>436.91250000000002</c:v>
                </c:pt>
                <c:pt idx="172">
                  <c:v>426.56580000000002</c:v>
                </c:pt>
                <c:pt idx="173">
                  <c:v>462.5</c:v>
                </c:pt>
                <c:pt idx="174">
                  <c:v>536.41769999999997</c:v>
                </c:pt>
                <c:pt idx="175">
                  <c:v>496.9753</c:v>
                </c:pt>
                <c:pt idx="176">
                  <c:v>464.89530000000002</c:v>
                </c:pt>
                <c:pt idx="177">
                  <c:v>457.20929999999998</c:v>
                </c:pt>
                <c:pt idx="178">
                  <c:v>490.96589999999998</c:v>
                </c:pt>
                <c:pt idx="179">
                  <c:v>540.10469999999998</c:v>
                </c:pt>
                <c:pt idx="180">
                  <c:v>594.68290000000002</c:v>
                </c:pt>
                <c:pt idx="181">
                  <c:v>684.03409999999997</c:v>
                </c:pt>
                <c:pt idx="182">
                  <c:v>757.17049999999995</c:v>
                </c:pt>
                <c:pt idx="183">
                  <c:v>796.46249999999998</c:v>
                </c:pt>
                <c:pt idx="184">
                  <c:v>825.51319999999998</c:v>
                </c:pt>
                <c:pt idx="185">
                  <c:v>763.65219999999999</c:v>
                </c:pt>
                <c:pt idx="186">
                  <c:v>772.57330000000002</c:v>
                </c:pt>
                <c:pt idx="187">
                  <c:v>739</c:v>
                </c:pt>
                <c:pt idx="188">
                  <c:v>773.72090000000003</c:v>
                </c:pt>
                <c:pt idx="189">
                  <c:v>791.40239999999994</c:v>
                </c:pt>
                <c:pt idx="190">
                  <c:v>765.05430000000001</c:v>
                </c:pt>
                <c:pt idx="191">
                  <c:v>714.64290000000005</c:v>
                </c:pt>
                <c:pt idx="192">
                  <c:v>619.17070000000001</c:v>
                </c:pt>
                <c:pt idx="193">
                  <c:v>629.78409999999997</c:v>
                </c:pt>
                <c:pt idx="194">
                  <c:v>645.22220000000004</c:v>
                </c:pt>
                <c:pt idx="195">
                  <c:v>660.41030000000001</c:v>
                </c:pt>
                <c:pt idx="196">
                  <c:v>706.03570000000002</c:v>
                </c:pt>
                <c:pt idx="197">
                  <c:v>687.97730000000001</c:v>
                </c:pt>
                <c:pt idx="198">
                  <c:v>658.64</c:v>
                </c:pt>
                <c:pt idx="199">
                  <c:v>619.68539999999996</c:v>
                </c:pt>
                <c:pt idx="200">
                  <c:v>615.67859999999996</c:v>
                </c:pt>
                <c:pt idx="201">
                  <c:v>580.96469999999999</c:v>
                </c:pt>
                <c:pt idx="202">
                  <c:v>604.19569999999999</c:v>
                </c:pt>
                <c:pt idx="203">
                  <c:v>659.05060000000003</c:v>
                </c:pt>
                <c:pt idx="204">
                  <c:v>635.10469999999998</c:v>
                </c:pt>
                <c:pt idx="205">
                  <c:v>636.73260000000005</c:v>
                </c:pt>
                <c:pt idx="206">
                  <c:v>693.05190000000005</c:v>
                </c:pt>
                <c:pt idx="207">
                  <c:v>714.44320000000005</c:v>
                </c:pt>
                <c:pt idx="208">
                  <c:v>753.67570000000001</c:v>
                </c:pt>
                <c:pt idx="209">
                  <c:v>756.05</c:v>
                </c:pt>
                <c:pt idx="210">
                  <c:v>705</c:v>
                </c:pt>
                <c:pt idx="211">
                  <c:v>722.97699999999998</c:v>
                </c:pt>
                <c:pt idx="212">
                  <c:v>715.62819999999999</c:v>
                </c:pt>
                <c:pt idx="213">
                  <c:v>721.2921</c:v>
                </c:pt>
                <c:pt idx="214">
                  <c:v>743.29070000000002</c:v>
                </c:pt>
                <c:pt idx="215">
                  <c:v>709.67899999999997</c:v>
                </c:pt>
                <c:pt idx="216">
                  <c:v>727.20450000000005</c:v>
                </c:pt>
                <c:pt idx="217">
                  <c:v>735.17499999999995</c:v>
                </c:pt>
                <c:pt idx="218">
                  <c:v>717.29629999999997</c:v>
                </c:pt>
                <c:pt idx="219">
                  <c:v>738.06979999999999</c:v>
                </c:pt>
                <c:pt idx="220">
                  <c:v>730.78210000000001</c:v>
                </c:pt>
                <c:pt idx="221">
                  <c:v>780.78570000000002</c:v>
                </c:pt>
                <c:pt idx="222">
                  <c:v>803.33330000000001</c:v>
                </c:pt>
                <c:pt idx="223">
                  <c:v>831.24689999999998</c:v>
                </c:pt>
                <c:pt idx="224">
                  <c:v>843.13409999999999</c:v>
                </c:pt>
                <c:pt idx="225">
                  <c:v>881.2921</c:v>
                </c:pt>
                <c:pt idx="226">
                  <c:v>882.80719999999997</c:v>
                </c:pt>
                <c:pt idx="227">
                  <c:v>847.64710000000002</c:v>
                </c:pt>
                <c:pt idx="228">
                  <c:v>783.06820000000005</c:v>
                </c:pt>
                <c:pt idx="229">
                  <c:v>783.4615</c:v>
                </c:pt>
                <c:pt idx="230">
                  <c:v>810.35289999999998</c:v>
                </c:pt>
                <c:pt idx="231">
                  <c:v>789.54759999999999</c:v>
                </c:pt>
                <c:pt idx="232">
                  <c:v>791.64469999999994</c:v>
                </c:pt>
                <c:pt idx="233">
                  <c:v>792.73860000000002</c:v>
                </c:pt>
                <c:pt idx="234">
                  <c:v>772.69619999999998</c:v>
                </c:pt>
                <c:pt idx="235">
                  <c:v>788.94870000000003</c:v>
                </c:pt>
                <c:pt idx="236">
                  <c:v>731.625</c:v>
                </c:pt>
                <c:pt idx="237">
                  <c:v>646.36670000000004</c:v>
                </c:pt>
                <c:pt idx="238">
                  <c:v>599.04819999999995</c:v>
                </c:pt>
                <c:pt idx="239">
                  <c:v>609.26189999999997</c:v>
                </c:pt>
                <c:pt idx="240">
                  <c:v>693.58330000000001</c:v>
                </c:pt>
                <c:pt idx="241">
                  <c:v>581.05949999999996</c:v>
                </c:pt>
                <c:pt idx="242">
                  <c:v>555.06899999999996</c:v>
                </c:pt>
                <c:pt idx="243">
                  <c:v>500.8</c:v>
                </c:pt>
                <c:pt idx="244">
                  <c:v>507.83330000000001</c:v>
                </c:pt>
                <c:pt idx="245">
                  <c:v>567.65880000000004</c:v>
                </c:pt>
                <c:pt idx="246">
                  <c:v>576.26829999999995</c:v>
                </c:pt>
                <c:pt idx="247">
                  <c:v>582.10979999999995</c:v>
                </c:pt>
                <c:pt idx="248">
                  <c:v>554.95349999999996</c:v>
                </c:pt>
                <c:pt idx="249">
                  <c:v>649.37800000000004</c:v>
                </c:pt>
                <c:pt idx="250">
                  <c:v>702.65560000000005</c:v>
                </c:pt>
                <c:pt idx="251">
                  <c:v>687.56979999999999</c:v>
                </c:pt>
                <c:pt idx="252">
                  <c:v>654.53160000000003</c:v>
                </c:pt>
                <c:pt idx="253">
                  <c:v>698.54549999999995</c:v>
                </c:pt>
                <c:pt idx="254">
                  <c:v>712</c:v>
                </c:pt>
                <c:pt idx="255">
                  <c:v>753.33770000000004</c:v>
                </c:pt>
                <c:pt idx="256">
                  <c:v>776.26250000000005</c:v>
                </c:pt>
                <c:pt idx="257">
                  <c:v>779.1848</c:v>
                </c:pt>
                <c:pt idx="258">
                  <c:v>803.47760000000005</c:v>
                </c:pt>
                <c:pt idx="259">
                  <c:v>796.65060000000005</c:v>
                </c:pt>
                <c:pt idx="260">
                  <c:v>868.32950000000005</c:v>
                </c:pt>
                <c:pt idx="261">
                  <c:v>861.63099999999997</c:v>
                </c:pt>
                <c:pt idx="262">
                  <c:v>915.98879999999997</c:v>
                </c:pt>
                <c:pt idx="263">
                  <c:v>942.58330000000001</c:v>
                </c:pt>
                <c:pt idx="264">
                  <c:v>962.15480000000002</c:v>
                </c:pt>
                <c:pt idx="265">
                  <c:v>1005.8523</c:v>
                </c:pt>
                <c:pt idx="266">
                  <c:v>1028.8312000000001</c:v>
                </c:pt>
                <c:pt idx="267">
                  <c:v>1101.7471</c:v>
                </c:pt>
                <c:pt idx="268">
                  <c:v>1025.8026</c:v>
                </c:pt>
                <c:pt idx="269">
                  <c:v>992.60709999999995</c:v>
                </c:pt>
                <c:pt idx="270">
                  <c:v>977.44299999999998</c:v>
                </c:pt>
                <c:pt idx="271">
                  <c:v>984.51760000000002</c:v>
                </c:pt>
                <c:pt idx="272">
                  <c:v>991.09760000000006</c:v>
                </c:pt>
                <c:pt idx="273">
                  <c:v>936.08140000000003</c:v>
                </c:pt>
                <c:pt idx="274">
                  <c:v>923.40660000000003</c:v>
                </c:pt>
                <c:pt idx="275">
                  <c:v>1015.3205</c:v>
                </c:pt>
                <c:pt idx="276">
                  <c:v>1090.0227</c:v>
                </c:pt>
                <c:pt idx="277">
                  <c:v>1145.2158999999999</c:v>
                </c:pt>
                <c:pt idx="278">
                  <c:v>1252.5974000000001</c:v>
                </c:pt>
                <c:pt idx="279">
                  <c:v>1338.2385999999999</c:v>
                </c:pt>
                <c:pt idx="280">
                  <c:v>1449.4865</c:v>
                </c:pt>
                <c:pt idx="281">
                  <c:v>1541.8689999999999</c:v>
                </c:pt>
                <c:pt idx="282">
                  <c:v>1399.4177</c:v>
                </c:pt>
                <c:pt idx="283">
                  <c:v>1339.4118000000001</c:v>
                </c:pt>
                <c:pt idx="284">
                  <c:v>1447.7436</c:v>
                </c:pt>
                <c:pt idx="285">
                  <c:v>1551.5889</c:v>
                </c:pt>
                <c:pt idx="286">
                  <c:v>1462.1034</c:v>
                </c:pt>
                <c:pt idx="287">
                  <c:v>1607.5595000000001</c:v>
                </c:pt>
                <c:pt idx="288">
                  <c:v>1736.5795000000001</c:v>
                </c:pt>
                <c:pt idx="289">
                  <c:v>1777</c:v>
                </c:pt>
                <c:pt idx="290">
                  <c:v>1909.7037</c:v>
                </c:pt>
                <c:pt idx="291">
                  <c:v>2253.9167000000002</c:v>
                </c:pt>
                <c:pt idx="292">
                  <c:v>2543.5625</c:v>
                </c:pt>
                <c:pt idx="293">
                  <c:v>2170.0794999999998</c:v>
                </c:pt>
                <c:pt idx="294">
                  <c:v>2155.5063</c:v>
                </c:pt>
                <c:pt idx="295">
                  <c:v>1948.5443</c:v>
                </c:pt>
                <c:pt idx="296">
                  <c:v>1953.4884</c:v>
                </c:pt>
                <c:pt idx="297">
                  <c:v>2064.4443999999999</c:v>
                </c:pt>
                <c:pt idx="298">
                  <c:v>2190.8312999999998</c:v>
                </c:pt>
                <c:pt idx="299">
                  <c:v>2313.9659000000001</c:v>
                </c:pt>
                <c:pt idx="300">
                  <c:v>2370.2804999999998</c:v>
                </c:pt>
                <c:pt idx="301">
                  <c:v>2368.1428999999998</c:v>
                </c:pt>
                <c:pt idx="302">
                  <c:v>2361.1046999999999</c:v>
                </c:pt>
                <c:pt idx="303">
                  <c:v>2398.1999999999998</c:v>
                </c:pt>
                <c:pt idx="304">
                  <c:v>2365.0394999999999</c:v>
                </c:pt>
                <c:pt idx="305">
                  <c:v>2494.5542999999998</c:v>
                </c:pt>
                <c:pt idx="306">
                  <c:v>2788.0506</c:v>
                </c:pt>
                <c:pt idx="307">
                  <c:v>2896.8101000000001</c:v>
                </c:pt>
                <c:pt idx="308">
                  <c:v>2735.0464999999999</c:v>
                </c:pt>
                <c:pt idx="309">
                  <c:v>2743.2208999999998</c:v>
                </c:pt>
                <c:pt idx="310">
                  <c:v>2550.6552000000001</c:v>
                </c:pt>
                <c:pt idx="311">
                  <c:v>2140.1977000000002</c:v>
                </c:pt>
                <c:pt idx="312">
                  <c:v>2030.0625</c:v>
                </c:pt>
                <c:pt idx="313">
                  <c:v>2023.7954999999999</c:v>
                </c:pt>
                <c:pt idx="314">
                  <c:v>1825.6782000000001</c:v>
                </c:pt>
                <c:pt idx="315">
                  <c:v>2027.4023999999999</c:v>
                </c:pt>
                <c:pt idx="316">
                  <c:v>2360.4459000000002</c:v>
                </c:pt>
                <c:pt idx="317">
                  <c:v>2635.9238999999998</c:v>
                </c:pt>
                <c:pt idx="318">
                  <c:v>2352.48</c:v>
                </c:pt>
                <c:pt idx="319">
                  <c:v>2091.3253</c:v>
                </c:pt>
                <c:pt idx="320">
                  <c:v>1938.8810000000001</c:v>
                </c:pt>
                <c:pt idx="321">
                  <c:v>1992.3902</c:v>
                </c:pt>
                <c:pt idx="322">
                  <c:v>2153.9560000000001</c:v>
                </c:pt>
                <c:pt idx="323">
                  <c:v>2133.6941000000002</c:v>
                </c:pt>
                <c:pt idx="324">
                  <c:v>2108.4877999999999</c:v>
                </c:pt>
                <c:pt idx="325">
                  <c:v>1939.8864000000001</c:v>
                </c:pt>
                <c:pt idx="326">
                  <c:v>1854.0246999999999</c:v>
                </c:pt>
                <c:pt idx="327">
                  <c:v>1760.5769</c:v>
                </c:pt>
                <c:pt idx="328">
                  <c:v>1567.0250000000001</c:v>
                </c:pt>
                <c:pt idx="329">
                  <c:v>1446.7609</c:v>
                </c:pt>
                <c:pt idx="330">
                  <c:v>1531.5915</c:v>
                </c:pt>
                <c:pt idx="331">
                  <c:v>1505.3095000000001</c:v>
                </c:pt>
                <c:pt idx="332">
                  <c:v>1373.5349000000001</c:v>
                </c:pt>
                <c:pt idx="333">
                  <c:v>1281.6070999999999</c:v>
                </c:pt>
                <c:pt idx="334">
                  <c:v>1263.4395999999999</c:v>
                </c:pt>
                <c:pt idx="335">
                  <c:v>1252.8095000000001</c:v>
                </c:pt>
                <c:pt idx="336">
                  <c:v>1160.9167</c:v>
                </c:pt>
                <c:pt idx="337">
                  <c:v>1071.375</c:v>
                </c:pt>
                <c:pt idx="338">
                  <c:v>1089.1169</c:v>
                </c:pt>
                <c:pt idx="339">
                  <c:v>1000.2386</c:v>
                </c:pt>
                <c:pt idx="340">
                  <c:v>954.53750000000002</c:v>
                </c:pt>
                <c:pt idx="341">
                  <c:v>1026.4375</c:v>
                </c:pt>
                <c:pt idx="342">
                  <c:v>1032.5181</c:v>
                </c:pt>
                <c:pt idx="343">
                  <c:v>990.85879999999997</c:v>
                </c:pt>
                <c:pt idx="344">
                  <c:v>935.88459999999998</c:v>
                </c:pt>
                <c:pt idx="345">
                  <c:v>972.67780000000005</c:v>
                </c:pt>
                <c:pt idx="346">
                  <c:v>941.06899999999996</c:v>
                </c:pt>
                <c:pt idx="347">
                  <c:v>1026.8902</c:v>
                </c:pt>
                <c:pt idx="348">
                  <c:v>1082.5681999999999</c:v>
                </c:pt>
                <c:pt idx="349">
                  <c:v>1020.6786</c:v>
                </c:pt>
                <c:pt idx="350">
                  <c:v>960.8519</c:v>
                </c:pt>
                <c:pt idx="351">
                  <c:v>960.53660000000002</c:v>
                </c:pt>
                <c:pt idx="352">
                  <c:v>985.8</c:v>
                </c:pt>
                <c:pt idx="353">
                  <c:v>968.95240000000001</c:v>
                </c:pt>
                <c:pt idx="354">
                  <c:v>955.27850000000001</c:v>
                </c:pt>
                <c:pt idx="355">
                  <c:v>987.53089999999997</c:v>
                </c:pt>
                <c:pt idx="356">
                  <c:v>1064.8095000000001</c:v>
                </c:pt>
                <c:pt idx="357">
                  <c:v>1210.4444000000001</c:v>
                </c:pt>
                <c:pt idx="358">
                  <c:v>1147.5422000000001</c:v>
                </c:pt>
                <c:pt idx="359">
                  <c:v>1191.0114000000001</c:v>
                </c:pt>
                <c:pt idx="360">
                  <c:v>1284.1875</c:v>
                </c:pt>
                <c:pt idx="361">
                  <c:v>1425.5125</c:v>
                </c:pt>
                <c:pt idx="362">
                  <c:v>1595.4</c:v>
                </c:pt>
                <c:pt idx="363">
                  <c:v>1866.0476000000001</c:v>
                </c:pt>
              </c:numCache>
            </c:numRef>
          </c:val>
          <c:smooth val="0"/>
          <c:extLst>
            <c:ext xmlns:c16="http://schemas.microsoft.com/office/drawing/2014/chart" uri="{C3380CC4-5D6E-409C-BE32-E72D297353CC}">
              <c16:uniqueId val="{00000002-9718-4DBF-B560-EB7FD0A43C4B}"/>
            </c:ext>
          </c:extLst>
        </c:ser>
        <c:dLbls>
          <c:showLegendKey val="0"/>
          <c:showVal val="0"/>
          <c:showCatName val="0"/>
          <c:showSerName val="0"/>
          <c:showPercent val="0"/>
          <c:showBubbleSize val="0"/>
        </c:dLbls>
        <c:marker val="1"/>
        <c:smooth val="0"/>
        <c:axId val="1710143712"/>
        <c:axId val="1710144192"/>
      </c:lineChart>
      <c:catAx>
        <c:axId val="171014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0144192"/>
        <c:crosses val="autoZero"/>
        <c:auto val="1"/>
        <c:lblAlgn val="ctr"/>
        <c:lblOffset val="100"/>
        <c:tickLblSkip val="10"/>
        <c:noMultiLvlLbl val="0"/>
      </c:catAx>
      <c:valAx>
        <c:axId val="17101441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0143712"/>
        <c:crossesAt val="2"/>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EAE9C9">
          <a:alpha val="12157"/>
        </a:srgb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'Supply Demand'!$A$5</c:f>
              <c:strCache>
                <c:ptCount val="1"/>
                <c:pt idx="0">
                  <c:v>Palladium</c:v>
                </c:pt>
              </c:strCache>
            </c:strRef>
          </c:tx>
          <c:spPr>
            <a:solidFill>
              <a:srgbClr val="FF0000"/>
            </a:solidFill>
            <a:ln>
              <a:noFill/>
            </a:ln>
            <a:effectLst/>
          </c:spPr>
          <c:invertIfNegative val="0"/>
          <c:dPt>
            <c:idx val="5"/>
            <c:invertIfNegative val="0"/>
            <c:bubble3D val="0"/>
            <c:spPr>
              <a:solidFill>
                <a:srgbClr val="0E2841">
                  <a:lumMod val="50000"/>
                  <a:lumOff val="50000"/>
                </a:srgbClr>
              </a:solidFill>
              <a:ln>
                <a:noFill/>
              </a:ln>
              <a:effectLst/>
            </c:spPr>
            <c:extLst>
              <c:ext xmlns:c16="http://schemas.microsoft.com/office/drawing/2014/chart" uri="{C3380CC4-5D6E-409C-BE32-E72D297353CC}">
                <c16:uniqueId val="{00000001-07E1-42DD-A1EE-866328707958}"/>
              </c:ext>
            </c:extLst>
          </c:dPt>
          <c:dPt>
            <c:idx val="6"/>
            <c:invertIfNegative val="0"/>
            <c:bubble3D val="0"/>
            <c:spPr>
              <a:solidFill>
                <a:srgbClr val="0E2841">
                  <a:lumMod val="50000"/>
                  <a:lumOff val="50000"/>
                </a:srgbClr>
              </a:solidFill>
              <a:ln>
                <a:noFill/>
              </a:ln>
              <a:effectLst/>
            </c:spPr>
            <c:extLst>
              <c:ext xmlns:c16="http://schemas.microsoft.com/office/drawing/2014/chart" uri="{C3380CC4-5D6E-409C-BE32-E72D297353CC}">
                <c16:uniqueId val="{00000003-07E1-42DD-A1EE-866328707958}"/>
              </c:ext>
            </c:extLst>
          </c:dPt>
          <c:dPt>
            <c:idx val="7"/>
            <c:invertIfNegative val="0"/>
            <c:bubble3D val="0"/>
            <c:spPr>
              <a:solidFill>
                <a:srgbClr val="0E2841">
                  <a:lumMod val="50000"/>
                  <a:lumOff val="50000"/>
                </a:srgbClr>
              </a:solidFill>
              <a:ln>
                <a:noFill/>
              </a:ln>
              <a:effectLst/>
            </c:spPr>
            <c:extLst>
              <c:ext xmlns:c16="http://schemas.microsoft.com/office/drawing/2014/chart" uri="{C3380CC4-5D6E-409C-BE32-E72D297353CC}">
                <c16:uniqueId val="{00000005-07E1-42DD-A1EE-866328707958}"/>
              </c:ext>
            </c:extLst>
          </c:dPt>
          <c:cat>
            <c:strRef>
              <c:f>'Supply Demand'!$C$3:$J$3</c:f>
              <c:strCache>
                <c:ptCount val="8"/>
                <c:pt idx="0">
                  <c:v>2022</c:v>
                </c:pt>
                <c:pt idx="1">
                  <c:v>2023</c:v>
                </c:pt>
                <c:pt idx="2">
                  <c:v>2024</c:v>
                </c:pt>
                <c:pt idx="3">
                  <c:v>2025</c:v>
                </c:pt>
                <c:pt idx="4">
                  <c:v>2026f</c:v>
                </c:pt>
                <c:pt idx="5">
                  <c:v>2027f</c:v>
                </c:pt>
                <c:pt idx="6">
                  <c:v>2028f</c:v>
                </c:pt>
                <c:pt idx="7">
                  <c:v>2029f</c:v>
                </c:pt>
              </c:strCache>
            </c:strRef>
          </c:cat>
          <c:val>
            <c:numRef>
              <c:f>'Supply Demand'!$C$5:$J$5</c:f>
              <c:numCache>
                <c:formatCode>General</c:formatCode>
                <c:ptCount val="8"/>
                <c:pt idx="0">
                  <c:v>-17</c:v>
                </c:pt>
                <c:pt idx="1">
                  <c:v>-1164</c:v>
                </c:pt>
                <c:pt idx="2">
                  <c:v>-689</c:v>
                </c:pt>
                <c:pt idx="3">
                  <c:v>-260</c:v>
                </c:pt>
                <c:pt idx="4">
                  <c:v>-83</c:v>
                </c:pt>
                <c:pt idx="5">
                  <c:v>106</c:v>
                </c:pt>
                <c:pt idx="6">
                  <c:v>125</c:v>
                </c:pt>
                <c:pt idx="7">
                  <c:v>426</c:v>
                </c:pt>
              </c:numCache>
            </c:numRef>
          </c:val>
          <c:extLst>
            <c:ext xmlns:c16="http://schemas.microsoft.com/office/drawing/2014/chart" uri="{C3380CC4-5D6E-409C-BE32-E72D297353CC}">
              <c16:uniqueId val="{00000006-07E1-42DD-A1EE-866328707958}"/>
            </c:ext>
          </c:extLst>
        </c:ser>
        <c:dLbls>
          <c:showLegendKey val="0"/>
          <c:showVal val="0"/>
          <c:showCatName val="0"/>
          <c:showSerName val="0"/>
          <c:showPercent val="0"/>
          <c:showBubbleSize val="0"/>
        </c:dLbls>
        <c:gapWidth val="217"/>
        <c:overlap val="-32"/>
        <c:axId val="727517184"/>
        <c:axId val="727518984"/>
      </c:barChart>
      <c:catAx>
        <c:axId val="7275171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7518984"/>
        <c:crosses val="autoZero"/>
        <c:auto val="1"/>
        <c:lblAlgn val="ctr"/>
        <c:lblOffset val="100"/>
        <c:tickLblSkip val="1"/>
        <c:noMultiLvlLbl val="0"/>
      </c:catAx>
      <c:valAx>
        <c:axId val="727518984"/>
        <c:scaling>
          <c:orientation val="minMax"/>
          <c:max val="1500"/>
          <c:min val="-1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Palladium surplus/(deficit), koz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7517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'Supply Demand'!$A$4</c:f>
              <c:strCache>
                <c:ptCount val="1"/>
                <c:pt idx="0">
                  <c:v>Platinum</c:v>
                </c:pt>
              </c:strCache>
            </c:strRef>
          </c:tx>
          <c:spPr>
            <a:solidFill>
              <a:srgbClr val="FF0000"/>
            </a:solidFill>
            <a:ln>
              <a:noFill/>
            </a:ln>
            <a:effectLst/>
          </c:spPr>
          <c:invertIfNegative val="0"/>
          <c:dPt>
            <c:idx val="0"/>
            <c:invertIfNegative val="0"/>
            <c:bubble3D val="0"/>
            <c:spPr>
              <a:solidFill>
                <a:srgbClr val="0E2841">
                  <a:lumMod val="50000"/>
                  <a:lumOff val="50000"/>
                </a:srgbClr>
              </a:solidFill>
              <a:ln>
                <a:noFill/>
              </a:ln>
              <a:effectLst/>
            </c:spPr>
            <c:extLst>
              <c:ext xmlns:c16="http://schemas.microsoft.com/office/drawing/2014/chart" uri="{C3380CC4-5D6E-409C-BE32-E72D297353CC}">
                <c16:uniqueId val="{00000001-A2AE-4501-8CF9-09D15BB12446}"/>
              </c:ext>
            </c:extLst>
          </c:dPt>
          <c:cat>
            <c:strRef>
              <c:f>'Supply Demand'!$C$3:$J$3</c:f>
              <c:strCache>
                <c:ptCount val="8"/>
                <c:pt idx="0">
                  <c:v>2022</c:v>
                </c:pt>
                <c:pt idx="1">
                  <c:v>2023</c:v>
                </c:pt>
                <c:pt idx="2">
                  <c:v>2024</c:v>
                </c:pt>
                <c:pt idx="3">
                  <c:v>2025</c:v>
                </c:pt>
                <c:pt idx="4">
                  <c:v>2026f</c:v>
                </c:pt>
                <c:pt idx="5">
                  <c:v>2027f</c:v>
                </c:pt>
                <c:pt idx="6">
                  <c:v>2028f</c:v>
                </c:pt>
                <c:pt idx="7">
                  <c:v>2029f</c:v>
                </c:pt>
              </c:strCache>
            </c:strRef>
          </c:cat>
          <c:val>
            <c:numRef>
              <c:f>'Supply Demand'!$C$4:$J$4</c:f>
              <c:numCache>
                <c:formatCode>General</c:formatCode>
                <c:ptCount val="8"/>
                <c:pt idx="0">
                  <c:v>1066</c:v>
                </c:pt>
                <c:pt idx="1">
                  <c:v>-712</c:v>
                </c:pt>
                <c:pt idx="2">
                  <c:v>-968</c:v>
                </c:pt>
                <c:pt idx="3">
                  <c:v>-850</c:v>
                </c:pt>
                <c:pt idx="4">
                  <c:v>-591</c:v>
                </c:pt>
                <c:pt idx="5">
                  <c:v>-580</c:v>
                </c:pt>
                <c:pt idx="6">
                  <c:v>-590</c:v>
                </c:pt>
                <c:pt idx="7">
                  <c:v>-486</c:v>
                </c:pt>
              </c:numCache>
            </c:numRef>
          </c:val>
          <c:extLst>
            <c:ext xmlns:c16="http://schemas.microsoft.com/office/drawing/2014/chart" uri="{C3380CC4-5D6E-409C-BE32-E72D297353CC}">
              <c16:uniqueId val="{00000002-A2AE-4501-8CF9-09D15BB12446}"/>
            </c:ext>
          </c:extLst>
        </c:ser>
        <c:dLbls>
          <c:showLegendKey val="0"/>
          <c:showVal val="0"/>
          <c:showCatName val="0"/>
          <c:showSerName val="0"/>
          <c:showPercent val="0"/>
          <c:showBubbleSize val="0"/>
        </c:dLbls>
        <c:gapWidth val="219"/>
        <c:overlap val="-27"/>
        <c:axId val="452113640"/>
        <c:axId val="440722488"/>
      </c:barChart>
      <c:catAx>
        <c:axId val="4521136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722488"/>
        <c:crosses val="autoZero"/>
        <c:auto val="1"/>
        <c:lblAlgn val="ctr"/>
        <c:lblOffset val="100"/>
        <c:tickLblSkip val="1"/>
        <c:noMultiLvlLbl val="0"/>
      </c:catAx>
      <c:valAx>
        <c:axId val="440722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Platinum</a:t>
                </a:r>
                <a:r>
                  <a:rPr lang="en-CA" baseline="0"/>
                  <a:t> surplus/(deficit), koz</a:t>
                </a:r>
                <a:endParaRPr lang="en-CA"/>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113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CA" dirty="0"/>
              <a:t>Global PGE Development Projects (TSX-listed) – Illustrative Only</a:t>
            </a:r>
          </a:p>
        </c:rich>
      </c:tx>
      <c:layout>
        <c:manualLayout>
          <c:xMode val="edge"/>
          <c:yMode val="edge"/>
          <c:x val="0.34535368330757216"/>
          <c:y val="3.1928480204342275E-3"/>
        </c:manualLayout>
      </c:layout>
      <c:overlay val="1"/>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CA"/>
        </a:p>
      </c:txPr>
    </c:title>
    <c:autoTitleDeleted val="0"/>
    <c:plotArea>
      <c:layout>
        <c:manualLayout>
          <c:layoutTarget val="inner"/>
          <c:xMode val="edge"/>
          <c:yMode val="edge"/>
          <c:x val="7.9254272861435313E-2"/>
          <c:y val="2.5882674120352892E-2"/>
          <c:w val="0.9061322000126365"/>
          <c:h val="0.89238340717150766"/>
        </c:manualLayout>
      </c:layout>
      <c:bubbleChart>
        <c:varyColors val="0"/>
        <c:ser>
          <c:idx val="0"/>
          <c:order val="0"/>
          <c:spPr>
            <a:solidFill>
              <a:srgbClr val="00193B">
                <a:alpha val="70000"/>
              </a:srgbClr>
            </a:solidFill>
            <a:ln w="25400">
              <a:noFill/>
            </a:ln>
            <a:effectLst/>
          </c:spPr>
          <c:invertIfNegative val="0"/>
          <c:dLbls>
            <c:dLbl>
              <c:idx val="0"/>
              <c:layout>
                <c:manualLayout>
                  <c:x val="0"/>
                  <c:y val="-0.10625773071469517"/>
                </c:manualLayout>
              </c:layout>
              <c:tx>
                <c:rich>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fld id="{676D54EE-BFFB-4B13-B5C9-0EB76362A164}" type="CELLRANGE">
                      <a:rPr lang="en-US"/>
                      <a:pPr>
                        <a:defRPr/>
                      </a:pPr>
                      <a:t>[CELLRANGE]</a:t>
                    </a:fld>
                    <a:endParaRPr lang="en-CA"/>
                  </a:p>
                </c:rich>
              </c:tx>
              <c:spPr>
                <a:solidFill>
                  <a:schemeClr val="bg1">
                    <a:lumMod val="95000"/>
                  </a:schemeClr>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CA"/>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25D-456C-8483-C9C165B731FE}"/>
                </c:ext>
              </c:extLst>
            </c:dLbl>
            <c:dLbl>
              <c:idx val="1"/>
              <c:layout>
                <c:manualLayout>
                  <c:x val="-0.26772139094124026"/>
                  <c:y val="-8.8921068774449177E-2"/>
                </c:manualLayout>
              </c:layout>
              <c:tx>
                <c:rich>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fld id="{AE45117B-2A5E-486D-AEB0-676F5E91561A}" type="CELLRANGE">
                      <a:rPr lang="en-US"/>
                      <a:pPr>
                        <a:defRPr/>
                      </a:pPr>
                      <a:t>[CELLRANGE]</a:t>
                    </a:fld>
                    <a:endParaRPr lang="en-CA"/>
                  </a:p>
                </c:rich>
              </c:tx>
              <c:spPr>
                <a:solidFill>
                  <a:schemeClr val="bg1">
                    <a:lumMod val="95000"/>
                  </a:schemeClr>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CA"/>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25D-456C-8483-C9C165B731FE}"/>
                </c:ext>
              </c:extLst>
            </c:dLbl>
            <c:dLbl>
              <c:idx val="2"/>
              <c:layout>
                <c:manualLayout>
                  <c:x val="-0.23638232271325796"/>
                  <c:y val="-1.9308434146881184E-2"/>
                </c:manualLayout>
              </c:layout>
              <c:tx>
                <c:rich>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fld id="{B1A3EE48-6770-44D3-A5E1-B682AD40033C}" type="CELLRANGE">
                      <a:rPr lang="en-US"/>
                      <a:pPr>
                        <a:defRPr/>
                      </a:pPr>
                      <a:t>[CELLRANGE]</a:t>
                    </a:fld>
                    <a:endParaRPr lang="en-CA"/>
                  </a:p>
                </c:rich>
              </c:tx>
              <c:spPr>
                <a:solidFill>
                  <a:schemeClr val="accent4">
                    <a:lumMod val="40000"/>
                    <a:lumOff val="60000"/>
                  </a:schemeClr>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CA"/>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25D-456C-8483-C9C165B731FE}"/>
                </c:ext>
              </c:extLst>
            </c:dLbl>
            <c:dLbl>
              <c:idx val="3"/>
              <c:layout>
                <c:manualLayout>
                  <c:x val="4.1797283176593526E-3"/>
                  <c:y val="5.7901078312601433E-2"/>
                </c:manualLayout>
              </c:layout>
              <c:tx>
                <c:rich>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fld id="{B51E61C8-C93E-4EF9-9B2D-E9A4835CAABC}" type="CELLRANGE">
                      <a:rPr lang="en-US"/>
                      <a:pPr>
                        <a:defRPr/>
                      </a:pPr>
                      <a:t>[CELLRANGE]</a:t>
                    </a:fld>
                    <a:endParaRPr lang="en-CA"/>
                  </a:p>
                </c:rich>
              </c:tx>
              <c:spPr>
                <a:solidFill>
                  <a:schemeClr val="bg1">
                    <a:lumMod val="95000"/>
                  </a:schemeClr>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CA"/>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25D-456C-8483-C9C165B731FE}"/>
                </c:ext>
              </c:extLst>
            </c:dLbl>
            <c:dLbl>
              <c:idx val="4"/>
              <c:layout>
                <c:manualLayout>
                  <c:x val="-0.24855993720209435"/>
                  <c:y val="-4.4450478172986994E-2"/>
                </c:manualLayout>
              </c:layout>
              <c:tx>
                <c:rich>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fld id="{0BF98A35-B714-4585-8741-B32B38BE58E3}" type="CELLRANGE">
                      <a:rPr lang="en-US"/>
                      <a:pPr>
                        <a:defRPr/>
                      </a:pPr>
                      <a:t>[CELLRANGE]</a:t>
                    </a:fld>
                    <a:endParaRPr lang="en-CA"/>
                  </a:p>
                </c:rich>
              </c:tx>
              <c:spPr>
                <a:solidFill>
                  <a:schemeClr val="bg1">
                    <a:lumMod val="95000"/>
                  </a:schemeClr>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CA"/>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C25D-456C-8483-C9C165B731FE}"/>
                </c:ext>
              </c:extLst>
            </c:dLbl>
            <c:dLbl>
              <c:idx val="5"/>
              <c:layout>
                <c:manualLayout>
                  <c:x val="3.7617554858934206E-2"/>
                  <c:y val="7.720143775013525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C25D-456C-8483-C9C165B731FE}"/>
                </c:ext>
              </c:extLst>
            </c:dLbl>
            <c:dLbl>
              <c:idx val="6"/>
              <c:layout>
                <c:manualLayout>
                  <c:x val="-0.16927899686520378"/>
                  <c:y val="6.4334531458446094E-3"/>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C25D-456C-8483-C9C165B731FE}"/>
                </c:ext>
              </c:extLst>
            </c:dLbl>
            <c:dLbl>
              <c:idx val="7"/>
              <c:layout>
                <c:manualLayout>
                  <c:x val="1.4629049111807771E-2"/>
                  <c:y val="-9.9718523760591565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C25D-456C-8483-C9C165B731FE}"/>
                </c:ext>
              </c:extLst>
            </c:dLbl>
            <c:dLbl>
              <c:idx val="8"/>
              <c:layout>
                <c:manualLayout>
                  <c:x val="6.2695924764890276E-2"/>
                  <c:y val="-5.7901078312601606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C25D-456C-8483-C9C165B731FE}"/>
                </c:ext>
              </c:extLst>
            </c:dLbl>
            <c:dLbl>
              <c:idx val="10"/>
              <c:layout>
                <c:manualLayout>
                  <c:x val="4.3887147335423156E-2"/>
                  <c:y val="-3.8600718875067656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C25D-456C-8483-C9C165B731FE}"/>
                </c:ext>
              </c:extLst>
            </c:dLbl>
            <c:dLbl>
              <c:idx val="11"/>
              <c:layout>
                <c:manualLayout>
                  <c:x val="-0.17136886102403343"/>
                  <c:y val="1.6083632864611525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C25D-456C-8483-C9C165B731FE}"/>
                </c:ext>
              </c:extLst>
            </c:dLbl>
            <c:dLbl>
              <c:idx val="12"/>
              <c:layout>
                <c:manualLayout>
                  <c:x val="4.1797283176593526E-3"/>
                  <c:y val="-2.8950539156300744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C25D-456C-8483-C9C165B731FE}"/>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'Bubble chart'!$I$4:$I$8</c:f>
              <c:numCache>
                <c:formatCode>0</c:formatCode>
                <c:ptCount val="5"/>
                <c:pt idx="0">
                  <c:v>3</c:v>
                </c:pt>
                <c:pt idx="1">
                  <c:v>2</c:v>
                </c:pt>
                <c:pt idx="2">
                  <c:v>1</c:v>
                </c:pt>
                <c:pt idx="3">
                  <c:v>3</c:v>
                </c:pt>
                <c:pt idx="4">
                  <c:v>1</c:v>
                </c:pt>
              </c:numCache>
            </c:numRef>
          </c:xVal>
          <c:yVal>
            <c:numRef>
              <c:f>'Bubble chart'!$L$4:$L$8</c:f>
              <c:numCache>
                <c:formatCode>"$"#,##0_);[Red]\("$"#,##0\)</c:formatCode>
                <c:ptCount val="5"/>
                <c:pt idx="0">
                  <c:v>389</c:v>
                </c:pt>
                <c:pt idx="1">
                  <c:v>440</c:v>
                </c:pt>
                <c:pt idx="2">
                  <c:v>27</c:v>
                </c:pt>
                <c:pt idx="3">
                  <c:v>236</c:v>
                </c:pt>
                <c:pt idx="4">
                  <c:v>126</c:v>
                </c:pt>
              </c:numCache>
            </c:numRef>
          </c:yVal>
          <c:bubbleSize>
            <c:numRef>
              <c:f>'Bubble chart'!$F$4:$F$8</c:f>
              <c:numCache>
                <c:formatCode>0.0</c:formatCode>
                <c:ptCount val="5"/>
                <c:pt idx="0">
                  <c:v>23.4</c:v>
                </c:pt>
                <c:pt idx="1">
                  <c:v>15.4</c:v>
                </c:pt>
                <c:pt idx="2">
                  <c:v>2.2000000000000002</c:v>
                </c:pt>
                <c:pt idx="3">
                  <c:v>2.6</c:v>
                </c:pt>
                <c:pt idx="4">
                  <c:v>3.3</c:v>
                </c:pt>
              </c:numCache>
            </c:numRef>
          </c:bubbleSize>
          <c:bubble3D val="0"/>
          <c:extLst>
            <c:ext xmlns:c15="http://schemas.microsoft.com/office/drawing/2012/chart" uri="{02D57815-91ED-43cb-92C2-25804820EDAC}">
              <c15:datalabelsRange>
                <c15:f>'Bubble chart'!$B$4:$B$8</c15:f>
                <c15:dlblRangeCache>
                  <c:ptCount val="5"/>
                  <c:pt idx="0">
                    <c:v>Waterberg Project (JV)</c:v>
                  </c:pt>
                  <c:pt idx="1">
                    <c:v>Luanga Project</c:v>
                  </c:pt>
                  <c:pt idx="2">
                    <c:v>Pedra Branca Project</c:v>
                  </c:pt>
                  <c:pt idx="3">
                    <c:v>Marathon Project</c:v>
                  </c:pt>
                  <c:pt idx="4">
                    <c:v>Stillwater West Project</c:v>
                  </c:pt>
                </c15:dlblRangeCache>
              </c15:datalabelsRange>
            </c:ext>
            <c:ext xmlns:c16="http://schemas.microsoft.com/office/drawing/2014/chart" uri="{C3380CC4-5D6E-409C-BE32-E72D297353CC}">
              <c16:uniqueId val="{0000000C-C25D-456C-8483-C9C165B731FE}"/>
            </c:ext>
          </c:extLst>
        </c:ser>
        <c:dLbls>
          <c:showLegendKey val="0"/>
          <c:showVal val="0"/>
          <c:showCatName val="0"/>
          <c:showSerName val="0"/>
          <c:showPercent val="0"/>
          <c:showBubbleSize val="0"/>
        </c:dLbls>
        <c:bubbleScale val="100"/>
        <c:showNegBubbles val="0"/>
        <c:axId val="1901700655"/>
        <c:axId val="1901701135"/>
      </c:bubbleChart>
      <c:valAx>
        <c:axId val="1901700655"/>
        <c:scaling>
          <c:orientation val="minMax"/>
          <c:min val="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CA"/>
                  <a:t>Project Stage</a:t>
                </a:r>
              </a:p>
            </c:rich>
          </c:tx>
          <c:layout>
            <c:manualLayout>
              <c:xMode val="edge"/>
              <c:yMode val="edge"/>
              <c:x val="0.47549411539384917"/>
              <c:y val="0.94691374785048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1701135"/>
        <c:crossesAt val="0"/>
        <c:crossBetween val="midCat"/>
        <c:majorUnit val="1"/>
      </c:valAx>
      <c:valAx>
        <c:axId val="1901701135"/>
        <c:scaling>
          <c:orientation val="minMax"/>
          <c:min val="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CA"/>
                  <a:t>Market Cap ($M)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A"/>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1700655"/>
        <c:crosses val="autoZero"/>
        <c:crossBetween val="midCat"/>
      </c:valAx>
      <c:spPr>
        <a:solidFill>
          <a:srgbClr val="F9F8F7"/>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8F7F6"/>
    </a:solidFill>
    <a:ln w="9525" cap="flat" cmpd="sng" algn="ctr">
      <a:noFill/>
      <a:round/>
    </a:ln>
    <a:effectLst/>
  </c:spPr>
  <c:txPr>
    <a:bodyPr/>
    <a:lstStyle/>
    <a:p>
      <a:pPr>
        <a:defRPr sz="12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2D7-E341-B5E2-45589CDBCDF6}"/>
              </c:ext>
            </c:extLst>
          </c:dPt>
          <c:dPt>
            <c:idx val="1"/>
            <c:bubble3D val="0"/>
            <c:spPr>
              <a:solidFill>
                <a:schemeClr val="accent5">
                  <a:lumMod val="20000"/>
                  <a:lumOff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2D7-E341-B5E2-45589CDBCDF6}"/>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2D7-E341-B5E2-45589CDBCDF6}"/>
              </c:ext>
            </c:extLst>
          </c:dPt>
          <c:dPt>
            <c:idx val="3"/>
            <c:bubble3D val="0"/>
            <c:spPr>
              <a:solidFill>
                <a:srgbClr val="83B7E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2D7-E341-B5E2-45589CDBCDF6}"/>
              </c:ext>
            </c:extLst>
          </c:dPt>
          <c:dLbls>
            <c:dLbl>
              <c:idx val="0"/>
              <c:layout>
                <c:manualLayout>
                  <c:x val="-5.0633294939740399E-2"/>
                  <c:y val="4.6301722789092392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rgbClr val="262626"/>
                      </a:solidFill>
                      <a:latin typeface="Alexandria" pitchFamily="2" charset="-78"/>
                      <a:ea typeface="+mn-ea"/>
                      <a:cs typeface="Alexandria"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534408513410449"/>
                      <c:h val="0.24763623492882345"/>
                    </c:manualLayout>
                  </c15:layout>
                </c:ext>
                <c:ext xmlns:c16="http://schemas.microsoft.com/office/drawing/2014/chart" uri="{C3380CC4-5D6E-409C-BE32-E72D297353CC}">
                  <c16:uniqueId val="{00000001-82D7-E341-B5E2-45589CDBCDF6}"/>
                </c:ext>
              </c:extLst>
            </c:dLbl>
            <c:dLbl>
              <c:idx val="1"/>
              <c:layout>
                <c:manualLayout>
                  <c:x val="0.16455820855415629"/>
                  <c:y val="-2.7009097772572394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rgbClr val="262626"/>
                      </a:solidFill>
                      <a:latin typeface="Alexandria" pitchFamily="2" charset="-78"/>
                      <a:ea typeface="+mn-ea"/>
                      <a:cs typeface="Alexandria"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700204646222774"/>
                      <c:h val="0.18862117628472425"/>
                    </c:manualLayout>
                  </c15:layout>
                </c:ext>
                <c:ext xmlns:c16="http://schemas.microsoft.com/office/drawing/2014/chart" uri="{C3380CC4-5D6E-409C-BE32-E72D297353CC}">
                  <c16:uniqueId val="{00000003-82D7-E341-B5E2-45589CDBCDF6}"/>
                </c:ext>
              </c:extLst>
            </c:dLbl>
            <c:dLbl>
              <c:idx val="2"/>
              <c:layout>
                <c:manualLayout>
                  <c:x val="7.5950939128014922E-3"/>
                  <c:y val="7.7169284801751701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rgbClr val="262626"/>
                      </a:solidFill>
                      <a:latin typeface="Alexandria" pitchFamily="2" charset="-78"/>
                      <a:ea typeface="+mn-ea"/>
                      <a:cs typeface="Alexandria"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141089848075028"/>
                      <c:h val="0.25921162764908634"/>
                    </c:manualLayout>
                  </c15:layout>
                </c:ext>
                <c:ext xmlns:c16="http://schemas.microsoft.com/office/drawing/2014/chart" uri="{C3380CC4-5D6E-409C-BE32-E72D297353CC}">
                  <c16:uniqueId val="{00000005-82D7-E341-B5E2-45589CDBCDF6}"/>
                </c:ext>
              </c:extLst>
            </c:dLbl>
            <c:dLbl>
              <c:idx val="3"/>
              <c:layout>
                <c:manualLayout>
                  <c:x val="2.4709842517221747E-2"/>
                  <c:y val="2.0516472964048831E-2"/>
                </c:manualLayout>
              </c:layout>
              <c:tx>
                <c:rich>
                  <a:bodyPr rot="0" spcFirstLastPara="1" vertOverflow="ellipsis" vert="horz" wrap="square" lIns="38100" tIns="19050" rIns="38100" bIns="19050" anchor="ctr" anchorCtr="1">
                    <a:noAutofit/>
                  </a:bodyPr>
                  <a:lstStyle/>
                  <a:p>
                    <a:pPr>
                      <a:defRPr sz="1200" b="0" i="0" u="none" strike="noStrike" kern="1200" spc="0" baseline="0">
                        <a:solidFill>
                          <a:srgbClr val="262626"/>
                        </a:solidFill>
                        <a:latin typeface="Alexandria" pitchFamily="2" charset="-78"/>
                        <a:ea typeface="+mn-ea"/>
                        <a:cs typeface="Alexandria" pitchFamily="2" charset="-78"/>
                      </a:defRPr>
                    </a:pPr>
                    <a:fld id="{C695346C-3308-43FA-802B-0DB651FE6072}" type="CATEGORYNAME">
                      <a:rPr lang="en-US" sz="1200" b="0" smtClean="0">
                        <a:solidFill>
                          <a:srgbClr val="262626"/>
                        </a:solidFill>
                        <a:latin typeface="Alexandria" pitchFamily="2" charset="-78"/>
                        <a:cs typeface="Alexandria" pitchFamily="2" charset="-78"/>
                      </a:rPr>
                      <a:pPr>
                        <a:defRPr sz="1200" b="0">
                          <a:solidFill>
                            <a:srgbClr val="262626"/>
                          </a:solidFill>
                          <a:latin typeface="Alexandria" pitchFamily="2" charset="-78"/>
                          <a:cs typeface="Alexandria" pitchFamily="2" charset="-78"/>
                        </a:defRPr>
                      </a:pPr>
                      <a:t>[CATEGORY NAME]</a:t>
                    </a:fld>
                    <a:r>
                      <a:rPr lang="en-US" sz="1200" b="0" baseline="0">
                        <a:solidFill>
                          <a:srgbClr val="262626"/>
                        </a:solidFill>
                        <a:latin typeface="Alexandria" pitchFamily="2" charset="-78"/>
                        <a:cs typeface="Alexandria" pitchFamily="2" charset="-78"/>
                      </a:rPr>
                      <a:t>
</a:t>
                    </a:r>
                    <a:fld id="{B98F014F-78C5-4ED1-9920-8DFA66F2A6E2}" type="PERCENTAGE">
                      <a:rPr lang="en-US" sz="1200" b="0" baseline="0">
                        <a:solidFill>
                          <a:srgbClr val="262626"/>
                        </a:solidFill>
                        <a:latin typeface="Alexandria" pitchFamily="2" charset="-78"/>
                        <a:cs typeface="Alexandria" pitchFamily="2" charset="-78"/>
                      </a:rPr>
                      <a:pPr>
                        <a:defRPr sz="1200" b="0">
                          <a:solidFill>
                            <a:srgbClr val="262626"/>
                          </a:solidFill>
                          <a:latin typeface="Alexandria" pitchFamily="2" charset="-78"/>
                          <a:cs typeface="Alexandria" pitchFamily="2" charset="-78"/>
                        </a:defRPr>
                      </a:pPr>
                      <a:t>[PERCENTAGE]</a:t>
                    </a:fld>
                    <a:endParaRPr lang="en-US" sz="1200" b="0" baseline="0">
                      <a:solidFill>
                        <a:srgbClr val="262626"/>
                      </a:solidFill>
                      <a:latin typeface="Alexandria" pitchFamily="2" charset="-78"/>
                      <a:cs typeface="Alexandria" pitchFamily="2" charset="-78"/>
                    </a:endParaRP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rgbClr val="262626"/>
                      </a:solidFill>
                      <a:latin typeface="Alexandria" pitchFamily="2" charset="-78"/>
                      <a:ea typeface="+mn-ea"/>
                      <a:cs typeface="Alexandria"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189771857487575"/>
                      <c:h val="0.26155085451407384"/>
                    </c:manualLayout>
                  </c15:layout>
                  <c15:dlblFieldTable/>
                  <c15:showDataLabelsRange val="0"/>
                </c:ext>
                <c:ext xmlns:c16="http://schemas.microsoft.com/office/drawing/2014/chart" uri="{C3380CC4-5D6E-409C-BE32-E72D297353CC}">
                  <c16:uniqueId val="{00000007-82D7-E341-B5E2-45589CDBCDF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rgbClr val="262626"/>
                    </a:solidFill>
                    <a:latin typeface="Alexandria" pitchFamily="2" charset="-78"/>
                    <a:ea typeface="+mn-ea"/>
                    <a:cs typeface="Alexandria" pitchFamily="2" charset="-78"/>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Resource &amp; Mining Funds</c:v>
                </c:pt>
                <c:pt idx="1">
                  <c:v>Retail &amp; Other</c:v>
                </c:pt>
                <c:pt idx="2">
                  <c:v>Close Associates</c:v>
                </c:pt>
                <c:pt idx="3">
                  <c:v>Insiders &amp; Advisors</c:v>
                </c:pt>
              </c:strCache>
            </c:strRef>
          </c:cat>
          <c:val>
            <c:numRef>
              <c:f>Sheet1!$B$2:$B$5</c:f>
              <c:numCache>
                <c:formatCode>0%</c:formatCode>
                <c:ptCount val="4"/>
                <c:pt idx="0">
                  <c:v>0.25</c:v>
                </c:pt>
                <c:pt idx="1">
                  <c:v>0.45</c:v>
                </c:pt>
                <c:pt idx="2">
                  <c:v>0.1</c:v>
                </c:pt>
                <c:pt idx="3">
                  <c:v>0.2</c:v>
                </c:pt>
              </c:numCache>
            </c:numRef>
          </c:val>
          <c:extLst>
            <c:ext xmlns:c16="http://schemas.microsoft.com/office/drawing/2014/chart" uri="{C3380CC4-5D6E-409C-BE32-E72D297353CC}">
              <c16:uniqueId val="{00000008-82D7-E341-B5E2-45589CDBCDF6}"/>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0.27652</cdr:x>
      <cdr:y>0.64279</cdr:y>
    </cdr:from>
    <cdr:to>
      <cdr:x>0.39326</cdr:x>
      <cdr:y>0.68967</cdr:y>
    </cdr:to>
    <cdr:sp macro="" textlink="">
      <cdr:nvSpPr>
        <cdr:cNvPr id="2" name="TextBox 4">
          <a:extLst xmlns:a="http://schemas.openxmlformats.org/drawingml/2006/main">
            <a:ext uri="{FF2B5EF4-FFF2-40B4-BE49-F238E27FC236}">
              <a16:creationId xmlns:a16="http://schemas.microsoft.com/office/drawing/2014/main" id="{11414414-97FB-10AA-1B50-3434FF1FCBD1}"/>
            </a:ext>
          </a:extLst>
        </cdr:cNvPr>
        <cdr:cNvSpPr txBox="1"/>
      </cdr:nvSpPr>
      <cdr:spPr>
        <a:xfrm xmlns:a="http://schemas.openxmlformats.org/drawingml/2006/main">
          <a:off x="2643448" y="3376391"/>
          <a:ext cx="1116011" cy="24622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CA" sz="1000" b="1" dirty="0"/>
            <a:t>0.40 g/t  </a:t>
          </a:r>
          <a:r>
            <a:rPr lang="en-CA" sz="1000" dirty="0"/>
            <a:t>Pd + Pt</a:t>
          </a:r>
        </a:p>
      </cdr:txBody>
    </cdr:sp>
  </cdr:relSizeAnchor>
  <cdr:relSizeAnchor xmlns:cdr="http://schemas.openxmlformats.org/drawingml/2006/chartDrawing">
    <cdr:from>
      <cdr:x>0.5</cdr:x>
      <cdr:y>0.12421</cdr:y>
    </cdr:from>
    <cdr:to>
      <cdr:x>0.60517</cdr:x>
      <cdr:y>0.17109</cdr:y>
    </cdr:to>
    <cdr:sp macro="" textlink="">
      <cdr:nvSpPr>
        <cdr:cNvPr id="3" name="TextBox 4">
          <a:extLst xmlns:a="http://schemas.openxmlformats.org/drawingml/2006/main">
            <a:ext uri="{FF2B5EF4-FFF2-40B4-BE49-F238E27FC236}">
              <a16:creationId xmlns:a16="http://schemas.microsoft.com/office/drawing/2014/main" id="{64EDDB11-5B71-2D75-7756-1D68C7C114DF}"/>
            </a:ext>
          </a:extLst>
        </cdr:cNvPr>
        <cdr:cNvSpPr txBox="1"/>
      </cdr:nvSpPr>
      <cdr:spPr>
        <a:xfrm xmlns:a="http://schemas.openxmlformats.org/drawingml/2006/main">
          <a:off x="4779818" y="652455"/>
          <a:ext cx="1005403" cy="24622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CA" sz="1000" b="1" dirty="0"/>
            <a:t>2.03 g/t  </a:t>
          </a:r>
          <a:r>
            <a:rPr lang="en-CA" sz="1000" dirty="0" err="1"/>
            <a:t>PdEq</a:t>
          </a:r>
          <a:endParaRPr lang="en-CA" sz="1000" dirty="0"/>
        </a:p>
      </cdr:txBody>
    </cdr:sp>
  </cdr:relSizeAnchor>
  <cdr:relSizeAnchor xmlns:cdr="http://schemas.openxmlformats.org/drawingml/2006/chartDrawing">
    <cdr:from>
      <cdr:x>0.73662</cdr:x>
      <cdr:y>0.18288</cdr:y>
    </cdr:from>
    <cdr:to>
      <cdr:x>0.82552</cdr:x>
      <cdr:y>0.22975</cdr:y>
    </cdr:to>
    <cdr:sp macro="" textlink="">
      <cdr:nvSpPr>
        <cdr:cNvPr id="4" name="TextBox 4">
          <a:extLst xmlns:a="http://schemas.openxmlformats.org/drawingml/2006/main">
            <a:ext uri="{FF2B5EF4-FFF2-40B4-BE49-F238E27FC236}">
              <a16:creationId xmlns:a16="http://schemas.microsoft.com/office/drawing/2014/main" id="{B416CFB5-7F92-0FF0-2759-A4B0348CB718}"/>
            </a:ext>
          </a:extLst>
        </cdr:cNvPr>
        <cdr:cNvSpPr txBox="1"/>
      </cdr:nvSpPr>
      <cdr:spPr>
        <a:xfrm xmlns:a="http://schemas.openxmlformats.org/drawingml/2006/main">
          <a:off x="7041805" y="960610"/>
          <a:ext cx="849913" cy="24622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CA" sz="1000" b="1" dirty="0"/>
            <a:t>2.96 g/t  </a:t>
          </a:r>
          <a:r>
            <a:rPr lang="en-CA" sz="1000" dirty="0"/>
            <a:t>4E</a:t>
          </a:r>
          <a:endParaRPr lang="en-CA" sz="1000" b="1" dirty="0"/>
        </a:p>
      </cdr:txBody>
    </cdr:sp>
  </cdr:relSizeAnchor>
  <cdr:relSizeAnchor xmlns:cdr="http://schemas.openxmlformats.org/drawingml/2006/chartDrawing">
    <cdr:from>
      <cdr:x>0.74379</cdr:x>
      <cdr:y>0.48566</cdr:y>
    </cdr:from>
    <cdr:to>
      <cdr:x>0.86054</cdr:x>
      <cdr:y>0.53253</cdr:y>
    </cdr:to>
    <cdr:sp macro="" textlink="">
      <cdr:nvSpPr>
        <cdr:cNvPr id="5" name="TextBox 4">
          <a:extLst xmlns:a="http://schemas.openxmlformats.org/drawingml/2006/main">
            <a:ext uri="{FF2B5EF4-FFF2-40B4-BE49-F238E27FC236}">
              <a16:creationId xmlns:a16="http://schemas.microsoft.com/office/drawing/2014/main" id="{7C537CB9-1B98-11DC-86B6-FDF0E3408660}"/>
            </a:ext>
          </a:extLst>
        </cdr:cNvPr>
        <cdr:cNvSpPr txBox="1"/>
      </cdr:nvSpPr>
      <cdr:spPr>
        <a:xfrm xmlns:a="http://schemas.openxmlformats.org/drawingml/2006/main">
          <a:off x="7110396" y="2551002"/>
          <a:ext cx="1116011" cy="24622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CA" sz="1000" b="1" dirty="0"/>
            <a:t>0.84 g/t  </a:t>
          </a:r>
          <a:r>
            <a:rPr lang="en-CA" sz="1000" dirty="0"/>
            <a:t>Pd + Pt</a:t>
          </a:r>
        </a:p>
      </cdr:txBody>
    </cdr:sp>
  </cdr:relSizeAnchor>
  <cdr:relSizeAnchor xmlns:cdr="http://schemas.openxmlformats.org/drawingml/2006/chartDrawing">
    <cdr:from>
      <cdr:x>0.21908</cdr:x>
      <cdr:y>0.92564</cdr:y>
    </cdr:from>
    <cdr:to>
      <cdr:x>0.40985</cdr:x>
      <cdr:y>0.98826</cdr:y>
    </cdr:to>
    <cdr:sp macro="" textlink="">
      <cdr:nvSpPr>
        <cdr:cNvPr id="6" name="TextBox 5">
          <a:extLst xmlns:a="http://schemas.openxmlformats.org/drawingml/2006/main">
            <a:ext uri="{FF2B5EF4-FFF2-40B4-BE49-F238E27FC236}">
              <a16:creationId xmlns:a16="http://schemas.microsoft.com/office/drawing/2014/main" id="{7B1A45E1-ACA6-00DB-07BE-F53B4DB44B19}"/>
            </a:ext>
          </a:extLst>
        </cdr:cNvPr>
        <cdr:cNvSpPr txBox="1"/>
      </cdr:nvSpPr>
      <cdr:spPr>
        <a:xfrm xmlns:a="http://schemas.openxmlformats.org/drawingml/2006/main">
          <a:off x="1592580" y="3604260"/>
          <a:ext cx="1386840" cy="2438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CA" sz="1100" kern="1200"/>
            <a:t>Inferred Resource</a:t>
          </a:r>
        </a:p>
      </cdr:txBody>
    </cdr:sp>
  </cdr:relSizeAnchor>
  <cdr:relSizeAnchor xmlns:cdr="http://schemas.openxmlformats.org/drawingml/2006/chartDrawing">
    <cdr:from>
      <cdr:x>0.43712</cdr:x>
      <cdr:y>0.91516</cdr:y>
    </cdr:from>
    <cdr:to>
      <cdr:x>0.6279</cdr:x>
      <cdr:y>0.97778</cdr:y>
    </cdr:to>
    <cdr:sp macro="" textlink="">
      <cdr:nvSpPr>
        <cdr:cNvPr id="7" name="TextBox 1">
          <a:extLst xmlns:a="http://schemas.openxmlformats.org/drawingml/2006/main">
            <a:ext uri="{FF2B5EF4-FFF2-40B4-BE49-F238E27FC236}">
              <a16:creationId xmlns:a16="http://schemas.microsoft.com/office/drawing/2014/main" id="{BE01EDBF-7A03-E082-40C2-B99B86552558}"/>
            </a:ext>
          </a:extLst>
        </cdr:cNvPr>
        <cdr:cNvSpPr txBox="1"/>
      </cdr:nvSpPr>
      <cdr:spPr>
        <a:xfrm xmlns:a="http://schemas.openxmlformats.org/drawingml/2006/main">
          <a:off x="4178676" y="4807078"/>
          <a:ext cx="1823787" cy="328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100" kern="1200" dirty="0"/>
            <a:t>PEA</a:t>
          </a:r>
        </a:p>
      </cdr:txBody>
    </cdr:sp>
  </cdr:relSizeAnchor>
  <cdr:relSizeAnchor xmlns:cdr="http://schemas.openxmlformats.org/drawingml/2006/chartDrawing">
    <cdr:from>
      <cdr:x>0.67156</cdr:x>
      <cdr:y>0.92303</cdr:y>
    </cdr:from>
    <cdr:to>
      <cdr:x>0.86233</cdr:x>
      <cdr:y>0.98565</cdr:y>
    </cdr:to>
    <cdr:sp macro="" textlink="">
      <cdr:nvSpPr>
        <cdr:cNvPr id="8" name="TextBox 1">
          <a:extLst xmlns:a="http://schemas.openxmlformats.org/drawingml/2006/main">
            <a:ext uri="{FF2B5EF4-FFF2-40B4-BE49-F238E27FC236}">
              <a16:creationId xmlns:a16="http://schemas.microsoft.com/office/drawing/2014/main" id="{26404F5C-34E1-7BC8-F7EB-CBBD7247D0C2}"/>
            </a:ext>
          </a:extLst>
        </cdr:cNvPr>
        <cdr:cNvSpPr txBox="1"/>
      </cdr:nvSpPr>
      <cdr:spPr>
        <a:xfrm xmlns:a="http://schemas.openxmlformats.org/drawingml/2006/main">
          <a:off x="4881880" y="3594100"/>
          <a:ext cx="1386840" cy="2438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100" kern="1200"/>
            <a:t>Feasibility Study</a:t>
          </a:r>
        </a:p>
      </cdr:txBody>
    </cdr:sp>
  </cdr:relSizeAnchor>
  <cdr:relSizeAnchor xmlns:cdr="http://schemas.openxmlformats.org/drawingml/2006/chartDrawing">
    <cdr:from>
      <cdr:x>0.31846</cdr:x>
      <cdr:y>0.83792</cdr:y>
    </cdr:from>
    <cdr:to>
      <cdr:x>0.45818</cdr:x>
      <cdr:y>0.88479</cdr:y>
    </cdr:to>
    <cdr:sp macro="" textlink="">
      <cdr:nvSpPr>
        <cdr:cNvPr id="9" name="TextBox 4">
          <a:extLst xmlns:a="http://schemas.openxmlformats.org/drawingml/2006/main">
            <a:ext uri="{FF2B5EF4-FFF2-40B4-BE49-F238E27FC236}">
              <a16:creationId xmlns:a16="http://schemas.microsoft.com/office/drawing/2014/main" id="{EADE99C0-9328-5408-376E-94B6C5E6ED63}"/>
            </a:ext>
          </a:extLst>
        </cdr:cNvPr>
        <cdr:cNvSpPr txBox="1"/>
      </cdr:nvSpPr>
      <cdr:spPr>
        <a:xfrm xmlns:a="http://schemas.openxmlformats.org/drawingml/2006/main">
          <a:off x="3044370" y="4401341"/>
          <a:ext cx="1335622" cy="24622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CA" sz="1000" b="1" dirty="0"/>
            <a:t>1.08 g/t  </a:t>
          </a:r>
          <a:r>
            <a:rPr lang="en-CA" sz="1000" dirty="0"/>
            <a:t>2PGE + Au</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23FA75A8-5E5D-357F-D939-B4E08F7D1FC3}"/>
            </a:ext>
          </a:extLst>
        </p:cNvPr>
        <p:cNvGrpSpPr/>
        <p:nvPr/>
      </p:nvGrpSpPr>
      <p:grpSpPr>
        <a:xfrm>
          <a:off x="0" y="0"/>
          <a:ext cx="0" cy="0"/>
          <a:chOff x="0" y="0"/>
          <a:chExt cx="0" cy="0"/>
        </a:xfrm>
      </p:grpSpPr>
      <p:sp>
        <p:nvSpPr>
          <p:cNvPr id="75" name="Google Shape;75;p1:notes">
            <a:extLst>
              <a:ext uri="{FF2B5EF4-FFF2-40B4-BE49-F238E27FC236}">
                <a16:creationId xmlns:a16="http://schemas.microsoft.com/office/drawing/2014/main" id="{71C8A2D7-9AB3-B72F-C395-322BF5F481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1:notes">
            <a:extLst>
              <a:ext uri="{FF2B5EF4-FFF2-40B4-BE49-F238E27FC236}">
                <a16:creationId xmlns:a16="http://schemas.microsoft.com/office/drawing/2014/main" id="{9FE1F908-A913-4FD8-DE96-D3857A8EBA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1:notes">
            <a:extLst>
              <a:ext uri="{FF2B5EF4-FFF2-40B4-BE49-F238E27FC236}">
                <a16:creationId xmlns:a16="http://schemas.microsoft.com/office/drawing/2014/main" id="{44A40364-2148-DBA6-E18C-5455463B860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306674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770F9A6D-C3CF-2C49-8329-8ACC4D7FCF88}"/>
            </a:ext>
          </a:extLst>
        </p:cNvPr>
        <p:cNvGrpSpPr/>
        <p:nvPr/>
      </p:nvGrpSpPr>
      <p:grpSpPr>
        <a:xfrm>
          <a:off x="0" y="0"/>
          <a:ext cx="0" cy="0"/>
          <a:chOff x="0" y="0"/>
          <a:chExt cx="0" cy="0"/>
        </a:xfrm>
      </p:grpSpPr>
      <p:sp>
        <p:nvSpPr>
          <p:cNvPr id="215" name="Google Shape;215;p18:notes">
            <a:extLst>
              <a:ext uri="{FF2B5EF4-FFF2-40B4-BE49-F238E27FC236}">
                <a16:creationId xmlns:a16="http://schemas.microsoft.com/office/drawing/2014/main" id="{E5FE8052-68AC-4B59-C847-357A391004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8:notes">
            <a:extLst>
              <a:ext uri="{FF2B5EF4-FFF2-40B4-BE49-F238E27FC236}">
                <a16:creationId xmlns:a16="http://schemas.microsoft.com/office/drawing/2014/main" id="{D440A0F4-C33F-8655-DD91-78C8F6D79C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8:notes">
            <a:extLst>
              <a:ext uri="{FF2B5EF4-FFF2-40B4-BE49-F238E27FC236}">
                <a16:creationId xmlns:a16="http://schemas.microsoft.com/office/drawing/2014/main" id="{6670E322-95F9-B1F2-9AEA-11767824F5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663073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36CFDC80-3841-CC0C-1A58-C8396A43D539}"/>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2B258ED2-5970-1FCE-706A-949AAAD4C32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CA" b="0" i="0" u="none" strike="noStrike">
              <a:solidFill>
                <a:srgbClr val="212121"/>
              </a:solidFill>
              <a:effectLst/>
              <a:latin typeface="Aptos" panose="020B0004020202020204" pitchFamily="34" charset="0"/>
            </a:endParaRPr>
          </a:p>
        </p:txBody>
      </p:sp>
      <p:sp>
        <p:nvSpPr>
          <p:cNvPr id="107" name="Google Shape;107;p5:notes">
            <a:extLst>
              <a:ext uri="{FF2B5EF4-FFF2-40B4-BE49-F238E27FC236}">
                <a16:creationId xmlns:a16="http://schemas.microsoft.com/office/drawing/2014/main" id="{B3A92E51-C8DC-99DF-6D47-6872D2C3E2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8462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5CC44EF9-B4A8-586A-79DB-8A8AF204A20A}"/>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62296BD3-E3D9-4FAE-97F5-99A16622ED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CA" b="0" i="0" u="none" strike="noStrike">
              <a:solidFill>
                <a:srgbClr val="212121"/>
              </a:solidFill>
              <a:effectLst/>
              <a:latin typeface="Aptos" panose="020B0004020202020204" pitchFamily="34" charset="0"/>
            </a:endParaRPr>
          </a:p>
        </p:txBody>
      </p:sp>
      <p:sp>
        <p:nvSpPr>
          <p:cNvPr id="107" name="Google Shape;107;p5:notes">
            <a:extLst>
              <a:ext uri="{FF2B5EF4-FFF2-40B4-BE49-F238E27FC236}">
                <a16:creationId xmlns:a16="http://schemas.microsoft.com/office/drawing/2014/main" id="{AC7D8233-9D83-5171-ADA7-E2F33A27D2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9381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A87DF0C1-BB54-AC42-127B-294851EEEB56}"/>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5744ADE9-4767-43B1-3685-8DCDA41FB0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CA" b="0" i="0" u="none" strike="noStrike">
              <a:solidFill>
                <a:srgbClr val="212121"/>
              </a:solidFill>
              <a:effectLst/>
              <a:latin typeface="Aptos" panose="020B0004020202020204" pitchFamily="34" charset="0"/>
            </a:endParaRPr>
          </a:p>
        </p:txBody>
      </p:sp>
      <p:sp>
        <p:nvSpPr>
          <p:cNvPr id="107" name="Google Shape;107;p5:notes">
            <a:extLst>
              <a:ext uri="{FF2B5EF4-FFF2-40B4-BE49-F238E27FC236}">
                <a16:creationId xmlns:a16="http://schemas.microsoft.com/office/drawing/2014/main" id="{B7977110-E303-9E57-BF75-A30B66BCA9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778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4F0D7799-CBA8-69E6-BEB8-BBA0CCA870AD}"/>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3E02EC68-1A6A-8D63-D8D6-339B74E9727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DD93BD2C-4DDD-FBC0-9C0E-3280A1A375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2641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3134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411013CD-6B57-EEDD-89D5-9A1B4C6D4F64}"/>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B39F2BCB-F835-1386-388E-706A5ADDC17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dirty="0"/>
          </a:p>
        </p:txBody>
      </p:sp>
      <p:sp>
        <p:nvSpPr>
          <p:cNvPr id="107" name="Google Shape;107;p5:notes">
            <a:extLst>
              <a:ext uri="{FF2B5EF4-FFF2-40B4-BE49-F238E27FC236}">
                <a16:creationId xmlns:a16="http://schemas.microsoft.com/office/drawing/2014/main" id="{140F2CEF-A8BC-21AA-20AE-988183A358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158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AB32E1AC-B719-6056-5348-3637E950A6ED}"/>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019DA741-018D-2581-DCC3-BD9B844D0D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4FCFC149-B044-E6F3-26C6-17F4762758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099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727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3AC3EF35-BB55-1408-AB20-7FE1C04857CA}"/>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3A606F6A-9F48-FFA9-D5A1-9E2EFD88AE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CA" b="0" i="0" u="none" strike="noStrike">
              <a:solidFill>
                <a:srgbClr val="212121"/>
              </a:solidFill>
              <a:effectLst/>
              <a:latin typeface="Aptos" panose="020B0004020202020204" pitchFamily="34" charset="0"/>
            </a:endParaRPr>
          </a:p>
        </p:txBody>
      </p:sp>
      <p:sp>
        <p:nvSpPr>
          <p:cNvPr id="107" name="Google Shape;107;p5:notes">
            <a:extLst>
              <a:ext uri="{FF2B5EF4-FFF2-40B4-BE49-F238E27FC236}">
                <a16:creationId xmlns:a16="http://schemas.microsoft.com/office/drawing/2014/main" id="{0E67F251-6B62-F2D8-CDF8-A068DEC86D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544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9CD2B1B7-D9C1-69A0-F382-83E6ECE2E430}"/>
            </a:ext>
          </a:extLst>
        </p:cNvPr>
        <p:cNvGrpSpPr/>
        <p:nvPr/>
      </p:nvGrpSpPr>
      <p:grpSpPr>
        <a:xfrm>
          <a:off x="0" y="0"/>
          <a:ext cx="0" cy="0"/>
          <a:chOff x="0" y="0"/>
          <a:chExt cx="0" cy="0"/>
        </a:xfrm>
      </p:grpSpPr>
      <p:sp>
        <p:nvSpPr>
          <p:cNvPr id="75" name="Google Shape;75;p1:notes">
            <a:extLst>
              <a:ext uri="{FF2B5EF4-FFF2-40B4-BE49-F238E27FC236}">
                <a16:creationId xmlns:a16="http://schemas.microsoft.com/office/drawing/2014/main" id="{46373133-AE65-2A2D-8CA7-58B71BD091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1:notes">
            <a:extLst>
              <a:ext uri="{FF2B5EF4-FFF2-40B4-BE49-F238E27FC236}">
                <a16:creationId xmlns:a16="http://schemas.microsoft.com/office/drawing/2014/main" id="{A707B98D-FE36-B8C9-C496-B4DB95DFF1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1:notes">
            <a:extLst>
              <a:ext uri="{FF2B5EF4-FFF2-40B4-BE49-F238E27FC236}">
                <a16:creationId xmlns:a16="http://schemas.microsoft.com/office/drawing/2014/main" id="{A8B0E064-958E-CD6B-C9D7-57F4103D722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617152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5805BEDF-ADE8-66EF-5B28-89539E4CB303}"/>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12C0D617-43E4-CB8A-917B-1F81FA48A0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CA" b="0" i="0" u="none" strike="noStrike">
              <a:solidFill>
                <a:srgbClr val="212121"/>
              </a:solidFill>
              <a:effectLst/>
              <a:latin typeface="Aptos" panose="020B0004020202020204" pitchFamily="34" charset="0"/>
            </a:endParaRPr>
          </a:p>
        </p:txBody>
      </p:sp>
      <p:sp>
        <p:nvSpPr>
          <p:cNvPr id="107" name="Google Shape;107;p5:notes">
            <a:extLst>
              <a:ext uri="{FF2B5EF4-FFF2-40B4-BE49-F238E27FC236}">
                <a16:creationId xmlns:a16="http://schemas.microsoft.com/office/drawing/2014/main" id="{6E4D9BA3-F6A8-9545-7C58-47DB1DB474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596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B8B05758-56A7-759E-6626-5F13D97328DF}"/>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8FD3D14C-7731-11FA-BF17-EAAF66679D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01EE077B-AE35-1C89-55E0-61688EAE6C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94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8B4460BE-620B-57BB-0E9D-6AE4D63908B2}"/>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13348118-9D08-DFC8-DCEB-7FDE9B81515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F31AD643-2FB0-3D84-C19E-3788D13349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557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6DB0B5BE-D9C8-778B-A0E0-994B90C13367}"/>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C08BAD62-2006-F04E-74FA-2794204AB7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385AB62E-EDA4-EBAF-C9A2-3611EFB564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464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22938CB7-8759-C71D-7E57-288B235C5921}"/>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B0477DC4-001D-E63F-1CD3-ADBF53A704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A3FDA0BA-2E09-B525-082D-EF1FBCFD8D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488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D94C5C78-9E26-511C-4D1C-EB01DDC3BC63}"/>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30F22C98-9968-FF0F-AAE6-5374B9D77E1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1555B727-675B-F504-42AC-C241CD0FC3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178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218DA9C1-9ACD-E007-0279-F0AAEECF2412}"/>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E9BA7330-0C9D-F6F3-CCF6-E28EA7E4A6A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3BE0E2CE-0263-CA48-ADFC-3999E5F9D09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9993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2C825DBA-6CE3-0EF5-1C27-B6576E03C6FD}"/>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B110AF1C-FDE2-792E-74C4-83983C0557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98D706DE-F190-995D-6D33-23E758B15F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01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749AEB70-A218-F5AC-BC55-8525DBAC0BA4}"/>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7A0C3FEA-DECF-9127-5A2F-BFB586927C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pt-BR"/>
          </a:p>
        </p:txBody>
      </p:sp>
      <p:sp>
        <p:nvSpPr>
          <p:cNvPr id="107" name="Google Shape;107;p5:notes">
            <a:extLst>
              <a:ext uri="{FF2B5EF4-FFF2-40B4-BE49-F238E27FC236}">
                <a16:creationId xmlns:a16="http://schemas.microsoft.com/office/drawing/2014/main" id="{7D055CC3-50E3-8BF4-CFED-972363C088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6997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D">
    <p:spTree>
      <p:nvGrpSpPr>
        <p:cNvPr id="1" name=""/>
        <p:cNvGrpSpPr/>
        <p:nvPr/>
      </p:nvGrpSpPr>
      <p:grpSpPr>
        <a:xfrm>
          <a:off x="0" y="0"/>
          <a:ext cx="0" cy="0"/>
          <a:chOff x="0" y="0"/>
          <a:chExt cx="0" cy="0"/>
        </a:xfrm>
      </p:grpSpPr>
      <p:pic>
        <p:nvPicPr>
          <p:cNvPr id="6" name="Picture 5" descr="A crane on a construction site&#10;&#10;Description automatically generated">
            <a:extLst>
              <a:ext uri="{FF2B5EF4-FFF2-40B4-BE49-F238E27FC236}">
                <a16:creationId xmlns:a16="http://schemas.microsoft.com/office/drawing/2014/main" id="{CA403329-E53B-845F-A362-2BD68191AB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0CF812C-35DE-BF31-C9E4-F96DD81DE600}"/>
              </a:ext>
            </a:extLst>
          </p:cNvPr>
          <p:cNvSpPr/>
          <p:nvPr userDrawn="1"/>
        </p:nvSpPr>
        <p:spPr>
          <a:xfrm>
            <a:off x="0" y="0"/>
            <a:ext cx="12192000" cy="685800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Google Shape;277;p90">
            <a:extLst>
              <a:ext uri="{FF2B5EF4-FFF2-40B4-BE49-F238E27FC236}">
                <a16:creationId xmlns:a16="http://schemas.microsoft.com/office/drawing/2014/main" id="{E914F09A-C872-BE72-5FA8-5FDC4AF6EEFA}"/>
              </a:ext>
            </a:extLst>
          </p:cNvPr>
          <p:cNvSpPr/>
          <p:nvPr userDrawn="1"/>
        </p:nvSpPr>
        <p:spPr>
          <a:xfrm>
            <a:off x="0" y="0"/>
            <a:ext cx="12192000" cy="6858000"/>
          </a:xfrm>
          <a:prstGeom prst="rect">
            <a:avLst/>
          </a:prstGeom>
          <a:gradFill>
            <a:gsLst>
              <a:gs pos="3000">
                <a:srgbClr val="2A3E56">
                  <a:alpha val="58977"/>
                </a:srgbClr>
              </a:gs>
              <a:gs pos="41000">
                <a:srgbClr val="2A3E56">
                  <a:alpha val="68252"/>
                </a:srgbClr>
              </a:gs>
              <a:gs pos="100000">
                <a:srgbClr val="428FD3">
                  <a:alpha val="77647"/>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91621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20"/>
        <p:cNvGrpSpPr/>
        <p:nvPr/>
      </p:nvGrpSpPr>
      <p:grpSpPr>
        <a:xfrm>
          <a:off x="0" y="0"/>
          <a:ext cx="0" cy="0"/>
          <a:chOff x="0" y="0"/>
          <a:chExt cx="0" cy="0"/>
        </a:xfrm>
      </p:grpSpPr>
      <p:pic>
        <p:nvPicPr>
          <p:cNvPr id="21" name="Google Shape;21;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50032"/>
            <a:ext cx="12192001" cy="6383328"/>
          </a:xfrm>
          <a:prstGeom prst="rect">
            <a:avLst/>
          </a:prstGeom>
          <a:noFill/>
          <a:ln>
            <a:noFill/>
          </a:ln>
        </p:spPr>
      </p:pic>
      <p:sp>
        <p:nvSpPr>
          <p:cNvPr id="22" name="Google Shape;22;p31"/>
          <p:cNvSpPr/>
          <p:nvPr/>
        </p:nvSpPr>
        <p:spPr>
          <a:xfrm>
            <a:off x="0" y="6377781"/>
            <a:ext cx="12192000" cy="4802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31"/>
          <p:cNvSpPr txBox="1">
            <a:spLocks noGrp="1"/>
          </p:cNvSpPr>
          <p:nvPr>
            <p:ph type="sldNum" idx="12"/>
          </p:nvPr>
        </p:nvSpPr>
        <p:spPr>
          <a:xfrm>
            <a:off x="9167191" y="6425406"/>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31"/>
          <p:cNvSpPr txBox="1">
            <a:spLocks noGrp="1"/>
          </p:cNvSpPr>
          <p:nvPr>
            <p:ph type="title"/>
          </p:nvPr>
        </p:nvSpPr>
        <p:spPr>
          <a:xfrm>
            <a:off x="427383" y="250032"/>
            <a:ext cx="10926417" cy="67430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02057"/>
              </a:buClr>
              <a:buSzPts val="3600"/>
              <a:buFont typeface="Ubuntu"/>
              <a:buNone/>
              <a:defRPr sz="3600" b="1" i="0" u="none" strike="noStrike" cap="none">
                <a:solidFill>
                  <a:srgbClr val="102057"/>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5" name="Google Shape;25;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7383" y="6487628"/>
            <a:ext cx="272983" cy="260523"/>
          </a:xfrm>
          <a:prstGeom prst="rect">
            <a:avLst/>
          </a:prstGeom>
          <a:noFill/>
          <a:ln>
            <a:noFill/>
          </a:ln>
        </p:spPr>
      </p:pic>
      <p:sp>
        <p:nvSpPr>
          <p:cNvPr id="26" name="Google Shape;26;p31"/>
          <p:cNvSpPr txBox="1"/>
          <p:nvPr/>
        </p:nvSpPr>
        <p:spPr>
          <a:xfrm>
            <a:off x="897834" y="6501930"/>
            <a:ext cx="4552122" cy="24622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Medium"/>
                <a:ea typeface="Ubuntu Medium"/>
                <a:cs typeface="Ubuntu Medium"/>
                <a:sym typeface="Ubuntu Medium"/>
              </a:rPr>
              <a:t>VALOREMETALS.COM</a:t>
            </a:r>
            <a:r>
              <a:rPr lang="en-US" sz="1000" b="0" i="0" u="none" strike="noStrike" cap="none">
                <a:solidFill>
                  <a:srgbClr val="7F7F7F"/>
                </a:solidFill>
                <a:latin typeface="Ubuntu"/>
                <a:ea typeface="Ubuntu"/>
                <a:cs typeface="Ubuntu"/>
                <a:sym typeface="Ubuntu"/>
              </a:rPr>
              <a:t>              TSX-V: </a:t>
            </a:r>
            <a:r>
              <a:rPr lang="en-US" sz="1000" b="0" i="0" u="none" strike="noStrike" cap="none">
                <a:solidFill>
                  <a:srgbClr val="7F7F7F"/>
                </a:solidFill>
                <a:latin typeface="Ubuntu Medium"/>
                <a:ea typeface="Ubuntu Medium"/>
                <a:cs typeface="Ubuntu Medium"/>
                <a:sym typeface="Ubuntu Medium"/>
              </a:rPr>
              <a:t>VO       </a:t>
            </a:r>
            <a:r>
              <a:rPr lang="en-US" sz="1000" b="0" i="0" u="none" strike="noStrike" cap="none">
                <a:solidFill>
                  <a:srgbClr val="7F7F7F"/>
                </a:solidFill>
                <a:latin typeface="Ubuntu"/>
                <a:ea typeface="Ubuntu"/>
                <a:cs typeface="Ubuntu"/>
                <a:sym typeface="Ubuntu"/>
              </a:rPr>
              <a:t>OTCQB: </a:t>
            </a:r>
            <a:r>
              <a:rPr lang="en-US" sz="1000" b="0" i="0" u="none" strike="noStrike" cap="none">
                <a:solidFill>
                  <a:srgbClr val="7F7F7F"/>
                </a:solidFill>
                <a:latin typeface="Ubuntu Medium"/>
                <a:ea typeface="Ubuntu Medium"/>
                <a:cs typeface="Ubuntu Medium"/>
                <a:sym typeface="Ubuntu Medium"/>
              </a:rPr>
              <a:t>KVLQF       </a:t>
            </a:r>
            <a:r>
              <a:rPr lang="en-US" sz="1000" b="0" i="0" u="none" strike="noStrike" cap="none">
                <a:solidFill>
                  <a:srgbClr val="7F7F7F"/>
                </a:solidFill>
                <a:latin typeface="Ubuntu"/>
                <a:ea typeface="Ubuntu"/>
                <a:cs typeface="Ubuntu"/>
                <a:sym typeface="Ubuntu"/>
              </a:rPr>
              <a:t>FRA: </a:t>
            </a:r>
            <a:r>
              <a:rPr lang="en-US" sz="1000" b="0" i="0" u="none" strike="noStrike" cap="none">
                <a:solidFill>
                  <a:srgbClr val="7F7F7F"/>
                </a:solidFill>
                <a:latin typeface="Ubuntu Medium"/>
                <a:ea typeface="Ubuntu Medium"/>
                <a:cs typeface="Ubuntu Medium"/>
                <a:sym typeface="Ubuntu Medium"/>
              </a:rPr>
              <a:t>KEQ0</a:t>
            </a:r>
            <a:endParaRPr sz="1400" b="0" i="0" u="none" strike="noStrike" cap="none">
              <a:solidFill>
                <a:srgbClr val="000000"/>
              </a:solidFill>
              <a:latin typeface="Arial"/>
              <a:ea typeface="Arial"/>
              <a:cs typeface="Arial"/>
              <a:sym typeface="Arial"/>
            </a:endParaRPr>
          </a:p>
        </p:txBody>
      </p:sp>
      <p:sp>
        <p:nvSpPr>
          <p:cNvPr id="27" name="Google Shape;27;p31"/>
          <p:cNvSpPr/>
          <p:nvPr/>
        </p:nvSpPr>
        <p:spPr>
          <a:xfrm>
            <a:off x="1" y="0"/>
            <a:ext cx="897834" cy="250032"/>
          </a:xfrm>
          <a:prstGeom prst="rect">
            <a:avLst/>
          </a:prstGeom>
          <a:solidFill>
            <a:srgbClr val="0D1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8;p31"/>
          <p:cNvSpPr/>
          <p:nvPr/>
        </p:nvSpPr>
        <p:spPr>
          <a:xfrm rot="-5400000">
            <a:off x="-323903" y="370601"/>
            <a:ext cx="897834" cy="250032"/>
          </a:xfrm>
          <a:prstGeom prst="rect">
            <a:avLst/>
          </a:prstGeom>
          <a:solidFill>
            <a:srgbClr val="0D1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Picture Placeholder 2">
            <a:extLst>
              <a:ext uri="{FF2B5EF4-FFF2-40B4-BE49-F238E27FC236}">
                <a16:creationId xmlns:a16="http://schemas.microsoft.com/office/drawing/2014/main" id="{2A66D8D5-695D-0E83-AF17-0C0A9226FE14}"/>
              </a:ext>
            </a:extLst>
          </p:cNvPr>
          <p:cNvSpPr>
            <a:spLocks noGrp="1"/>
          </p:cNvSpPr>
          <p:nvPr>
            <p:ph type="pic" sz="quarter" idx="13"/>
          </p:nvPr>
        </p:nvSpPr>
        <p:spPr>
          <a:xfrm>
            <a:off x="8960610" y="1411522"/>
            <a:ext cx="2119768" cy="1344762"/>
          </a:xfrm>
          <a:prstGeom prst="rect">
            <a:avLst/>
          </a:prstGeom>
        </p:spPr>
        <p:txBody>
          <a:bodyPr/>
          <a:lstStyle/>
          <a:p>
            <a:endParaRPr lang="en-US"/>
          </a:p>
        </p:txBody>
      </p:sp>
      <p:sp>
        <p:nvSpPr>
          <p:cNvPr id="2" name="Picture Placeholder 2">
            <a:extLst>
              <a:ext uri="{FF2B5EF4-FFF2-40B4-BE49-F238E27FC236}">
                <a16:creationId xmlns:a16="http://schemas.microsoft.com/office/drawing/2014/main" id="{91EF7C88-FE27-51B0-7BF7-6010787DAFB6}"/>
              </a:ext>
            </a:extLst>
          </p:cNvPr>
          <p:cNvSpPr>
            <a:spLocks noGrp="1"/>
          </p:cNvSpPr>
          <p:nvPr>
            <p:ph type="pic" sz="quarter" idx="14"/>
          </p:nvPr>
        </p:nvSpPr>
        <p:spPr>
          <a:xfrm>
            <a:off x="8960609" y="2959616"/>
            <a:ext cx="2119768" cy="1344762"/>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053977C-FB40-EFC8-11B2-C7D41C075997}"/>
              </a:ext>
            </a:extLst>
          </p:cNvPr>
          <p:cNvSpPr>
            <a:spLocks noGrp="1"/>
          </p:cNvSpPr>
          <p:nvPr>
            <p:ph type="pic" sz="quarter" idx="15"/>
          </p:nvPr>
        </p:nvSpPr>
        <p:spPr>
          <a:xfrm>
            <a:off x="9028231" y="4507710"/>
            <a:ext cx="2119768" cy="1344762"/>
          </a:xfrm>
          <a:prstGeom prst="rect">
            <a:avLst/>
          </a:prstGeom>
        </p:spPr>
        <p:txBody>
          <a:bodyPr/>
          <a:lstStyle/>
          <a:p>
            <a:endParaRPr lang="en-US"/>
          </a:p>
        </p:txBody>
      </p:sp>
    </p:spTree>
    <p:extLst>
      <p:ext uri="{BB962C8B-B14F-4D97-AF65-F5344CB8AC3E}">
        <p14:creationId xmlns:p14="http://schemas.microsoft.com/office/powerpoint/2010/main" val="1746264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0"/>
            <a:ext cx="12191999" cy="6857999"/>
          </a:xfrm>
          <a:prstGeom prst="rect">
            <a:avLst/>
          </a:prstGeom>
          <a:noFill/>
          <a:ln>
            <a:noFill/>
          </a:ln>
        </p:spPr>
      </p:pic>
      <p:sp>
        <p:nvSpPr>
          <p:cNvPr id="17" name="Google Shape;17;p30"/>
          <p:cNvSpPr txBox="1">
            <a:spLocks noGrp="1"/>
          </p:cNvSpPr>
          <p:nvPr>
            <p:ph type="title"/>
          </p:nvPr>
        </p:nvSpPr>
        <p:spPr>
          <a:xfrm>
            <a:off x="427383" y="250031"/>
            <a:ext cx="10926417" cy="91702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000"/>
              <a:buFont typeface="Ubuntu"/>
              <a:buNone/>
              <a:defRPr sz="4000" b="1" i="0" u="none" strike="noStrike" cap="none">
                <a:solidFill>
                  <a:schemeClr val="lt1"/>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0"/>
          <p:cNvSpPr txBox="1">
            <a:spLocks noGrp="1"/>
          </p:cNvSpPr>
          <p:nvPr>
            <p:ph type="body" idx="1"/>
          </p:nvPr>
        </p:nvSpPr>
        <p:spPr>
          <a:xfrm>
            <a:off x="427383" y="1167054"/>
            <a:ext cx="11284226" cy="5009909"/>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1pPr>
            <a:lvl2pPr marL="914400" marR="0" lvl="1"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2pPr>
            <a:lvl3pPr marL="1371600" marR="0" lvl="2"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30"/>
          <p:cNvSpPr txBox="1">
            <a:spLocks noGrp="1"/>
          </p:cNvSpPr>
          <p:nvPr>
            <p:ph type="sldNum" idx="12"/>
          </p:nvPr>
        </p:nvSpPr>
        <p:spPr>
          <a:xfrm>
            <a:off x="9167191" y="6425406"/>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411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TD">
    <p:spTree>
      <p:nvGrpSpPr>
        <p:cNvPr id="1" name=""/>
        <p:cNvGrpSpPr/>
        <p:nvPr/>
      </p:nvGrpSpPr>
      <p:grpSpPr>
        <a:xfrm>
          <a:off x="0" y="0"/>
          <a:ext cx="0" cy="0"/>
          <a:chOff x="0" y="0"/>
          <a:chExt cx="0" cy="0"/>
        </a:xfrm>
      </p:grpSpPr>
      <p:pic>
        <p:nvPicPr>
          <p:cNvPr id="2" name="Imagem 1" descr="Pessoas em uma montanha&#10;&#10;Descrição gerada automaticamente com confiança média">
            <a:extLst>
              <a:ext uri="{FF2B5EF4-FFF2-40B4-BE49-F238E27FC236}">
                <a16:creationId xmlns:a16="http://schemas.microsoft.com/office/drawing/2014/main" id="{4983A083-4280-10D2-ABA1-3882D03FE752}"/>
              </a:ext>
            </a:extLst>
          </p:cNvPr>
          <p:cNvPicPr>
            <a:picLocks noChangeAspect="1"/>
          </p:cNvPicPr>
          <p:nvPr userDrawn="1"/>
        </p:nvPicPr>
        <p:blipFill>
          <a:blip r:embed="rId2" cstate="screen">
            <a:alphaModFix amt="7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Google Shape;277;p90">
            <a:extLst>
              <a:ext uri="{FF2B5EF4-FFF2-40B4-BE49-F238E27FC236}">
                <a16:creationId xmlns:a16="http://schemas.microsoft.com/office/drawing/2014/main" id="{DCBA079F-E8C4-04BE-D9AA-61E5EA9E50CB}"/>
              </a:ext>
            </a:extLst>
          </p:cNvPr>
          <p:cNvSpPr/>
          <p:nvPr userDrawn="1"/>
        </p:nvSpPr>
        <p:spPr>
          <a:xfrm>
            <a:off x="0" y="0"/>
            <a:ext cx="12192000" cy="6858000"/>
          </a:xfrm>
          <a:prstGeom prst="rect">
            <a:avLst/>
          </a:prstGeom>
          <a:gradFill>
            <a:gsLst>
              <a:gs pos="3000">
                <a:srgbClr val="2A3E56">
                  <a:alpha val="58977"/>
                </a:srgbClr>
              </a:gs>
              <a:gs pos="41000">
                <a:srgbClr val="2A3E56">
                  <a:alpha val="68252"/>
                </a:srgbClr>
              </a:gs>
              <a:gs pos="100000">
                <a:srgbClr val="428FD3">
                  <a:alpha val="77647"/>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87629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TD">
    <p:spTree>
      <p:nvGrpSpPr>
        <p:cNvPr id="1" name=""/>
        <p:cNvGrpSpPr/>
        <p:nvPr/>
      </p:nvGrpSpPr>
      <p:grpSpPr>
        <a:xfrm>
          <a:off x="0" y="0"/>
          <a:ext cx="0" cy="0"/>
          <a:chOff x="0" y="0"/>
          <a:chExt cx="0" cy="0"/>
        </a:xfrm>
      </p:grpSpPr>
      <p:pic>
        <p:nvPicPr>
          <p:cNvPr id="5" name="Picture 4" descr="Men working in a building&#10;&#10;Description automatically generated">
            <a:extLst>
              <a:ext uri="{FF2B5EF4-FFF2-40B4-BE49-F238E27FC236}">
                <a16:creationId xmlns:a16="http://schemas.microsoft.com/office/drawing/2014/main" id="{8EBC3A27-EE6D-3A39-891F-0427DB8AA0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2000" cy="6857999"/>
          </a:xfrm>
          <a:prstGeom prst="rect">
            <a:avLst/>
          </a:prstGeom>
        </p:spPr>
      </p:pic>
      <p:sp>
        <p:nvSpPr>
          <p:cNvPr id="6" name="Google Shape;277;p90">
            <a:extLst>
              <a:ext uri="{FF2B5EF4-FFF2-40B4-BE49-F238E27FC236}">
                <a16:creationId xmlns:a16="http://schemas.microsoft.com/office/drawing/2014/main" id="{987E1084-1DAA-4497-BFCC-421F903F9A82}"/>
              </a:ext>
            </a:extLst>
          </p:cNvPr>
          <p:cNvSpPr/>
          <p:nvPr userDrawn="1"/>
        </p:nvSpPr>
        <p:spPr>
          <a:xfrm>
            <a:off x="-1" y="-1"/>
            <a:ext cx="12192000" cy="6858000"/>
          </a:xfrm>
          <a:prstGeom prst="rect">
            <a:avLst/>
          </a:prstGeom>
          <a:gradFill>
            <a:gsLst>
              <a:gs pos="3000">
                <a:srgbClr val="2A3E56">
                  <a:alpha val="58977"/>
                </a:srgbClr>
              </a:gs>
              <a:gs pos="41000">
                <a:srgbClr val="2A3E56">
                  <a:alpha val="68252"/>
                </a:srgbClr>
              </a:gs>
              <a:gs pos="100000">
                <a:srgbClr val="428FD3">
                  <a:alpha val="77647"/>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283237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TD">
    <p:spTree>
      <p:nvGrpSpPr>
        <p:cNvPr id="1" name=""/>
        <p:cNvGrpSpPr/>
        <p:nvPr/>
      </p:nvGrpSpPr>
      <p:grpSpPr>
        <a:xfrm>
          <a:off x="0" y="0"/>
          <a:ext cx="0" cy="0"/>
          <a:chOff x="0" y="0"/>
          <a:chExt cx="0" cy="0"/>
        </a:xfrm>
      </p:grpSpPr>
      <p:pic>
        <p:nvPicPr>
          <p:cNvPr id="3" name="Picture 2" descr="A group of people working outside&#10;&#10;Description automatically generated">
            <a:extLst>
              <a:ext uri="{FF2B5EF4-FFF2-40B4-BE49-F238E27FC236}">
                <a16:creationId xmlns:a16="http://schemas.microsoft.com/office/drawing/2014/main" id="{0C165F23-6318-28F1-E257-73AFF5758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Google Shape;277;p90">
            <a:extLst>
              <a:ext uri="{FF2B5EF4-FFF2-40B4-BE49-F238E27FC236}">
                <a16:creationId xmlns:a16="http://schemas.microsoft.com/office/drawing/2014/main" id="{861289EF-DB5B-2D65-D6D0-F5F21F458155}"/>
              </a:ext>
            </a:extLst>
          </p:cNvPr>
          <p:cNvSpPr/>
          <p:nvPr userDrawn="1"/>
        </p:nvSpPr>
        <p:spPr>
          <a:xfrm>
            <a:off x="0" y="0"/>
            <a:ext cx="12192000" cy="6858000"/>
          </a:xfrm>
          <a:prstGeom prst="rect">
            <a:avLst/>
          </a:prstGeom>
          <a:gradFill>
            <a:gsLst>
              <a:gs pos="3000">
                <a:srgbClr val="2A3E56">
                  <a:alpha val="58977"/>
                </a:srgbClr>
              </a:gs>
              <a:gs pos="41000">
                <a:srgbClr val="2A3E56">
                  <a:alpha val="68252"/>
                </a:srgbClr>
              </a:gs>
              <a:gs pos="100000">
                <a:srgbClr val="428FD3">
                  <a:alpha val="77647"/>
                </a:srgbClr>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246672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20"/>
        <p:cNvGrpSpPr/>
        <p:nvPr/>
      </p:nvGrpSpPr>
      <p:grpSpPr>
        <a:xfrm>
          <a:off x="0" y="0"/>
          <a:ext cx="0" cy="0"/>
          <a:chOff x="0" y="0"/>
          <a:chExt cx="0" cy="0"/>
        </a:xfrm>
      </p:grpSpPr>
      <p:sp>
        <p:nvSpPr>
          <p:cNvPr id="24" name="Google Shape;24;p31"/>
          <p:cNvSpPr txBox="1">
            <a:spLocks noGrp="1"/>
          </p:cNvSpPr>
          <p:nvPr>
            <p:ph type="title"/>
          </p:nvPr>
        </p:nvSpPr>
        <p:spPr>
          <a:xfrm>
            <a:off x="427383" y="250032"/>
            <a:ext cx="10926417" cy="67430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02057"/>
              </a:buClr>
              <a:buSzPts val="3600"/>
              <a:buFont typeface="Ubuntu"/>
              <a:buNone/>
              <a:defRPr sz="3600" b="1" i="0" u="none" strike="noStrike" cap="none">
                <a:solidFill>
                  <a:srgbClr val="102057"/>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 name="Picture Placeholder 2">
            <a:extLst>
              <a:ext uri="{FF2B5EF4-FFF2-40B4-BE49-F238E27FC236}">
                <a16:creationId xmlns:a16="http://schemas.microsoft.com/office/drawing/2014/main" id="{2A66D8D5-695D-0E83-AF17-0C0A9226FE14}"/>
              </a:ext>
            </a:extLst>
          </p:cNvPr>
          <p:cNvSpPr>
            <a:spLocks noGrp="1"/>
          </p:cNvSpPr>
          <p:nvPr>
            <p:ph type="pic" sz="quarter" idx="13"/>
          </p:nvPr>
        </p:nvSpPr>
        <p:spPr>
          <a:xfrm>
            <a:off x="6589444" y="1554957"/>
            <a:ext cx="4368800" cy="1758950"/>
          </a:xfrm>
          <a:prstGeom prst="rect">
            <a:avLst/>
          </a:prstGeom>
        </p:spPr>
        <p:txBody>
          <a:bodyPr/>
          <a:lstStyle/>
          <a:p>
            <a:endParaRPr lang="en-US"/>
          </a:p>
        </p:txBody>
      </p:sp>
      <p:sp>
        <p:nvSpPr>
          <p:cNvPr id="4" name="Google Shape;36;p32">
            <a:extLst>
              <a:ext uri="{FF2B5EF4-FFF2-40B4-BE49-F238E27FC236}">
                <a16:creationId xmlns:a16="http://schemas.microsoft.com/office/drawing/2014/main" id="{809B79B5-F49F-B9F8-6FE7-B1A3E176DAA8}"/>
              </a:ext>
            </a:extLst>
          </p:cNvPr>
          <p:cNvSpPr txBox="1">
            <a:spLocks noGrp="1"/>
          </p:cNvSpPr>
          <p:nvPr>
            <p:ph type="body" idx="1"/>
          </p:nvPr>
        </p:nvSpPr>
        <p:spPr>
          <a:xfrm>
            <a:off x="427383" y="1167054"/>
            <a:ext cx="6381631" cy="5009909"/>
          </a:xfrm>
          <a:prstGeom prst="rect">
            <a:avLst/>
          </a:prstGeom>
          <a:noFill/>
          <a:ln>
            <a:noFill/>
          </a:ln>
        </p:spPr>
        <p:txBody>
          <a:bodyPr spcFirstLastPara="1" wrap="square" lIns="91425" tIns="45700" rIns="91425" bIns="45700" anchor="t" anchorCtr="0">
            <a:noAutofit/>
          </a:bodyPr>
          <a:lstStyle>
            <a:lvl1pPr marL="127000" marR="0" lvl="0" indent="0" algn="l" rtl="0">
              <a:lnSpc>
                <a:spcPct val="90000"/>
              </a:lnSpc>
              <a:spcBef>
                <a:spcPts val="1000"/>
              </a:spcBef>
              <a:spcAft>
                <a:spcPts val="0"/>
              </a:spcAft>
              <a:buClr>
                <a:schemeClr val="lt1"/>
              </a:buClr>
              <a:buSzPts val="1600"/>
              <a:buFont typeface="Arial"/>
              <a:buNone/>
              <a:defRPr sz="1100" b="0" i="0" u="none" strike="noStrike" cap="none">
                <a:solidFill>
                  <a:srgbClr val="0F2057"/>
                </a:solidFill>
                <a:latin typeface="Ubuntu"/>
                <a:ea typeface="Ubuntu"/>
                <a:cs typeface="Ubuntu"/>
                <a:sym typeface="Ubuntu"/>
              </a:defRPr>
            </a:lvl1pPr>
            <a:lvl2pPr marL="914400" marR="0" lvl="1"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2pPr>
            <a:lvl3pPr marL="1371600" marR="0" lvl="2"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Google Shape;22;p31">
            <a:extLst>
              <a:ext uri="{FF2B5EF4-FFF2-40B4-BE49-F238E27FC236}">
                <a16:creationId xmlns:a16="http://schemas.microsoft.com/office/drawing/2014/main" id="{012EAD99-773A-54E9-EE1B-1F4D1C86E993}"/>
              </a:ext>
            </a:extLst>
          </p:cNvPr>
          <p:cNvSpPr/>
          <p:nvPr userDrawn="1"/>
        </p:nvSpPr>
        <p:spPr>
          <a:xfrm>
            <a:off x="0" y="6532324"/>
            <a:ext cx="12192000" cy="36512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23;p31">
            <a:extLst>
              <a:ext uri="{FF2B5EF4-FFF2-40B4-BE49-F238E27FC236}">
                <a16:creationId xmlns:a16="http://schemas.microsoft.com/office/drawing/2014/main" id="{EDF2EE42-C19B-8EC2-C96F-DAED7DCE18B6}"/>
              </a:ext>
            </a:extLst>
          </p:cNvPr>
          <p:cNvSpPr txBox="1">
            <a:spLocks noGrp="1"/>
          </p:cNvSpPr>
          <p:nvPr>
            <p:ph type="sldNum" idx="12"/>
          </p:nvPr>
        </p:nvSpPr>
        <p:spPr>
          <a:xfrm>
            <a:off x="9167191" y="6594391"/>
            <a:ext cx="2743200" cy="26052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US"/>
              <a:t>‹#›</a:t>
            </a:fld>
            <a:endParaRPr/>
          </a:p>
        </p:txBody>
      </p:sp>
      <p:pic>
        <p:nvPicPr>
          <p:cNvPr id="6" name="Google Shape;25;p31">
            <a:extLst>
              <a:ext uri="{FF2B5EF4-FFF2-40B4-BE49-F238E27FC236}">
                <a16:creationId xmlns:a16="http://schemas.microsoft.com/office/drawing/2014/main" id="{1E121629-FD5A-72CB-B27C-52AE9115DDFF}"/>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427384" y="6584619"/>
            <a:ext cx="246012" cy="234783"/>
          </a:xfrm>
          <a:prstGeom prst="rect">
            <a:avLst/>
          </a:prstGeom>
          <a:noFill/>
          <a:ln>
            <a:noFill/>
          </a:ln>
        </p:spPr>
      </p:pic>
      <p:sp>
        <p:nvSpPr>
          <p:cNvPr id="7" name="Google Shape;26;p31">
            <a:extLst>
              <a:ext uri="{FF2B5EF4-FFF2-40B4-BE49-F238E27FC236}">
                <a16:creationId xmlns:a16="http://schemas.microsoft.com/office/drawing/2014/main" id="{3CC30B0C-57E4-2A0B-EAA6-BE4F86A21236}"/>
              </a:ext>
            </a:extLst>
          </p:cNvPr>
          <p:cNvSpPr txBox="1"/>
          <p:nvPr userDrawn="1"/>
        </p:nvSpPr>
        <p:spPr>
          <a:xfrm>
            <a:off x="777332" y="6594391"/>
            <a:ext cx="2047247" cy="24618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Medium"/>
                <a:ea typeface="Ubuntu Medium"/>
                <a:cs typeface="Ubuntu Medium"/>
                <a:sym typeface="Ubuntu Medium"/>
              </a:rPr>
              <a:t>VALOREMETALS.COM</a:t>
            </a:r>
            <a:endParaRPr sz="1400" b="0" i="0" u="none" strike="noStrike" cap="none">
              <a:solidFill>
                <a:srgbClr val="000000"/>
              </a:solidFill>
              <a:latin typeface="Arial"/>
              <a:ea typeface="Arial"/>
              <a:cs typeface="Arial"/>
              <a:sym typeface="Arial"/>
            </a:endParaRPr>
          </a:p>
        </p:txBody>
      </p:sp>
      <p:sp>
        <p:nvSpPr>
          <p:cNvPr id="8" name="Google Shape;26;p31">
            <a:extLst>
              <a:ext uri="{FF2B5EF4-FFF2-40B4-BE49-F238E27FC236}">
                <a16:creationId xmlns:a16="http://schemas.microsoft.com/office/drawing/2014/main" id="{C84FDAB0-3C31-9669-E5DE-225F0832AA90}"/>
              </a:ext>
            </a:extLst>
          </p:cNvPr>
          <p:cNvSpPr txBox="1"/>
          <p:nvPr userDrawn="1"/>
        </p:nvSpPr>
        <p:spPr>
          <a:xfrm>
            <a:off x="5312358" y="6620113"/>
            <a:ext cx="1567283" cy="24618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panose="020B0504030602030204" pitchFamily="34" charset="0"/>
                <a:ea typeface="Arial"/>
                <a:cs typeface="Arial"/>
                <a:sym typeface="Ubuntu Medium"/>
              </a:rPr>
              <a:t>CONFIDENTIAL</a:t>
            </a:r>
            <a:endParaRPr sz="1400" b="0" i="0" u="none" strike="noStrike" cap="none">
              <a:solidFill>
                <a:srgbClr val="000000"/>
              </a:solidFill>
              <a:latin typeface="Ubuntu" panose="020B0504030602030204" pitchFamily="34" charset="0"/>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td">
    <p:spTree>
      <p:nvGrpSpPr>
        <p:cNvPr id="1" name="Shape 20"/>
        <p:cNvGrpSpPr/>
        <p:nvPr/>
      </p:nvGrpSpPr>
      <p:grpSpPr>
        <a:xfrm>
          <a:off x="0" y="0"/>
          <a:ext cx="0" cy="0"/>
          <a:chOff x="0" y="0"/>
          <a:chExt cx="0" cy="0"/>
        </a:xfrm>
      </p:grpSpPr>
      <p:sp>
        <p:nvSpPr>
          <p:cNvPr id="24" name="Google Shape;24;p31"/>
          <p:cNvSpPr txBox="1">
            <a:spLocks noGrp="1"/>
          </p:cNvSpPr>
          <p:nvPr>
            <p:ph type="title"/>
          </p:nvPr>
        </p:nvSpPr>
        <p:spPr>
          <a:xfrm>
            <a:off x="427383" y="250032"/>
            <a:ext cx="10926417" cy="67430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02057"/>
              </a:buClr>
              <a:buSzPts val="3600"/>
              <a:buFont typeface="Ubuntu"/>
              <a:buNone/>
              <a:defRPr sz="3600" b="1" i="0" u="none" strike="noStrike" cap="none">
                <a:solidFill>
                  <a:srgbClr val="102057"/>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 name="Picture Placeholder 2">
            <a:extLst>
              <a:ext uri="{FF2B5EF4-FFF2-40B4-BE49-F238E27FC236}">
                <a16:creationId xmlns:a16="http://schemas.microsoft.com/office/drawing/2014/main" id="{2A66D8D5-695D-0E83-AF17-0C0A9226FE14}"/>
              </a:ext>
            </a:extLst>
          </p:cNvPr>
          <p:cNvSpPr>
            <a:spLocks noGrp="1"/>
          </p:cNvSpPr>
          <p:nvPr>
            <p:ph type="pic" sz="quarter" idx="13"/>
          </p:nvPr>
        </p:nvSpPr>
        <p:spPr>
          <a:xfrm>
            <a:off x="6589444" y="1554957"/>
            <a:ext cx="4368800" cy="1758950"/>
          </a:xfrm>
          <a:prstGeom prst="rect">
            <a:avLst/>
          </a:prstGeom>
        </p:spPr>
        <p:txBody>
          <a:bodyPr/>
          <a:lstStyle/>
          <a:p>
            <a:endParaRPr lang="en-US"/>
          </a:p>
        </p:txBody>
      </p:sp>
      <p:sp>
        <p:nvSpPr>
          <p:cNvPr id="4" name="Google Shape;36;p32">
            <a:extLst>
              <a:ext uri="{FF2B5EF4-FFF2-40B4-BE49-F238E27FC236}">
                <a16:creationId xmlns:a16="http://schemas.microsoft.com/office/drawing/2014/main" id="{809B79B5-F49F-B9F8-6FE7-B1A3E176DAA8}"/>
              </a:ext>
            </a:extLst>
          </p:cNvPr>
          <p:cNvSpPr txBox="1">
            <a:spLocks noGrp="1"/>
          </p:cNvSpPr>
          <p:nvPr>
            <p:ph type="body" idx="1"/>
          </p:nvPr>
        </p:nvSpPr>
        <p:spPr>
          <a:xfrm>
            <a:off x="427383" y="1167054"/>
            <a:ext cx="11284226" cy="5009909"/>
          </a:xfrm>
          <a:prstGeom prst="rect">
            <a:avLst/>
          </a:prstGeom>
          <a:noFill/>
          <a:ln>
            <a:noFill/>
          </a:ln>
        </p:spPr>
        <p:txBody>
          <a:bodyPr spcFirstLastPara="1" wrap="square" lIns="91425" tIns="45700" rIns="91425" bIns="45700" anchor="t" anchorCtr="0">
            <a:noAutofit/>
          </a:bodyPr>
          <a:lstStyle>
            <a:lvl1pPr marL="127000" marR="0" lvl="0" indent="0" algn="l" rtl="0">
              <a:lnSpc>
                <a:spcPct val="90000"/>
              </a:lnSpc>
              <a:spcBef>
                <a:spcPts val="1000"/>
              </a:spcBef>
              <a:spcAft>
                <a:spcPts val="0"/>
              </a:spcAft>
              <a:buClr>
                <a:schemeClr val="lt1"/>
              </a:buClr>
              <a:buSzPts val="1600"/>
              <a:buFont typeface="Arial"/>
              <a:buNone/>
              <a:defRPr sz="1100" b="0" i="0" u="none" strike="noStrike" cap="none">
                <a:solidFill>
                  <a:srgbClr val="0F2057"/>
                </a:solidFill>
                <a:latin typeface="Ubuntu"/>
                <a:ea typeface="Ubuntu"/>
                <a:cs typeface="Ubuntu"/>
                <a:sym typeface="Ubuntu"/>
              </a:defRPr>
            </a:lvl1pPr>
            <a:lvl2pPr marL="914400" marR="0" lvl="1"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2pPr>
            <a:lvl3pPr marL="1371600" marR="0" lvl="2"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Google Shape;22;p31">
            <a:extLst>
              <a:ext uri="{FF2B5EF4-FFF2-40B4-BE49-F238E27FC236}">
                <a16:creationId xmlns:a16="http://schemas.microsoft.com/office/drawing/2014/main" id="{6ECC36FF-F609-E82E-D8CC-18BE9368CECC}"/>
              </a:ext>
            </a:extLst>
          </p:cNvPr>
          <p:cNvSpPr/>
          <p:nvPr userDrawn="1"/>
        </p:nvSpPr>
        <p:spPr>
          <a:xfrm>
            <a:off x="0" y="6532324"/>
            <a:ext cx="12192000" cy="36512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23;p31">
            <a:extLst>
              <a:ext uri="{FF2B5EF4-FFF2-40B4-BE49-F238E27FC236}">
                <a16:creationId xmlns:a16="http://schemas.microsoft.com/office/drawing/2014/main" id="{2998D7FF-8D4F-AF07-8AAA-C8CA6F80A9CD}"/>
              </a:ext>
            </a:extLst>
          </p:cNvPr>
          <p:cNvSpPr txBox="1">
            <a:spLocks noGrp="1"/>
          </p:cNvSpPr>
          <p:nvPr>
            <p:ph type="sldNum" idx="12"/>
          </p:nvPr>
        </p:nvSpPr>
        <p:spPr>
          <a:xfrm>
            <a:off x="9167191" y="6594391"/>
            <a:ext cx="2743200" cy="26052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US"/>
              <a:t>‹#›</a:t>
            </a:fld>
            <a:endParaRPr/>
          </a:p>
        </p:txBody>
      </p:sp>
      <p:pic>
        <p:nvPicPr>
          <p:cNvPr id="6" name="Google Shape;25;p31">
            <a:extLst>
              <a:ext uri="{FF2B5EF4-FFF2-40B4-BE49-F238E27FC236}">
                <a16:creationId xmlns:a16="http://schemas.microsoft.com/office/drawing/2014/main" id="{0F27B5C8-4DF6-0177-7EA1-A329511382A5}"/>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427384" y="6584619"/>
            <a:ext cx="246012" cy="234783"/>
          </a:xfrm>
          <a:prstGeom prst="rect">
            <a:avLst/>
          </a:prstGeom>
          <a:noFill/>
          <a:ln>
            <a:noFill/>
          </a:ln>
        </p:spPr>
      </p:pic>
      <p:sp>
        <p:nvSpPr>
          <p:cNvPr id="7" name="Google Shape;26;p31">
            <a:extLst>
              <a:ext uri="{FF2B5EF4-FFF2-40B4-BE49-F238E27FC236}">
                <a16:creationId xmlns:a16="http://schemas.microsoft.com/office/drawing/2014/main" id="{B287FE8A-3CED-39CE-4622-E92D819C1776}"/>
              </a:ext>
            </a:extLst>
          </p:cNvPr>
          <p:cNvSpPr txBox="1"/>
          <p:nvPr userDrawn="1"/>
        </p:nvSpPr>
        <p:spPr>
          <a:xfrm>
            <a:off x="777332" y="6601562"/>
            <a:ext cx="1567283" cy="24618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Medium"/>
                <a:ea typeface="Ubuntu Medium"/>
                <a:cs typeface="Ubuntu Medium"/>
                <a:sym typeface="Ubuntu Medium"/>
              </a:rPr>
              <a:t>VALOREMETALS.COM</a:t>
            </a:r>
            <a:endParaRPr sz="1400" b="0" i="0" u="none" strike="noStrike" cap="none">
              <a:solidFill>
                <a:srgbClr val="000000"/>
              </a:solidFill>
              <a:latin typeface="Arial"/>
              <a:ea typeface="Arial"/>
              <a:cs typeface="Arial"/>
              <a:sym typeface="Arial"/>
            </a:endParaRPr>
          </a:p>
        </p:txBody>
      </p:sp>
      <p:sp>
        <p:nvSpPr>
          <p:cNvPr id="9" name="Google Shape;26;p31">
            <a:extLst>
              <a:ext uri="{FF2B5EF4-FFF2-40B4-BE49-F238E27FC236}">
                <a16:creationId xmlns:a16="http://schemas.microsoft.com/office/drawing/2014/main" id="{480A1339-C8ED-FB8A-5266-6D80B99FDAF0}"/>
              </a:ext>
            </a:extLst>
          </p:cNvPr>
          <p:cNvSpPr txBox="1"/>
          <p:nvPr userDrawn="1"/>
        </p:nvSpPr>
        <p:spPr>
          <a:xfrm>
            <a:off x="5312358" y="6620113"/>
            <a:ext cx="1567283" cy="24618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panose="020B0504030602030204" pitchFamily="34" charset="0"/>
                <a:ea typeface="Arial"/>
                <a:cs typeface="Arial"/>
                <a:sym typeface="Ubuntu Medium"/>
              </a:rPr>
              <a:t>CONFIDENTIAL</a:t>
            </a:r>
            <a:endParaRPr sz="1400" b="0" i="0" u="none" strike="noStrike" cap="none">
              <a:solidFill>
                <a:srgbClr val="000000"/>
              </a:solidFill>
              <a:latin typeface="Ubuntu" panose="020B0504030602030204" pitchFamily="34" charset="0"/>
              <a:ea typeface="Arial"/>
              <a:cs typeface="Arial"/>
              <a:sym typeface="Arial"/>
            </a:endParaRPr>
          </a:p>
        </p:txBody>
      </p:sp>
    </p:spTree>
    <p:extLst>
      <p:ext uri="{BB962C8B-B14F-4D97-AF65-F5344CB8AC3E}">
        <p14:creationId xmlns:p14="http://schemas.microsoft.com/office/powerpoint/2010/main" val="36902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66D8D5-695D-0E83-AF17-0C0A9226FE14}"/>
              </a:ext>
            </a:extLst>
          </p:cNvPr>
          <p:cNvSpPr>
            <a:spLocks noGrp="1"/>
          </p:cNvSpPr>
          <p:nvPr>
            <p:ph type="pic" sz="quarter" idx="13"/>
          </p:nvPr>
        </p:nvSpPr>
        <p:spPr>
          <a:xfrm>
            <a:off x="8960610" y="1411522"/>
            <a:ext cx="2119768" cy="1344762"/>
          </a:xfrm>
          <a:prstGeom prst="rect">
            <a:avLst/>
          </a:prstGeom>
        </p:spPr>
        <p:txBody>
          <a:bodyPr/>
          <a:lstStyle/>
          <a:p>
            <a:endParaRPr lang="en-US"/>
          </a:p>
        </p:txBody>
      </p:sp>
      <p:sp>
        <p:nvSpPr>
          <p:cNvPr id="2" name="Picture Placeholder 2">
            <a:extLst>
              <a:ext uri="{FF2B5EF4-FFF2-40B4-BE49-F238E27FC236}">
                <a16:creationId xmlns:a16="http://schemas.microsoft.com/office/drawing/2014/main" id="{91EF7C88-FE27-51B0-7BF7-6010787DAFB6}"/>
              </a:ext>
            </a:extLst>
          </p:cNvPr>
          <p:cNvSpPr>
            <a:spLocks noGrp="1"/>
          </p:cNvSpPr>
          <p:nvPr>
            <p:ph type="pic" sz="quarter" idx="14"/>
          </p:nvPr>
        </p:nvSpPr>
        <p:spPr>
          <a:xfrm>
            <a:off x="8960609" y="2959616"/>
            <a:ext cx="2119768" cy="1344762"/>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053977C-FB40-EFC8-11B2-C7D41C075997}"/>
              </a:ext>
            </a:extLst>
          </p:cNvPr>
          <p:cNvSpPr>
            <a:spLocks noGrp="1"/>
          </p:cNvSpPr>
          <p:nvPr>
            <p:ph type="pic" sz="quarter" idx="15"/>
          </p:nvPr>
        </p:nvSpPr>
        <p:spPr>
          <a:xfrm>
            <a:off x="9028231" y="4507710"/>
            <a:ext cx="2119768" cy="1344762"/>
          </a:xfrm>
          <a:prstGeom prst="rect">
            <a:avLst/>
          </a:prstGeom>
        </p:spPr>
        <p:txBody>
          <a:bodyPr/>
          <a:lstStyle/>
          <a:p>
            <a:endParaRPr lang="en-US"/>
          </a:p>
        </p:txBody>
      </p:sp>
      <p:sp>
        <p:nvSpPr>
          <p:cNvPr id="4" name="Google Shape;22;p31">
            <a:extLst>
              <a:ext uri="{FF2B5EF4-FFF2-40B4-BE49-F238E27FC236}">
                <a16:creationId xmlns:a16="http://schemas.microsoft.com/office/drawing/2014/main" id="{B4EAC606-3867-BF4B-718B-36CC0A3DA95E}"/>
              </a:ext>
            </a:extLst>
          </p:cNvPr>
          <p:cNvSpPr/>
          <p:nvPr userDrawn="1"/>
        </p:nvSpPr>
        <p:spPr>
          <a:xfrm>
            <a:off x="0" y="6532324"/>
            <a:ext cx="12192000" cy="36512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23;p31">
            <a:extLst>
              <a:ext uri="{FF2B5EF4-FFF2-40B4-BE49-F238E27FC236}">
                <a16:creationId xmlns:a16="http://schemas.microsoft.com/office/drawing/2014/main" id="{618F12CE-7E99-32FE-5D58-F9DF3BFDC3F8}"/>
              </a:ext>
            </a:extLst>
          </p:cNvPr>
          <p:cNvSpPr txBox="1">
            <a:spLocks noGrp="1"/>
          </p:cNvSpPr>
          <p:nvPr>
            <p:ph type="sldNum" idx="12"/>
          </p:nvPr>
        </p:nvSpPr>
        <p:spPr>
          <a:xfrm>
            <a:off x="9167191" y="6594391"/>
            <a:ext cx="2743200" cy="26052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US"/>
              <a:t>‹#›</a:t>
            </a:fld>
            <a:endParaRPr/>
          </a:p>
        </p:txBody>
      </p:sp>
      <p:pic>
        <p:nvPicPr>
          <p:cNvPr id="7" name="Google Shape;25;p31">
            <a:extLst>
              <a:ext uri="{FF2B5EF4-FFF2-40B4-BE49-F238E27FC236}">
                <a16:creationId xmlns:a16="http://schemas.microsoft.com/office/drawing/2014/main" id="{5DDBE32C-0F11-A28B-5B42-796F0D591A89}"/>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427384" y="6584619"/>
            <a:ext cx="246012" cy="234783"/>
          </a:xfrm>
          <a:prstGeom prst="rect">
            <a:avLst/>
          </a:prstGeom>
          <a:noFill/>
          <a:ln>
            <a:noFill/>
          </a:ln>
        </p:spPr>
      </p:pic>
      <p:sp>
        <p:nvSpPr>
          <p:cNvPr id="8" name="Google Shape;26;p31">
            <a:extLst>
              <a:ext uri="{FF2B5EF4-FFF2-40B4-BE49-F238E27FC236}">
                <a16:creationId xmlns:a16="http://schemas.microsoft.com/office/drawing/2014/main" id="{F8EDC787-F08C-9FA4-C91E-27C2FB8276A3}"/>
              </a:ext>
            </a:extLst>
          </p:cNvPr>
          <p:cNvSpPr txBox="1"/>
          <p:nvPr userDrawn="1"/>
        </p:nvSpPr>
        <p:spPr>
          <a:xfrm>
            <a:off x="777332" y="6594391"/>
            <a:ext cx="2047247" cy="24618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Medium"/>
                <a:ea typeface="Ubuntu Medium"/>
                <a:cs typeface="Ubuntu Medium"/>
                <a:sym typeface="Ubuntu Medium"/>
              </a:rPr>
              <a:t>VALOREMETALS.COM</a:t>
            </a:r>
            <a:endParaRPr sz="1400" b="0" i="0" u="none" strike="noStrike" cap="none">
              <a:solidFill>
                <a:srgbClr val="000000"/>
              </a:solidFill>
              <a:latin typeface="Arial"/>
              <a:ea typeface="Arial"/>
              <a:cs typeface="Arial"/>
              <a:sym typeface="Arial"/>
            </a:endParaRPr>
          </a:p>
        </p:txBody>
      </p:sp>
      <p:sp>
        <p:nvSpPr>
          <p:cNvPr id="10" name="Google Shape;26;p31">
            <a:extLst>
              <a:ext uri="{FF2B5EF4-FFF2-40B4-BE49-F238E27FC236}">
                <a16:creationId xmlns:a16="http://schemas.microsoft.com/office/drawing/2014/main" id="{002BE4EA-C067-6928-FB59-8221FF4305AF}"/>
              </a:ext>
            </a:extLst>
          </p:cNvPr>
          <p:cNvSpPr txBox="1"/>
          <p:nvPr userDrawn="1"/>
        </p:nvSpPr>
        <p:spPr>
          <a:xfrm>
            <a:off x="5312358" y="6620113"/>
            <a:ext cx="1567283" cy="24618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panose="020B0504030602030204" pitchFamily="34" charset="0"/>
                <a:ea typeface="Arial"/>
                <a:cs typeface="Arial"/>
                <a:sym typeface="Ubuntu Medium"/>
              </a:rPr>
              <a:t>CONFIDENTIAL</a:t>
            </a:r>
            <a:endParaRPr sz="1400" b="0" i="0" u="none" strike="noStrike" cap="none">
              <a:solidFill>
                <a:srgbClr val="000000"/>
              </a:solidFill>
              <a:latin typeface="Ubuntu" panose="020B0504030602030204" pitchFamily="34" charset="0"/>
              <a:ea typeface="Arial"/>
              <a:cs typeface="Arial"/>
              <a:sym typeface="Arial"/>
            </a:endParaRPr>
          </a:p>
        </p:txBody>
      </p:sp>
    </p:spTree>
    <p:extLst>
      <p:ext uri="{BB962C8B-B14F-4D97-AF65-F5344CB8AC3E}">
        <p14:creationId xmlns:p14="http://schemas.microsoft.com/office/powerpoint/2010/main" val="381079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66D8D5-695D-0E83-AF17-0C0A9226FE14}"/>
              </a:ext>
            </a:extLst>
          </p:cNvPr>
          <p:cNvSpPr>
            <a:spLocks noGrp="1"/>
          </p:cNvSpPr>
          <p:nvPr>
            <p:ph type="pic" sz="quarter" idx="13"/>
          </p:nvPr>
        </p:nvSpPr>
        <p:spPr>
          <a:xfrm>
            <a:off x="8960610" y="1411522"/>
            <a:ext cx="2119768" cy="1344762"/>
          </a:xfrm>
          <a:prstGeom prst="rect">
            <a:avLst/>
          </a:prstGeom>
        </p:spPr>
        <p:txBody>
          <a:bodyPr/>
          <a:lstStyle/>
          <a:p>
            <a:endParaRPr lang="en-US"/>
          </a:p>
        </p:txBody>
      </p:sp>
      <p:sp>
        <p:nvSpPr>
          <p:cNvPr id="4" name="Google Shape;22;p31">
            <a:extLst>
              <a:ext uri="{FF2B5EF4-FFF2-40B4-BE49-F238E27FC236}">
                <a16:creationId xmlns:a16="http://schemas.microsoft.com/office/drawing/2014/main" id="{B4EAC606-3867-BF4B-718B-36CC0A3DA95E}"/>
              </a:ext>
            </a:extLst>
          </p:cNvPr>
          <p:cNvSpPr/>
          <p:nvPr userDrawn="1"/>
        </p:nvSpPr>
        <p:spPr>
          <a:xfrm>
            <a:off x="0" y="6532324"/>
            <a:ext cx="12192000" cy="36512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23;p31">
            <a:extLst>
              <a:ext uri="{FF2B5EF4-FFF2-40B4-BE49-F238E27FC236}">
                <a16:creationId xmlns:a16="http://schemas.microsoft.com/office/drawing/2014/main" id="{618F12CE-7E99-32FE-5D58-F9DF3BFDC3F8}"/>
              </a:ext>
            </a:extLst>
          </p:cNvPr>
          <p:cNvSpPr txBox="1">
            <a:spLocks noGrp="1"/>
          </p:cNvSpPr>
          <p:nvPr>
            <p:ph type="sldNum" idx="12"/>
          </p:nvPr>
        </p:nvSpPr>
        <p:spPr>
          <a:xfrm>
            <a:off x="9167191" y="6594391"/>
            <a:ext cx="2743200" cy="26052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US"/>
              <a:t>‹#›</a:t>
            </a:fld>
            <a:endParaRPr/>
          </a:p>
        </p:txBody>
      </p:sp>
      <p:pic>
        <p:nvPicPr>
          <p:cNvPr id="7" name="Google Shape;25;p31">
            <a:extLst>
              <a:ext uri="{FF2B5EF4-FFF2-40B4-BE49-F238E27FC236}">
                <a16:creationId xmlns:a16="http://schemas.microsoft.com/office/drawing/2014/main" id="{5DDBE32C-0F11-A28B-5B42-796F0D591A89}"/>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427384" y="6584619"/>
            <a:ext cx="246012" cy="234783"/>
          </a:xfrm>
          <a:prstGeom prst="rect">
            <a:avLst/>
          </a:prstGeom>
          <a:noFill/>
          <a:ln>
            <a:noFill/>
          </a:ln>
        </p:spPr>
      </p:pic>
      <p:sp>
        <p:nvSpPr>
          <p:cNvPr id="8" name="Google Shape;26;p31">
            <a:extLst>
              <a:ext uri="{FF2B5EF4-FFF2-40B4-BE49-F238E27FC236}">
                <a16:creationId xmlns:a16="http://schemas.microsoft.com/office/drawing/2014/main" id="{F8EDC787-F08C-9FA4-C91E-27C2FB8276A3}"/>
              </a:ext>
            </a:extLst>
          </p:cNvPr>
          <p:cNvSpPr txBox="1"/>
          <p:nvPr userDrawn="1"/>
        </p:nvSpPr>
        <p:spPr>
          <a:xfrm>
            <a:off x="777332" y="6594391"/>
            <a:ext cx="2047247" cy="24618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Medium"/>
                <a:ea typeface="Ubuntu Medium"/>
                <a:cs typeface="Ubuntu Medium"/>
                <a:sym typeface="Ubuntu Medium"/>
              </a:rPr>
              <a:t>VALOREMETALS.COM</a:t>
            </a:r>
            <a:endParaRPr sz="1400" b="0" i="0" u="none" strike="noStrike" cap="none">
              <a:solidFill>
                <a:srgbClr val="000000"/>
              </a:solidFill>
              <a:latin typeface="Arial"/>
              <a:ea typeface="Arial"/>
              <a:cs typeface="Arial"/>
              <a:sym typeface="Arial"/>
            </a:endParaRPr>
          </a:p>
        </p:txBody>
      </p:sp>
      <p:sp>
        <p:nvSpPr>
          <p:cNvPr id="10" name="Google Shape;26;p31">
            <a:extLst>
              <a:ext uri="{FF2B5EF4-FFF2-40B4-BE49-F238E27FC236}">
                <a16:creationId xmlns:a16="http://schemas.microsoft.com/office/drawing/2014/main" id="{002BE4EA-C067-6928-FB59-8221FF4305AF}"/>
              </a:ext>
            </a:extLst>
          </p:cNvPr>
          <p:cNvSpPr txBox="1"/>
          <p:nvPr userDrawn="1"/>
        </p:nvSpPr>
        <p:spPr>
          <a:xfrm>
            <a:off x="5312358" y="6620113"/>
            <a:ext cx="1567283" cy="24618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panose="020B0504030602030204" pitchFamily="34" charset="0"/>
                <a:ea typeface="Arial"/>
                <a:cs typeface="Arial"/>
                <a:sym typeface="Ubuntu Medium"/>
              </a:rPr>
              <a:t>CONFIDENTIAL</a:t>
            </a:r>
            <a:endParaRPr sz="1400" b="0" i="0" u="none" strike="noStrike" cap="none">
              <a:solidFill>
                <a:srgbClr val="000000"/>
              </a:solidFill>
              <a:latin typeface="Ubuntu" panose="020B0504030602030204" pitchFamily="34" charset="0"/>
              <a:ea typeface="Arial"/>
              <a:cs typeface="Arial"/>
              <a:sym typeface="Arial"/>
            </a:endParaRPr>
          </a:p>
        </p:txBody>
      </p:sp>
      <p:sp>
        <p:nvSpPr>
          <p:cNvPr id="9" name="Google Shape;36;p32">
            <a:extLst>
              <a:ext uri="{FF2B5EF4-FFF2-40B4-BE49-F238E27FC236}">
                <a16:creationId xmlns:a16="http://schemas.microsoft.com/office/drawing/2014/main" id="{706F58BE-916D-E078-9A33-9718906CBF43}"/>
              </a:ext>
            </a:extLst>
          </p:cNvPr>
          <p:cNvSpPr txBox="1">
            <a:spLocks noGrp="1"/>
          </p:cNvSpPr>
          <p:nvPr>
            <p:ph type="body" idx="1" hasCustomPrompt="1"/>
          </p:nvPr>
        </p:nvSpPr>
        <p:spPr>
          <a:xfrm>
            <a:off x="427383" y="1167054"/>
            <a:ext cx="6976717" cy="5009909"/>
          </a:xfrm>
          <a:prstGeom prst="rect">
            <a:avLst/>
          </a:prstGeom>
          <a:noFill/>
          <a:ln>
            <a:noFill/>
          </a:ln>
        </p:spPr>
        <p:txBody>
          <a:bodyPr spcFirstLastPara="1" wrap="square" lIns="91425" tIns="45700" rIns="91425" bIns="45700" anchor="t" anchorCtr="0">
            <a:noAutofit/>
          </a:bodyPr>
          <a:lstStyle>
            <a:lvl1pPr marL="298450" marR="0" lvl="0" indent="-171450" algn="l" rtl="0">
              <a:lnSpc>
                <a:spcPct val="90000"/>
              </a:lnSpc>
              <a:spcBef>
                <a:spcPts val="1000"/>
              </a:spcBef>
              <a:spcAft>
                <a:spcPts val="0"/>
              </a:spcAft>
              <a:buClr>
                <a:schemeClr val="bg1">
                  <a:lumMod val="50000"/>
                </a:schemeClr>
              </a:buClr>
              <a:buSzPct val="100000"/>
              <a:buFont typeface="Arial" panose="020B0604020202020204" pitchFamily="34" charset="0"/>
              <a:buChar char="•"/>
              <a:defRPr sz="1100" b="0" i="0" u="none" strike="noStrike" cap="none">
                <a:solidFill>
                  <a:schemeClr val="bg1">
                    <a:lumMod val="50000"/>
                  </a:schemeClr>
                </a:solidFill>
                <a:latin typeface="Alexandria" pitchFamily="2" charset="-78"/>
                <a:ea typeface="Alexandria" pitchFamily="2" charset="-78"/>
                <a:cs typeface="Alexandria" pitchFamily="2" charset="-78"/>
                <a:sym typeface="Ubuntu"/>
              </a:defRPr>
            </a:lvl1pPr>
            <a:lvl2pPr marL="914400" marR="0" lvl="1" indent="-330200" algn="l" rtl="0">
              <a:lnSpc>
                <a:spcPct val="90000"/>
              </a:lnSpc>
              <a:spcBef>
                <a:spcPts val="500"/>
              </a:spcBef>
              <a:spcAft>
                <a:spcPts val="0"/>
              </a:spcAft>
              <a:buClr>
                <a:schemeClr val="bg1">
                  <a:lumMod val="50000"/>
                </a:schemeClr>
              </a:buClr>
              <a:buSzPts val="1600"/>
              <a:buFont typeface="Arial"/>
              <a:buChar char="•"/>
              <a:defRPr sz="1600" b="0" i="0" u="none" strike="noStrike" cap="none">
                <a:solidFill>
                  <a:schemeClr val="bg1">
                    <a:lumMod val="50000"/>
                  </a:schemeClr>
                </a:solidFill>
                <a:latin typeface="Alexandria" pitchFamily="2" charset="-78"/>
                <a:ea typeface="Alexandria" pitchFamily="2" charset="-78"/>
                <a:cs typeface="Alexandria" pitchFamily="2" charset="-78"/>
                <a:sym typeface="Ubuntu"/>
              </a:defRPr>
            </a:lvl2pPr>
            <a:lvl3pPr marL="1371600" marR="0" lvl="2"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Ubuntu"/>
                <a:ea typeface="Ubuntu"/>
                <a:cs typeface="Ubuntu"/>
                <a:sym typeface="Ubuntu"/>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CA"/>
              <a:t>FFFF</a:t>
            </a:r>
          </a:p>
          <a:p>
            <a:pPr lvl="1"/>
            <a:r>
              <a:rPr lang="en-CA"/>
              <a:t>EEEE</a:t>
            </a:r>
            <a:endParaRPr/>
          </a:p>
        </p:txBody>
      </p:sp>
    </p:spTree>
    <p:extLst>
      <p:ext uri="{BB962C8B-B14F-4D97-AF65-F5344CB8AC3E}">
        <p14:creationId xmlns:p14="http://schemas.microsoft.com/office/powerpoint/2010/main" val="2932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66D8D5-695D-0E83-AF17-0C0A9226FE14}"/>
              </a:ext>
            </a:extLst>
          </p:cNvPr>
          <p:cNvSpPr>
            <a:spLocks noGrp="1"/>
          </p:cNvSpPr>
          <p:nvPr>
            <p:ph type="pic" sz="quarter" idx="13"/>
          </p:nvPr>
        </p:nvSpPr>
        <p:spPr>
          <a:xfrm>
            <a:off x="2824580" y="1184628"/>
            <a:ext cx="2119768" cy="1344762"/>
          </a:xfrm>
          <a:prstGeom prst="rect">
            <a:avLst/>
          </a:prstGeom>
        </p:spPr>
        <p:txBody>
          <a:bodyPr/>
          <a:lstStyle/>
          <a:p>
            <a:endParaRPr lang="en-US"/>
          </a:p>
        </p:txBody>
      </p:sp>
      <p:sp>
        <p:nvSpPr>
          <p:cNvPr id="2" name="Picture Placeholder 2">
            <a:extLst>
              <a:ext uri="{FF2B5EF4-FFF2-40B4-BE49-F238E27FC236}">
                <a16:creationId xmlns:a16="http://schemas.microsoft.com/office/drawing/2014/main" id="{91EF7C88-FE27-51B0-7BF7-6010787DAFB6}"/>
              </a:ext>
            </a:extLst>
          </p:cNvPr>
          <p:cNvSpPr>
            <a:spLocks noGrp="1"/>
          </p:cNvSpPr>
          <p:nvPr>
            <p:ph type="pic" sz="quarter" idx="14"/>
          </p:nvPr>
        </p:nvSpPr>
        <p:spPr>
          <a:xfrm>
            <a:off x="2824579" y="2732722"/>
            <a:ext cx="2119768" cy="1344762"/>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053977C-FB40-EFC8-11B2-C7D41C075997}"/>
              </a:ext>
            </a:extLst>
          </p:cNvPr>
          <p:cNvSpPr>
            <a:spLocks noGrp="1"/>
          </p:cNvSpPr>
          <p:nvPr>
            <p:ph type="pic" sz="quarter" idx="15"/>
          </p:nvPr>
        </p:nvSpPr>
        <p:spPr>
          <a:xfrm>
            <a:off x="2892201" y="4280816"/>
            <a:ext cx="2119768" cy="1344762"/>
          </a:xfrm>
          <a:prstGeom prst="rect">
            <a:avLst/>
          </a:prstGeom>
        </p:spPr>
        <p:txBody>
          <a:bodyPr/>
          <a:lstStyle/>
          <a:p>
            <a:endParaRPr lang="en-US"/>
          </a:p>
        </p:txBody>
      </p:sp>
      <p:sp>
        <p:nvSpPr>
          <p:cNvPr id="4" name="Google Shape;22;p31">
            <a:extLst>
              <a:ext uri="{FF2B5EF4-FFF2-40B4-BE49-F238E27FC236}">
                <a16:creationId xmlns:a16="http://schemas.microsoft.com/office/drawing/2014/main" id="{B4EAC606-3867-BF4B-718B-36CC0A3DA95E}"/>
              </a:ext>
            </a:extLst>
          </p:cNvPr>
          <p:cNvSpPr/>
          <p:nvPr userDrawn="1"/>
        </p:nvSpPr>
        <p:spPr>
          <a:xfrm>
            <a:off x="0" y="6532324"/>
            <a:ext cx="12192000" cy="36512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23;p31">
            <a:extLst>
              <a:ext uri="{FF2B5EF4-FFF2-40B4-BE49-F238E27FC236}">
                <a16:creationId xmlns:a16="http://schemas.microsoft.com/office/drawing/2014/main" id="{618F12CE-7E99-32FE-5D58-F9DF3BFDC3F8}"/>
              </a:ext>
            </a:extLst>
          </p:cNvPr>
          <p:cNvSpPr txBox="1">
            <a:spLocks noGrp="1"/>
          </p:cNvSpPr>
          <p:nvPr>
            <p:ph type="sldNum" idx="12"/>
          </p:nvPr>
        </p:nvSpPr>
        <p:spPr>
          <a:xfrm>
            <a:off x="9167191" y="6594391"/>
            <a:ext cx="2743200" cy="26052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US"/>
              <a:t>‹#›</a:t>
            </a:fld>
            <a:endParaRPr/>
          </a:p>
        </p:txBody>
      </p:sp>
      <p:pic>
        <p:nvPicPr>
          <p:cNvPr id="7" name="Google Shape;25;p31">
            <a:extLst>
              <a:ext uri="{FF2B5EF4-FFF2-40B4-BE49-F238E27FC236}">
                <a16:creationId xmlns:a16="http://schemas.microsoft.com/office/drawing/2014/main" id="{5DDBE32C-0F11-A28B-5B42-796F0D591A89}"/>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427384" y="6584619"/>
            <a:ext cx="246012" cy="234783"/>
          </a:xfrm>
          <a:prstGeom prst="rect">
            <a:avLst/>
          </a:prstGeom>
          <a:noFill/>
          <a:ln>
            <a:noFill/>
          </a:ln>
        </p:spPr>
      </p:pic>
      <p:sp>
        <p:nvSpPr>
          <p:cNvPr id="8" name="Google Shape;26;p31">
            <a:extLst>
              <a:ext uri="{FF2B5EF4-FFF2-40B4-BE49-F238E27FC236}">
                <a16:creationId xmlns:a16="http://schemas.microsoft.com/office/drawing/2014/main" id="{F8EDC787-F08C-9FA4-C91E-27C2FB8276A3}"/>
              </a:ext>
            </a:extLst>
          </p:cNvPr>
          <p:cNvSpPr txBox="1"/>
          <p:nvPr userDrawn="1"/>
        </p:nvSpPr>
        <p:spPr>
          <a:xfrm>
            <a:off x="777332" y="6594391"/>
            <a:ext cx="2047247" cy="24618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Medium"/>
                <a:ea typeface="Ubuntu Medium"/>
                <a:cs typeface="Ubuntu Medium"/>
                <a:sym typeface="Ubuntu Medium"/>
              </a:rPr>
              <a:t>VALOREMETALS.COM</a:t>
            </a:r>
            <a:endParaRPr sz="1400" b="0" i="0" u="none" strike="noStrike" cap="none">
              <a:solidFill>
                <a:srgbClr val="000000"/>
              </a:solidFill>
              <a:latin typeface="Arial"/>
              <a:ea typeface="Arial"/>
              <a:cs typeface="Arial"/>
              <a:sym typeface="Arial"/>
            </a:endParaRPr>
          </a:p>
        </p:txBody>
      </p:sp>
      <p:sp>
        <p:nvSpPr>
          <p:cNvPr id="9" name="Google Shape;26;p31">
            <a:extLst>
              <a:ext uri="{FF2B5EF4-FFF2-40B4-BE49-F238E27FC236}">
                <a16:creationId xmlns:a16="http://schemas.microsoft.com/office/drawing/2014/main" id="{357BE0BB-9CD4-7E73-ABC6-83C94FC81128}"/>
              </a:ext>
            </a:extLst>
          </p:cNvPr>
          <p:cNvSpPr txBox="1"/>
          <p:nvPr userDrawn="1"/>
        </p:nvSpPr>
        <p:spPr>
          <a:xfrm>
            <a:off x="5312358" y="6620113"/>
            <a:ext cx="1567283" cy="24618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7F7F7F"/>
              </a:buClr>
              <a:buSzPts val="1000"/>
              <a:buFont typeface="Ubuntu Medium"/>
              <a:buNone/>
            </a:pPr>
            <a:r>
              <a:rPr lang="en-US" sz="1000" b="0" i="0" u="none" strike="noStrike" cap="none">
                <a:solidFill>
                  <a:srgbClr val="7F7F7F"/>
                </a:solidFill>
                <a:latin typeface="Ubuntu Medium"/>
                <a:ea typeface="Arial"/>
                <a:cs typeface="Arial"/>
                <a:sym typeface="Ubuntu Medium"/>
              </a:rPr>
              <a:t>CONFIDENTIAL</a:t>
            </a:r>
            <a:endParaRPr sz="1400" b="0" i="0" u="none" strike="noStrike" cap="none">
              <a:solidFill>
                <a:srgbClr val="000000"/>
              </a:solidFill>
              <a:latin typeface="Arial"/>
              <a:ea typeface="Arial"/>
              <a:cs typeface="Arial"/>
              <a:sym typeface="Arial"/>
            </a:endParaRPr>
          </a:p>
        </p:txBody>
      </p:sp>
      <p:sp>
        <p:nvSpPr>
          <p:cNvPr id="10" name="Picture Placeholder 2">
            <a:extLst>
              <a:ext uri="{FF2B5EF4-FFF2-40B4-BE49-F238E27FC236}">
                <a16:creationId xmlns:a16="http://schemas.microsoft.com/office/drawing/2014/main" id="{22D0859E-EB87-B4D1-44CE-499EAB7C6F17}"/>
              </a:ext>
            </a:extLst>
          </p:cNvPr>
          <p:cNvSpPr>
            <a:spLocks noGrp="1"/>
          </p:cNvSpPr>
          <p:nvPr>
            <p:ph type="pic" sz="quarter" idx="16"/>
          </p:nvPr>
        </p:nvSpPr>
        <p:spPr>
          <a:xfrm>
            <a:off x="5312359" y="1171767"/>
            <a:ext cx="2119768" cy="1344762"/>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FAA0746A-FF64-C373-5137-2B81203B9F94}"/>
              </a:ext>
            </a:extLst>
          </p:cNvPr>
          <p:cNvSpPr>
            <a:spLocks noGrp="1"/>
          </p:cNvSpPr>
          <p:nvPr>
            <p:ph type="pic" sz="quarter" idx="17"/>
          </p:nvPr>
        </p:nvSpPr>
        <p:spPr>
          <a:xfrm>
            <a:off x="5312358" y="2719861"/>
            <a:ext cx="2119768" cy="1344762"/>
          </a:xfrm>
          <a:prstGeom prst="rect">
            <a:avLst/>
          </a:prstGeom>
        </p:spPr>
        <p:txBody>
          <a:bodyPr/>
          <a:lstStyle/>
          <a:p>
            <a:endParaRPr lang="en-US"/>
          </a:p>
        </p:txBody>
      </p:sp>
      <p:sp>
        <p:nvSpPr>
          <p:cNvPr id="12" name="Picture Placeholder 2">
            <a:extLst>
              <a:ext uri="{FF2B5EF4-FFF2-40B4-BE49-F238E27FC236}">
                <a16:creationId xmlns:a16="http://schemas.microsoft.com/office/drawing/2014/main" id="{7F5BF850-2447-D95A-B0E4-775A3B1885DE}"/>
              </a:ext>
            </a:extLst>
          </p:cNvPr>
          <p:cNvSpPr>
            <a:spLocks noGrp="1"/>
          </p:cNvSpPr>
          <p:nvPr>
            <p:ph type="pic" sz="quarter" idx="18"/>
          </p:nvPr>
        </p:nvSpPr>
        <p:spPr>
          <a:xfrm>
            <a:off x="5379980" y="4267955"/>
            <a:ext cx="2119768" cy="1344762"/>
          </a:xfrm>
          <a:prstGeom prst="rect">
            <a:avLst/>
          </a:prstGeom>
        </p:spPr>
        <p:txBody>
          <a:bodyPr/>
          <a:lstStyle/>
          <a:p>
            <a:endParaRPr lang="en-US"/>
          </a:p>
        </p:txBody>
      </p:sp>
    </p:spTree>
    <p:extLst>
      <p:ext uri="{BB962C8B-B14F-4D97-AF65-F5344CB8AC3E}">
        <p14:creationId xmlns:p14="http://schemas.microsoft.com/office/powerpoint/2010/main" val="52104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7" r:id="rId2"/>
    <p:sldLayoutId id="2147483668" r:id="rId3"/>
    <p:sldLayoutId id="2147483669" r:id="rId4"/>
    <p:sldLayoutId id="2147483651" r:id="rId5"/>
    <p:sldLayoutId id="2147483663" r:id="rId6"/>
    <p:sldLayoutId id="2147483660" r:id="rId7"/>
    <p:sldLayoutId id="2147483665" r:id="rId8"/>
    <p:sldLayoutId id="2147483664" r:id="rId9"/>
    <p:sldLayoutId id="2147483656" r:id="rId10"/>
    <p:sldLayoutId id="2147483658" r:id="rId11"/>
    <p:sldLayoutId id="2147483659" r:id="rId12"/>
    <p:sldLayoutId id="2147483666" r:id="rId13"/>
    <p:sldLayoutId id="214748367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video" Target="https://www.youtube.com/embed/Wmbeqd14k-U?feature=oembed" TargetMode="Externa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tradingeconomics.com/commodity/platinum/news/511814" TargetMode="External"/><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s27.q4cdn.com/928713426/files/doc_downloads/2024/ni-43-101-waterberg-definitive-feasibility-study-update.pdf" TargetMode="External"/><Relationship Id="rId7" Type="http://schemas.openxmlformats.org/officeDocument/2006/relationships/hyperlink" Target="https://criticalminerals.com/site/assets/files/3927/stillwater-west-2023-ni43-101-technical-report.pdf"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genmining.com/site/assets/files/3815/2025_feasibility_study_report_update.pdf" TargetMode="External"/><Relationship Id="rId5" Type="http://schemas.openxmlformats.org/officeDocument/2006/relationships/hyperlink" Target="https://valoremetals.com/_resources/reports/2022-43-101-Technical-Report.pdf?v=122605?v=1743627272?v=1736809102" TargetMode="External"/><Relationship Id="rId4" Type="http://schemas.openxmlformats.org/officeDocument/2006/relationships/hyperlink" Target="https://bravomining.com/site/assets/files/6124/20250820-ni43101-pea-bravominingcorp-final.pdf"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081F4BAF-C37F-287A-1818-AE5251161466}"/>
            </a:ext>
          </a:extLst>
        </p:cNvPr>
        <p:cNvGrpSpPr/>
        <p:nvPr/>
      </p:nvGrpSpPr>
      <p:grpSpPr>
        <a:xfrm>
          <a:off x="0" y="0"/>
          <a:ext cx="0" cy="0"/>
          <a:chOff x="0" y="0"/>
          <a:chExt cx="0" cy="0"/>
        </a:xfrm>
      </p:grpSpPr>
      <p:sp>
        <p:nvSpPr>
          <p:cNvPr id="4" name="Google Shape;81;p1">
            <a:extLst>
              <a:ext uri="{FF2B5EF4-FFF2-40B4-BE49-F238E27FC236}">
                <a16:creationId xmlns:a16="http://schemas.microsoft.com/office/drawing/2014/main" id="{B5F274CB-ECFA-5C96-44ED-6D8DF2226F38}"/>
              </a:ext>
            </a:extLst>
          </p:cNvPr>
          <p:cNvSpPr txBox="1"/>
          <p:nvPr/>
        </p:nvSpPr>
        <p:spPr>
          <a:xfrm>
            <a:off x="739729" y="2828409"/>
            <a:ext cx="10146574" cy="193895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900"/>
              <a:buFont typeface="Arial"/>
              <a:buNone/>
            </a:pPr>
            <a:r>
              <a:rPr lang="en-CA" sz="3200" b="1">
                <a:solidFill>
                  <a:schemeClr val="lt1"/>
                </a:solidFill>
                <a:latin typeface="Alexandria" pitchFamily="2" charset="-78"/>
                <a:ea typeface="Ubuntu"/>
                <a:cs typeface="Alexandria" pitchFamily="2" charset="-78"/>
                <a:sym typeface="Ubuntu"/>
              </a:rPr>
              <a:t>BUILDING A</a:t>
            </a:r>
          </a:p>
          <a:p>
            <a:pPr marL="0" marR="0" lvl="0" indent="0" rtl="0">
              <a:lnSpc>
                <a:spcPct val="100000"/>
              </a:lnSpc>
              <a:spcBef>
                <a:spcPts val="0"/>
              </a:spcBef>
              <a:spcAft>
                <a:spcPts val="0"/>
              </a:spcAft>
              <a:buClr>
                <a:srgbClr val="000000"/>
              </a:buClr>
              <a:buSzPts val="3900"/>
              <a:buFont typeface="Arial"/>
              <a:buNone/>
            </a:pPr>
            <a:r>
              <a:rPr lang="en-CA" sz="4400" b="1">
                <a:solidFill>
                  <a:schemeClr val="lt1"/>
                </a:solidFill>
                <a:latin typeface="Alexandria" pitchFamily="2" charset="-78"/>
                <a:ea typeface="Ubuntu"/>
                <a:cs typeface="Alexandria" pitchFamily="2" charset="-78"/>
                <a:sym typeface="Ubuntu"/>
              </a:rPr>
              <a:t>BRAZILIAN PRECIOUS METALS </a:t>
            </a:r>
            <a:r>
              <a:rPr lang="en-CA" sz="4400" b="1">
                <a:solidFill>
                  <a:schemeClr val="bg1"/>
                </a:solidFill>
                <a:latin typeface="Alexandria" pitchFamily="2" charset="-78"/>
                <a:ea typeface="Ubuntu"/>
                <a:cs typeface="Alexandria" pitchFamily="2" charset="-78"/>
                <a:sym typeface="Ubuntu"/>
              </a:rPr>
              <a:t>POWERHOUSE</a:t>
            </a:r>
            <a:endParaRPr sz="3200" u="none" strike="noStrike" cap="none">
              <a:solidFill>
                <a:schemeClr val="bg1"/>
              </a:solidFill>
              <a:latin typeface="Alexandria" pitchFamily="2" charset="-78"/>
              <a:cs typeface="Alexandria" pitchFamily="2" charset="-78"/>
              <a:sym typeface="Arial"/>
            </a:endParaRPr>
          </a:p>
        </p:txBody>
      </p:sp>
      <p:pic>
        <p:nvPicPr>
          <p:cNvPr id="7" name="Google Shape;79;p1">
            <a:extLst>
              <a:ext uri="{FF2B5EF4-FFF2-40B4-BE49-F238E27FC236}">
                <a16:creationId xmlns:a16="http://schemas.microsoft.com/office/drawing/2014/main" id="{E20A7431-0478-E9A8-9F3A-757AC8C3278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9729" y="768296"/>
            <a:ext cx="3613503" cy="1011077"/>
          </a:xfrm>
          <a:prstGeom prst="rect">
            <a:avLst/>
          </a:prstGeom>
          <a:noFill/>
          <a:ln>
            <a:noFill/>
          </a:ln>
        </p:spPr>
      </p:pic>
      <p:pic>
        <p:nvPicPr>
          <p:cNvPr id="8" name="Picture 7" descr="A black and white logo&#10;&#10;Description automatically generated">
            <a:extLst>
              <a:ext uri="{FF2B5EF4-FFF2-40B4-BE49-F238E27FC236}">
                <a16:creationId xmlns:a16="http://schemas.microsoft.com/office/drawing/2014/main" id="{D11EC4E3-9F7F-B108-62E1-4EDBBDF63795}"/>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rcRect/>
          <a:stretch/>
        </p:blipFill>
        <p:spPr>
          <a:xfrm>
            <a:off x="9988665" y="5974125"/>
            <a:ext cx="1704655" cy="454109"/>
          </a:xfrm>
          <a:prstGeom prst="rect">
            <a:avLst/>
          </a:prstGeom>
          <a:effectLst/>
        </p:spPr>
      </p:pic>
      <p:sp>
        <p:nvSpPr>
          <p:cNvPr id="10" name="Rectangle 9">
            <a:extLst>
              <a:ext uri="{FF2B5EF4-FFF2-40B4-BE49-F238E27FC236}">
                <a16:creationId xmlns:a16="http://schemas.microsoft.com/office/drawing/2014/main" id="{DFD14708-66ED-1915-5151-6B102C28F66C}"/>
              </a:ext>
            </a:extLst>
          </p:cNvPr>
          <p:cNvSpPr/>
          <p:nvPr/>
        </p:nvSpPr>
        <p:spPr>
          <a:xfrm>
            <a:off x="860144" y="4930346"/>
            <a:ext cx="1129293" cy="1853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4883E6B7-F5EC-6362-D86A-5F6295182D9E}"/>
              </a:ext>
            </a:extLst>
          </p:cNvPr>
          <p:cNvSpPr/>
          <p:nvPr/>
        </p:nvSpPr>
        <p:spPr>
          <a:xfrm>
            <a:off x="1989437" y="4930346"/>
            <a:ext cx="1129293" cy="18535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3B7E3"/>
              </a:solidFill>
            </a:endParaRPr>
          </a:p>
        </p:txBody>
      </p:sp>
      <p:sp>
        <p:nvSpPr>
          <p:cNvPr id="12" name="Google Shape;81;p1">
            <a:extLst>
              <a:ext uri="{FF2B5EF4-FFF2-40B4-BE49-F238E27FC236}">
                <a16:creationId xmlns:a16="http://schemas.microsoft.com/office/drawing/2014/main" id="{CE02F1CF-7334-311A-EA28-E0607B732BAB}"/>
              </a:ext>
            </a:extLst>
          </p:cNvPr>
          <p:cNvSpPr txBox="1"/>
          <p:nvPr/>
        </p:nvSpPr>
        <p:spPr>
          <a:xfrm>
            <a:off x="739729" y="6028165"/>
            <a:ext cx="3977396" cy="707846"/>
          </a:xfrm>
          <a:prstGeom prst="rect">
            <a:avLst/>
          </a:prstGeom>
          <a:noFill/>
          <a:ln>
            <a:noFill/>
          </a:ln>
        </p:spPr>
        <p:txBody>
          <a:bodyPr spcFirstLastPara="1" wrap="square" lIns="91425" tIns="45700" rIns="91425" bIns="45700" anchor="t" anchorCtr="0">
            <a:spAutoFit/>
          </a:bodyPr>
          <a:lstStyle/>
          <a:p>
            <a:pPr>
              <a:buSzPts val="3900"/>
            </a:pPr>
            <a:endParaRPr lang="en-CA" sz="2000" b="1">
              <a:solidFill>
                <a:srgbClr val="83B7E3"/>
              </a:solidFill>
              <a:latin typeface="Alexandria"/>
              <a:ea typeface="Ubuntu"/>
              <a:cs typeface="Alexandria"/>
              <a:sym typeface="Ubuntu"/>
            </a:endParaRPr>
          </a:p>
          <a:p>
            <a:pPr>
              <a:buSzPts val="3900"/>
            </a:pPr>
            <a:r>
              <a:rPr lang="en-CA" sz="2000" b="1">
                <a:solidFill>
                  <a:srgbClr val="83B7E3"/>
                </a:solidFill>
                <a:latin typeface="Alexandria"/>
                <a:ea typeface="Ubuntu"/>
                <a:cs typeface="Alexandria"/>
                <a:sym typeface="Ubuntu"/>
              </a:rPr>
              <a:t>Feb </a:t>
            </a:r>
            <a:r>
              <a:rPr lang="en-CA" sz="2000" b="1" dirty="0">
                <a:solidFill>
                  <a:srgbClr val="83B7E3"/>
                </a:solidFill>
                <a:latin typeface="Alexandria"/>
                <a:ea typeface="Ubuntu"/>
                <a:cs typeface="Alexandria"/>
                <a:sym typeface="Ubuntu"/>
              </a:rPr>
              <a:t>2026</a:t>
            </a:r>
            <a:endParaRPr sz="2000" u="none" strike="noStrike" cap="none" dirty="0">
              <a:solidFill>
                <a:srgbClr val="83B7E3"/>
              </a:solidFill>
              <a:latin typeface="Alexandria" pitchFamily="2" charset="-78"/>
              <a:cs typeface="Alexandria" pitchFamily="2" charset="-78"/>
              <a:sym typeface="Arial"/>
            </a:endParaRPr>
          </a:p>
        </p:txBody>
      </p:sp>
      <p:sp>
        <p:nvSpPr>
          <p:cNvPr id="2" name="TextBox 1">
            <a:extLst>
              <a:ext uri="{FF2B5EF4-FFF2-40B4-BE49-F238E27FC236}">
                <a16:creationId xmlns:a16="http://schemas.microsoft.com/office/drawing/2014/main" id="{869A1971-E837-E101-A849-EBD393B5399D}"/>
              </a:ext>
            </a:extLst>
          </p:cNvPr>
          <p:cNvSpPr txBox="1"/>
          <p:nvPr/>
        </p:nvSpPr>
        <p:spPr>
          <a:xfrm>
            <a:off x="10046543" y="5685592"/>
            <a:ext cx="1638590" cy="261610"/>
          </a:xfrm>
          <a:prstGeom prst="rect">
            <a:avLst/>
          </a:prstGeom>
          <a:noFill/>
        </p:spPr>
        <p:txBody>
          <a:bodyPr wrap="none" rtlCol="0">
            <a:spAutoFit/>
          </a:bodyPr>
          <a:lstStyle/>
          <a:p>
            <a:r>
              <a:rPr lang="en-CA" sz="1100">
                <a:solidFill>
                  <a:schemeClr val="bg1">
                    <a:alpha val="70000"/>
                  </a:schemeClr>
                </a:solidFill>
                <a:latin typeface="Alexandria" pitchFamily="2" charset="-78"/>
                <a:cs typeface="Alexandria" pitchFamily="2" charset="-78"/>
              </a:rPr>
              <a:t>PROUD MEMBER OF</a:t>
            </a:r>
          </a:p>
        </p:txBody>
      </p:sp>
      <p:sp>
        <p:nvSpPr>
          <p:cNvPr id="3" name="Google Shape;83;p1">
            <a:extLst>
              <a:ext uri="{FF2B5EF4-FFF2-40B4-BE49-F238E27FC236}">
                <a16:creationId xmlns:a16="http://schemas.microsoft.com/office/drawing/2014/main" id="{43D7FE95-6775-E271-9948-4419E18A58B7}"/>
              </a:ext>
            </a:extLst>
          </p:cNvPr>
          <p:cNvSpPr txBox="1"/>
          <p:nvPr/>
        </p:nvSpPr>
        <p:spPr>
          <a:xfrm>
            <a:off x="9160327" y="456827"/>
            <a:ext cx="2532993" cy="90794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lexandria" pitchFamily="2" charset="-78"/>
                <a:ea typeface="Ubuntu"/>
                <a:cs typeface="Alexandria" pitchFamily="2" charset="-78"/>
                <a:sym typeface="Ubuntu"/>
              </a:rPr>
              <a:t>TSX-V:  </a:t>
            </a:r>
            <a:r>
              <a:rPr lang="en-US" sz="1600" b="1" i="0" u="none" strike="noStrike" cap="none">
                <a:solidFill>
                  <a:srgbClr val="76BBFF"/>
                </a:solidFill>
                <a:latin typeface="Alexandria" pitchFamily="2" charset="-78"/>
                <a:ea typeface="Ubuntu Medium"/>
                <a:cs typeface="Alexandria" pitchFamily="2" charset="-78"/>
                <a:sym typeface="Ubuntu Medium"/>
              </a:rPr>
              <a:t>VO</a:t>
            </a:r>
            <a:endParaRPr sz="1400" b="0" i="0" u="none" strike="noStrike" cap="none">
              <a:solidFill>
                <a:srgbClr val="000000"/>
              </a:solidFill>
              <a:latin typeface="Alexandria" pitchFamily="2" charset="-78"/>
              <a:cs typeface="Alexandria" pitchFamily="2" charset="-78"/>
              <a:sym typeface="Arial"/>
            </a:endParaRPr>
          </a:p>
          <a:p>
            <a:pPr marL="0" marR="0" lvl="0" indent="0" algn="r" rtl="0">
              <a:lnSpc>
                <a:spcPct val="100000"/>
              </a:lnSpc>
              <a:spcBef>
                <a:spcPts val="300"/>
              </a:spcBef>
              <a:spcAft>
                <a:spcPts val="0"/>
              </a:spcAft>
              <a:buClr>
                <a:srgbClr val="000000"/>
              </a:buClr>
              <a:buSzPts val="1600"/>
              <a:buFont typeface="Arial"/>
              <a:buNone/>
            </a:pPr>
            <a:r>
              <a:rPr lang="en-US" sz="1600" b="0" i="0" u="none" strike="noStrike" cap="none">
                <a:solidFill>
                  <a:schemeClr val="lt1"/>
                </a:solidFill>
                <a:latin typeface="Alexandria" pitchFamily="2" charset="-78"/>
                <a:ea typeface="Ubuntu"/>
                <a:cs typeface="Alexandria" pitchFamily="2" charset="-78"/>
                <a:sym typeface="Ubuntu"/>
              </a:rPr>
              <a:t>OTCQB:  </a:t>
            </a:r>
            <a:r>
              <a:rPr lang="en-US" sz="1600" b="1" i="0" u="none" strike="noStrike" cap="none">
                <a:solidFill>
                  <a:srgbClr val="76BBFF"/>
                </a:solidFill>
                <a:latin typeface="Alexandria" pitchFamily="2" charset="-78"/>
                <a:ea typeface="Ubuntu Medium"/>
                <a:cs typeface="Alexandria" pitchFamily="2" charset="-78"/>
                <a:sym typeface="Ubuntu Medium"/>
              </a:rPr>
              <a:t>KVLQF</a:t>
            </a:r>
            <a:endParaRPr sz="1400" b="0" i="0" u="none" strike="noStrike" cap="none">
              <a:solidFill>
                <a:srgbClr val="000000"/>
              </a:solidFill>
              <a:latin typeface="Alexandria" pitchFamily="2" charset="-78"/>
              <a:cs typeface="Alexandria" pitchFamily="2" charset="-78"/>
              <a:sym typeface="Arial"/>
            </a:endParaRPr>
          </a:p>
          <a:p>
            <a:pPr marL="0" marR="0" lvl="0" indent="0" algn="r" rtl="0">
              <a:lnSpc>
                <a:spcPct val="100000"/>
              </a:lnSpc>
              <a:spcBef>
                <a:spcPts val="300"/>
              </a:spcBef>
              <a:spcAft>
                <a:spcPts val="0"/>
              </a:spcAft>
              <a:buClr>
                <a:srgbClr val="000000"/>
              </a:buClr>
              <a:buSzPts val="1600"/>
              <a:buFont typeface="Arial"/>
              <a:buNone/>
            </a:pPr>
            <a:r>
              <a:rPr lang="en-US" sz="1600" b="0" i="0" u="none" strike="noStrike" cap="none">
                <a:solidFill>
                  <a:schemeClr val="lt1"/>
                </a:solidFill>
                <a:latin typeface="Alexandria" pitchFamily="2" charset="-78"/>
                <a:ea typeface="Ubuntu"/>
                <a:cs typeface="Alexandria" pitchFamily="2" charset="-78"/>
                <a:sym typeface="Ubuntu"/>
              </a:rPr>
              <a:t>FSE:  </a:t>
            </a:r>
            <a:r>
              <a:rPr lang="en-US" sz="1600" b="1" i="0" u="none" strike="noStrike" cap="none">
                <a:solidFill>
                  <a:srgbClr val="76BBFF"/>
                </a:solidFill>
                <a:latin typeface="Alexandria" pitchFamily="2" charset="-78"/>
                <a:ea typeface="Ubuntu Medium"/>
                <a:cs typeface="Alexandria" pitchFamily="2" charset="-78"/>
                <a:sym typeface="Ubuntu Medium"/>
              </a:rPr>
              <a:t>KEQ0</a:t>
            </a:r>
            <a:endParaRPr sz="1400" b="0" i="0" u="none" strike="noStrike" cap="none">
              <a:solidFill>
                <a:srgbClr val="000000"/>
              </a:solidFill>
              <a:latin typeface="Alexandria" pitchFamily="2" charset="-78"/>
              <a:cs typeface="Alexandria" pitchFamily="2" charset="-78"/>
              <a:sym typeface="Arial"/>
            </a:endParaRPr>
          </a:p>
        </p:txBody>
      </p:sp>
    </p:spTree>
    <p:extLst>
      <p:ext uri="{BB962C8B-B14F-4D97-AF65-F5344CB8AC3E}">
        <p14:creationId xmlns:p14="http://schemas.microsoft.com/office/powerpoint/2010/main" val="1711437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a:extLst>
            <a:ext uri="{FF2B5EF4-FFF2-40B4-BE49-F238E27FC236}">
              <a16:creationId xmlns:a16="http://schemas.microsoft.com/office/drawing/2014/main" id="{7E644A91-56D0-7722-2A0C-0B8B2FC1F5F9}"/>
            </a:ext>
          </a:extLst>
        </p:cNvPr>
        <p:cNvGrpSpPr/>
        <p:nvPr/>
      </p:nvGrpSpPr>
      <p:grpSpPr>
        <a:xfrm>
          <a:off x="0" y="0"/>
          <a:ext cx="0" cy="0"/>
          <a:chOff x="0" y="0"/>
          <a:chExt cx="0" cy="0"/>
        </a:xfrm>
      </p:grpSpPr>
      <p:pic>
        <p:nvPicPr>
          <p:cNvPr id="6" name="Picture 5" descr="A map of a port&#10;&#10;Description automatically generated">
            <a:extLst>
              <a:ext uri="{FF2B5EF4-FFF2-40B4-BE49-F238E27FC236}">
                <a16:creationId xmlns:a16="http://schemas.microsoft.com/office/drawing/2014/main" id="{3861135E-AD5E-D5C2-9693-78DBDD6AF0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4075"/>
            <a:ext cx="12192000" cy="6490293"/>
          </a:xfrm>
          <a:prstGeom prst="rect">
            <a:avLst/>
          </a:prstGeom>
        </p:spPr>
      </p:pic>
      <p:sp>
        <p:nvSpPr>
          <p:cNvPr id="2" name="Google Shape;110;p5">
            <a:extLst>
              <a:ext uri="{FF2B5EF4-FFF2-40B4-BE49-F238E27FC236}">
                <a16:creationId xmlns:a16="http://schemas.microsoft.com/office/drawing/2014/main" id="{58C75E5E-9F87-044E-6502-1BB6F198254C}"/>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10</a:t>
            </a:fld>
            <a:endParaRPr sz="1200" b="1" i="0" u="none" strike="noStrike" cap="none">
              <a:solidFill>
                <a:srgbClr val="7F7F7F"/>
              </a:solidFill>
              <a:latin typeface="Ubuntu"/>
              <a:ea typeface="Ubuntu"/>
              <a:cs typeface="Ubuntu"/>
              <a:sym typeface="Ubuntu"/>
            </a:endParaRPr>
          </a:p>
        </p:txBody>
      </p:sp>
      <p:sp>
        <p:nvSpPr>
          <p:cNvPr id="4" name="Google Shape;308;p92">
            <a:extLst>
              <a:ext uri="{FF2B5EF4-FFF2-40B4-BE49-F238E27FC236}">
                <a16:creationId xmlns:a16="http://schemas.microsoft.com/office/drawing/2014/main" id="{F5B5E9D6-D239-7DDC-214C-B5CB47387104}"/>
              </a:ext>
            </a:extLst>
          </p:cNvPr>
          <p:cNvSpPr txBox="1"/>
          <p:nvPr/>
        </p:nvSpPr>
        <p:spPr>
          <a:xfrm>
            <a:off x="372711" y="364410"/>
            <a:ext cx="8504589" cy="1015622"/>
          </a:xfrm>
          <a:prstGeom prst="rect">
            <a:avLst/>
          </a:prstGeom>
          <a:noFill/>
          <a:ln>
            <a:noFill/>
          </a:ln>
        </p:spPr>
        <p:txBody>
          <a:bodyPr spcFirstLastPara="1" wrap="square" lIns="91425" tIns="45700" rIns="91425" bIns="45700" anchor="ctr" anchorCtr="0">
            <a:spAutoFit/>
          </a:bodyPr>
          <a:lstStyle/>
          <a:p>
            <a:pPr marL="0" marR="0" lvl="0" indent="0" rtl="0">
              <a:spcBef>
                <a:spcPts val="0"/>
              </a:spcBef>
              <a:spcAft>
                <a:spcPts val="0"/>
              </a:spcAft>
              <a:buNone/>
            </a:pPr>
            <a:r>
              <a:rPr lang="en-CA" sz="3200" b="1" dirty="0">
                <a:solidFill>
                  <a:srgbClr val="262626"/>
                </a:solidFill>
                <a:latin typeface="Alexandria" pitchFamily="2" charset="-78"/>
                <a:cs typeface="Alexandria" pitchFamily="2" charset="-78"/>
                <a:sym typeface="Montserrat Black"/>
              </a:rPr>
              <a:t>PEDRA BRANCA - PROJECT </a:t>
            </a:r>
          </a:p>
          <a:p>
            <a:pPr marL="0" marR="0" lvl="0" indent="0" rtl="0">
              <a:spcBef>
                <a:spcPts val="0"/>
              </a:spcBef>
              <a:spcAft>
                <a:spcPts val="0"/>
              </a:spcAft>
              <a:buNone/>
            </a:pPr>
            <a:r>
              <a:rPr lang="en-CA" sz="2800" b="1" dirty="0">
                <a:solidFill>
                  <a:srgbClr val="83B7E3"/>
                </a:solidFill>
                <a:latin typeface="Alexandria" pitchFamily="2" charset="-78"/>
                <a:cs typeface="Alexandria" pitchFamily="2" charset="-78"/>
                <a:sym typeface="Montserrat Black"/>
              </a:rPr>
              <a:t>EXCELLENT LOCATION &amp; INFRASTRUCTURE</a:t>
            </a:r>
          </a:p>
        </p:txBody>
      </p:sp>
    </p:spTree>
    <p:extLst>
      <p:ext uri="{BB962C8B-B14F-4D97-AF65-F5344CB8AC3E}">
        <p14:creationId xmlns:p14="http://schemas.microsoft.com/office/powerpoint/2010/main" val="100556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CE9628DC-42B6-5984-9512-661E66D03B34}"/>
            </a:ext>
          </a:extLst>
        </p:cNvPr>
        <p:cNvGrpSpPr/>
        <p:nvPr/>
      </p:nvGrpSpPr>
      <p:grpSpPr>
        <a:xfrm>
          <a:off x="0" y="0"/>
          <a:ext cx="0" cy="0"/>
          <a:chOff x="0" y="0"/>
          <a:chExt cx="0" cy="0"/>
        </a:xfrm>
      </p:grpSpPr>
      <p:sp>
        <p:nvSpPr>
          <p:cNvPr id="2" name="Google Shape;308;p92">
            <a:extLst>
              <a:ext uri="{FF2B5EF4-FFF2-40B4-BE49-F238E27FC236}">
                <a16:creationId xmlns:a16="http://schemas.microsoft.com/office/drawing/2014/main" id="{F6744AD8-EB61-7379-55D7-798C4FE0434E}"/>
              </a:ext>
            </a:extLst>
          </p:cNvPr>
          <p:cNvSpPr txBox="1"/>
          <p:nvPr/>
        </p:nvSpPr>
        <p:spPr>
          <a:xfrm>
            <a:off x="397164" y="524782"/>
            <a:ext cx="7462981" cy="13233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a:solidFill>
                  <a:srgbClr val="262626"/>
                </a:solidFill>
                <a:latin typeface="Alexandria" pitchFamily="2" charset="-78"/>
                <a:cs typeface="Alexandria" pitchFamily="2" charset="-78"/>
                <a:sym typeface="Montserrat Black"/>
              </a:rPr>
              <a:t>HIGH VALUE </a:t>
            </a:r>
            <a:r>
              <a:rPr lang="en-CA" sz="4000" b="1">
                <a:solidFill>
                  <a:srgbClr val="83B7E3"/>
                </a:solidFill>
                <a:latin typeface="Alexandria" pitchFamily="2" charset="-78"/>
                <a:cs typeface="Alexandria" pitchFamily="2" charset="-78"/>
                <a:sym typeface="Montserrat Black"/>
              </a:rPr>
              <a:t>MINERALZATION</a:t>
            </a:r>
          </a:p>
        </p:txBody>
      </p:sp>
      <p:sp>
        <p:nvSpPr>
          <p:cNvPr id="3" name="Google Shape;310;p92">
            <a:extLst>
              <a:ext uri="{FF2B5EF4-FFF2-40B4-BE49-F238E27FC236}">
                <a16:creationId xmlns:a16="http://schemas.microsoft.com/office/drawing/2014/main" id="{998ED2FB-067A-C0FD-8621-21A6C94B15C9}"/>
              </a:ext>
            </a:extLst>
          </p:cNvPr>
          <p:cNvSpPr txBox="1"/>
          <p:nvPr/>
        </p:nvSpPr>
        <p:spPr>
          <a:xfrm>
            <a:off x="568905" y="1986701"/>
            <a:ext cx="6441836" cy="6924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b="1">
                <a:solidFill>
                  <a:srgbClr val="7F7F7F"/>
                </a:solidFill>
                <a:latin typeface="Alexandria Light" pitchFamily="2" charset="-78"/>
                <a:ea typeface="Lato"/>
                <a:cs typeface="Alexandria Light" pitchFamily="2" charset="-78"/>
                <a:sym typeface="Lato"/>
              </a:rPr>
              <a:t>7 Near Surface </a:t>
            </a:r>
            <a:r>
              <a:rPr lang="en-US" b="1">
                <a:solidFill>
                  <a:srgbClr val="7F7F7F"/>
                </a:solidFill>
                <a:latin typeface="Alexandria Light" pitchFamily="2" charset="-78"/>
                <a:ea typeface="Lato"/>
                <a:cs typeface="Alexandria Light" pitchFamily="2" charset="-78"/>
                <a:sym typeface="Lato"/>
              </a:rPr>
              <a:t>Resource</a:t>
            </a:r>
            <a:r>
              <a:rPr lang="en-US" sz="1200" b="1">
                <a:solidFill>
                  <a:srgbClr val="7F7F7F"/>
                </a:solidFill>
                <a:latin typeface="Alexandria Light" pitchFamily="2" charset="-78"/>
                <a:ea typeface="Lato"/>
                <a:cs typeface="Alexandria Light" pitchFamily="2" charset="-78"/>
                <a:sym typeface="Lato"/>
              </a:rPr>
              <a:t> Zones</a:t>
            </a:r>
          </a:p>
          <a:p>
            <a:pPr marL="0" marR="0" lvl="0" indent="0" algn="l" rtl="0">
              <a:lnSpc>
                <a:spcPct val="150000"/>
              </a:lnSpc>
              <a:spcBef>
                <a:spcPts val="0"/>
              </a:spcBef>
              <a:spcAft>
                <a:spcPts val="0"/>
              </a:spcAft>
              <a:buNone/>
            </a:pPr>
            <a:r>
              <a:rPr lang="en-US" sz="1200" b="1">
                <a:solidFill>
                  <a:srgbClr val="7F7F7F"/>
                </a:solidFill>
                <a:latin typeface="Alexandria Light" pitchFamily="2" charset="-78"/>
                <a:ea typeface="Lato"/>
                <a:cs typeface="Alexandria Light" pitchFamily="2" charset="-78"/>
                <a:sym typeface="Lato"/>
              </a:rPr>
              <a:t>+5 New Zones Drilled in 2023</a:t>
            </a:r>
            <a:r>
              <a:rPr lang="en-US" sz="1200">
                <a:solidFill>
                  <a:srgbClr val="7F7F7F"/>
                </a:solidFill>
                <a:latin typeface="Alexandria Light" pitchFamily="2" charset="-78"/>
                <a:ea typeface="Lato"/>
                <a:cs typeface="Alexandria Light" pitchFamily="2" charset="-78"/>
                <a:sym typeface="Lato"/>
              </a:rPr>
              <a:t>.</a:t>
            </a:r>
            <a:endParaRPr sz="2400">
              <a:latin typeface="Alexandria Light" pitchFamily="2" charset="-78"/>
              <a:cs typeface="Alexandria Light" pitchFamily="2" charset="-78"/>
            </a:endParaRPr>
          </a:p>
        </p:txBody>
      </p:sp>
      <p:sp>
        <p:nvSpPr>
          <p:cNvPr id="43" name="Google Shape;675;p109">
            <a:extLst>
              <a:ext uri="{FF2B5EF4-FFF2-40B4-BE49-F238E27FC236}">
                <a16:creationId xmlns:a16="http://schemas.microsoft.com/office/drawing/2014/main" id="{0E9DA39C-2A45-4688-035D-553E628B8E24}"/>
              </a:ext>
            </a:extLst>
          </p:cNvPr>
          <p:cNvSpPr txBox="1"/>
          <p:nvPr/>
        </p:nvSpPr>
        <p:spPr>
          <a:xfrm>
            <a:off x="568904" y="3082923"/>
            <a:ext cx="303271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solidFill>
                  <a:srgbClr val="FFD040"/>
                </a:solidFill>
                <a:latin typeface="Alexandria" pitchFamily="2" charset="-78"/>
                <a:cs typeface="Alexandria" pitchFamily="2" charset="-78"/>
                <a:sym typeface="Montserrat SemiBold"/>
              </a:rPr>
              <a:t>NI 43-101 Inferred Resource</a:t>
            </a:r>
            <a:endParaRPr sz="1100" b="1">
              <a:solidFill>
                <a:srgbClr val="FFD040"/>
              </a:solidFill>
              <a:latin typeface="Alexandria" pitchFamily="2" charset="-78"/>
              <a:cs typeface="Alexandria" pitchFamily="2" charset="-78"/>
            </a:endParaRPr>
          </a:p>
        </p:txBody>
      </p:sp>
      <p:sp>
        <p:nvSpPr>
          <p:cNvPr id="50" name="Google Shape;110;p5">
            <a:extLst>
              <a:ext uri="{FF2B5EF4-FFF2-40B4-BE49-F238E27FC236}">
                <a16:creationId xmlns:a16="http://schemas.microsoft.com/office/drawing/2014/main" id="{E2C19B41-374B-4EFF-F0A4-7D98F99BF3B1}"/>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11</a:t>
            </a:fld>
            <a:endParaRPr sz="1200" b="1" i="0" u="none" strike="noStrike" cap="none">
              <a:solidFill>
                <a:srgbClr val="7F7F7F"/>
              </a:solidFill>
              <a:latin typeface="Ubuntu"/>
              <a:ea typeface="Ubuntu"/>
              <a:cs typeface="Ubuntu"/>
              <a:sym typeface="Ubuntu"/>
            </a:endParaRPr>
          </a:p>
        </p:txBody>
      </p:sp>
      <p:sp>
        <p:nvSpPr>
          <p:cNvPr id="32" name="Google Shape;674;p109">
            <a:extLst>
              <a:ext uri="{FF2B5EF4-FFF2-40B4-BE49-F238E27FC236}">
                <a16:creationId xmlns:a16="http://schemas.microsoft.com/office/drawing/2014/main" id="{4E830BCB-132E-80D7-78D7-C39F209AB63D}"/>
              </a:ext>
            </a:extLst>
          </p:cNvPr>
          <p:cNvSpPr txBox="1"/>
          <p:nvPr/>
        </p:nvSpPr>
        <p:spPr>
          <a:xfrm>
            <a:off x="568904" y="3629825"/>
            <a:ext cx="3032711" cy="2292895"/>
          </a:xfrm>
          <a:prstGeom prst="rect">
            <a:avLst/>
          </a:prstGeom>
          <a:noFill/>
          <a:ln>
            <a:noFill/>
          </a:ln>
        </p:spPr>
        <p:txBody>
          <a:bodyPr spcFirstLastPara="1" wrap="square" lIns="91425" tIns="45700" rIns="91425" bIns="45700" anchor="t" anchorCtr="0">
            <a:spAutoFit/>
          </a:bodyPr>
          <a:lstStyle/>
          <a:p>
            <a:pPr marL="176213" indent="-176213">
              <a:buClr>
                <a:schemeClr val="bg1">
                  <a:lumMod val="50000"/>
                </a:schemeClr>
              </a:buClr>
              <a:buFont typeface="Arial" panose="020B0604020202020204" pitchFamily="34" charset="0"/>
              <a:buChar char="•"/>
            </a:pPr>
            <a:r>
              <a:rPr lang="en-CA" sz="1300" b="1">
                <a:solidFill>
                  <a:srgbClr val="7F7F7F"/>
                </a:solidFill>
                <a:latin typeface="Alexandria SemiBold" pitchFamily="2" charset="-78"/>
                <a:ea typeface="Lato"/>
                <a:cs typeface="Alexandria SemiBold" pitchFamily="2" charset="-78"/>
              </a:rPr>
              <a:t>2,198 </a:t>
            </a:r>
            <a:r>
              <a:rPr lang="en-CA" sz="1300" b="1" err="1">
                <a:solidFill>
                  <a:srgbClr val="7F7F7F"/>
                </a:solidFill>
                <a:latin typeface="Alexandria SemiBold" pitchFamily="2" charset="-78"/>
                <a:ea typeface="Lato"/>
                <a:cs typeface="Alexandria SemiBold" pitchFamily="2" charset="-78"/>
              </a:rPr>
              <a:t>koz</a:t>
            </a:r>
            <a:r>
              <a:rPr lang="en-CA" sz="1300" b="1">
                <a:solidFill>
                  <a:srgbClr val="7F7F7F"/>
                </a:solidFill>
                <a:latin typeface="Alexandria SemiBold" pitchFamily="2" charset="-78"/>
                <a:ea typeface="Lato"/>
                <a:cs typeface="Alexandria SemiBold" pitchFamily="2" charset="-78"/>
              </a:rPr>
              <a:t> 2PGE+Au in 63.3 Mt grading 1.08 g/t* </a:t>
            </a:r>
            <a:r>
              <a:rPr lang="en-CA" sz="1300">
                <a:solidFill>
                  <a:srgbClr val="7F7F7F"/>
                </a:solidFill>
                <a:latin typeface="Alexandria Light" pitchFamily="2" charset="-78"/>
                <a:ea typeface="Lato"/>
                <a:cs typeface="Alexandria Light" pitchFamily="2" charset="-78"/>
              </a:rPr>
              <a:t>released in 2022.</a:t>
            </a:r>
          </a:p>
          <a:p>
            <a:pPr marL="176213" indent="-176213">
              <a:buClr>
                <a:schemeClr val="bg1">
                  <a:lumMod val="50000"/>
                </a:schemeClr>
              </a:buClr>
              <a:buFont typeface="Arial" panose="020B0604020202020204" pitchFamily="34" charset="0"/>
              <a:buChar char="•"/>
            </a:pPr>
            <a:r>
              <a:rPr lang="en-CA" sz="1300">
                <a:solidFill>
                  <a:srgbClr val="7F7F7F"/>
                </a:solidFill>
                <a:latin typeface="Alexandria Light" pitchFamily="2" charset="-78"/>
                <a:ea typeface="Lato"/>
                <a:cs typeface="Alexandria Light" pitchFamily="2" charset="-78"/>
              </a:rPr>
              <a:t>7 Resource Zones | &gt; 40,000 m of drilling.</a:t>
            </a:r>
          </a:p>
          <a:p>
            <a:pPr marL="176213" lvl="1" indent="-176213">
              <a:buClr>
                <a:schemeClr val="bg1">
                  <a:lumMod val="50000"/>
                </a:schemeClr>
              </a:buClr>
              <a:buFont typeface="Arial" panose="020B0604020202020204" pitchFamily="34" charset="0"/>
              <a:buChar char="•"/>
            </a:pPr>
            <a:r>
              <a:rPr lang="en-CA" sz="1300" b="1">
                <a:solidFill>
                  <a:srgbClr val="7F7F7F"/>
                </a:solidFill>
                <a:latin typeface="Alexandria SemiBold" pitchFamily="2" charset="-78"/>
                <a:ea typeface="Lato"/>
                <a:cs typeface="Alexandria SemiBold" pitchFamily="2" charset="-78"/>
              </a:rPr>
              <a:t>4 Core Deposits </a:t>
            </a:r>
            <a:r>
              <a:rPr lang="en-CA" sz="1300">
                <a:solidFill>
                  <a:srgbClr val="7F7F7F"/>
                </a:solidFill>
                <a:latin typeface="Alexandria Light" pitchFamily="2" charset="-78"/>
                <a:ea typeface="Lato"/>
                <a:cs typeface="Alexandria Light" pitchFamily="2" charset="-78"/>
              </a:rPr>
              <a:t>| </a:t>
            </a:r>
            <a:r>
              <a:rPr lang="en-CA" sz="1300" err="1">
                <a:solidFill>
                  <a:srgbClr val="7F7F7F"/>
                </a:solidFill>
                <a:latin typeface="Alexandria Light" pitchFamily="2" charset="-78"/>
                <a:ea typeface="Lato"/>
                <a:cs typeface="Alexandria Light" pitchFamily="2" charset="-78"/>
              </a:rPr>
              <a:t>Esbarro</a:t>
            </a:r>
            <a:r>
              <a:rPr lang="en-CA" sz="1300">
                <a:solidFill>
                  <a:srgbClr val="7F7F7F"/>
                </a:solidFill>
                <a:latin typeface="Alexandria Light" pitchFamily="2" charset="-78"/>
                <a:ea typeface="Lato"/>
                <a:cs typeface="Alexandria Light" pitchFamily="2" charset="-78"/>
              </a:rPr>
              <a:t>, </a:t>
            </a:r>
            <a:r>
              <a:rPr lang="en-CA" sz="1300" err="1">
                <a:solidFill>
                  <a:srgbClr val="7F7F7F"/>
                </a:solidFill>
                <a:latin typeface="Alexandria Light" pitchFamily="2" charset="-78"/>
                <a:ea typeface="Lato"/>
                <a:cs typeface="Alexandria Light" pitchFamily="2" charset="-78"/>
              </a:rPr>
              <a:t>Curiu</a:t>
            </a:r>
            <a:r>
              <a:rPr lang="en-CA" sz="1300">
                <a:solidFill>
                  <a:srgbClr val="7F7F7F"/>
                </a:solidFill>
                <a:latin typeface="Alexandria Light" pitchFamily="2" charset="-78"/>
                <a:ea typeface="Lato"/>
                <a:cs typeface="Alexandria Light" pitchFamily="2" charset="-78"/>
              </a:rPr>
              <a:t>, Cedro &amp; Cana Brava &gt;1 </a:t>
            </a:r>
            <a:r>
              <a:rPr lang="en-CA" sz="1300" err="1">
                <a:solidFill>
                  <a:srgbClr val="7F7F7F"/>
                </a:solidFill>
                <a:latin typeface="Alexandria Light" pitchFamily="2" charset="-78"/>
                <a:ea typeface="Lato"/>
                <a:cs typeface="Alexandria Light" pitchFamily="2" charset="-78"/>
              </a:rPr>
              <a:t>Moz</a:t>
            </a:r>
            <a:r>
              <a:rPr lang="en-CA" sz="1300">
                <a:solidFill>
                  <a:srgbClr val="7F7F7F"/>
                </a:solidFill>
                <a:latin typeface="Alexandria Light" pitchFamily="2" charset="-78"/>
                <a:ea typeface="Lato"/>
                <a:cs typeface="Alexandria Light" pitchFamily="2" charset="-78"/>
              </a:rPr>
              <a:t> 2PGE+Au.</a:t>
            </a:r>
          </a:p>
          <a:p>
            <a:pPr marL="176213" indent="-176213">
              <a:buClr>
                <a:schemeClr val="bg1">
                  <a:lumMod val="50000"/>
                </a:schemeClr>
              </a:buClr>
              <a:buFont typeface="Arial" panose="020B0604020202020204" pitchFamily="34" charset="0"/>
              <a:buChar char="•"/>
            </a:pPr>
            <a:r>
              <a:rPr lang="en-CA" sz="1300">
                <a:solidFill>
                  <a:srgbClr val="7F7F7F"/>
                </a:solidFill>
                <a:latin typeface="Alexandria Light" pitchFamily="2" charset="-78"/>
                <a:ea typeface="Lato"/>
                <a:cs typeface="Alexandria Light" pitchFamily="2" charset="-78"/>
              </a:rPr>
              <a:t>Large resource zones to south | </a:t>
            </a:r>
            <a:r>
              <a:rPr lang="en-CA" sz="1300" err="1">
                <a:solidFill>
                  <a:srgbClr val="7F7F7F"/>
                </a:solidFill>
                <a:latin typeface="Alexandria Light" pitchFamily="2" charset="-78"/>
                <a:ea typeface="Lato"/>
                <a:cs typeface="Alexandria Light" pitchFamily="2" charset="-78"/>
              </a:rPr>
              <a:t>Trapia</a:t>
            </a:r>
            <a:r>
              <a:rPr lang="en-CA" sz="1300">
                <a:solidFill>
                  <a:srgbClr val="7F7F7F"/>
                </a:solidFill>
                <a:latin typeface="Alexandria Light" pitchFamily="2" charset="-78"/>
                <a:ea typeface="Lato"/>
                <a:cs typeface="Alexandria Light" pitchFamily="2" charset="-78"/>
              </a:rPr>
              <a:t> &amp; </a:t>
            </a:r>
            <a:r>
              <a:rPr lang="en-CA" sz="1300" err="1">
                <a:solidFill>
                  <a:srgbClr val="7F7F7F"/>
                </a:solidFill>
                <a:latin typeface="Alexandria Light" pitchFamily="2" charset="-78"/>
                <a:ea typeface="Lato"/>
                <a:cs typeface="Alexandria Light" pitchFamily="2" charset="-78"/>
              </a:rPr>
              <a:t>Massape</a:t>
            </a:r>
            <a:r>
              <a:rPr lang="en-CA" sz="1300">
                <a:solidFill>
                  <a:srgbClr val="7F7F7F"/>
                </a:solidFill>
                <a:latin typeface="Alexandria Light" pitchFamily="2" charset="-78"/>
                <a:ea typeface="Lato"/>
                <a:cs typeface="Alexandria Light" pitchFamily="2" charset="-78"/>
              </a:rPr>
              <a:t> &gt;1 </a:t>
            </a:r>
            <a:r>
              <a:rPr lang="en-CA" sz="1300" err="1">
                <a:solidFill>
                  <a:srgbClr val="7F7F7F"/>
                </a:solidFill>
                <a:latin typeface="Alexandria Light" pitchFamily="2" charset="-78"/>
                <a:ea typeface="Lato"/>
                <a:cs typeface="Alexandria Light" pitchFamily="2" charset="-78"/>
              </a:rPr>
              <a:t>Moz</a:t>
            </a:r>
            <a:r>
              <a:rPr lang="en-CA" sz="1300">
                <a:solidFill>
                  <a:srgbClr val="7F7F7F"/>
                </a:solidFill>
                <a:latin typeface="Alexandria Light" pitchFamily="2" charset="-78"/>
                <a:ea typeface="Lato"/>
                <a:cs typeface="Alexandria Light" pitchFamily="2" charset="-78"/>
              </a:rPr>
              <a:t> 2PGE+Au.</a:t>
            </a:r>
          </a:p>
        </p:txBody>
      </p:sp>
      <p:sp>
        <p:nvSpPr>
          <p:cNvPr id="38" name="CaixaDeTexto 37">
            <a:extLst>
              <a:ext uri="{FF2B5EF4-FFF2-40B4-BE49-F238E27FC236}">
                <a16:creationId xmlns:a16="http://schemas.microsoft.com/office/drawing/2014/main" id="{3123DBC0-449E-FED1-D554-06D7CEDAA913}"/>
              </a:ext>
            </a:extLst>
          </p:cNvPr>
          <p:cNvSpPr txBox="1"/>
          <p:nvPr/>
        </p:nvSpPr>
        <p:spPr>
          <a:xfrm>
            <a:off x="397164" y="6244918"/>
            <a:ext cx="7596243" cy="200055"/>
          </a:xfrm>
          <a:prstGeom prst="rect">
            <a:avLst/>
          </a:prstGeom>
          <a:noFill/>
        </p:spPr>
        <p:txBody>
          <a:bodyPr wrap="square" rtlCol="0">
            <a:spAutoFit/>
          </a:bodyPr>
          <a:lstStyle/>
          <a:p>
            <a:r>
              <a:rPr lang="en-US" sz="700" i="1">
                <a:solidFill>
                  <a:srgbClr val="7F7F7F"/>
                </a:solidFill>
                <a:latin typeface="Alexandria" panose="020B0604020202020204" charset="-78"/>
                <a:ea typeface="Lato"/>
                <a:cs typeface="Alexandria" panose="020B0604020202020204" charset="-78"/>
              </a:rPr>
              <a:t>*Independent Technical Report – Mineral Resource Update on the Pedra Branca PGE Project, Ceará State, Brazil (Effective date: March 8, 2022)</a:t>
            </a:r>
          </a:p>
        </p:txBody>
      </p:sp>
      <p:sp>
        <p:nvSpPr>
          <p:cNvPr id="33" name="Google Shape;675;p109">
            <a:extLst>
              <a:ext uri="{FF2B5EF4-FFF2-40B4-BE49-F238E27FC236}">
                <a16:creationId xmlns:a16="http://schemas.microsoft.com/office/drawing/2014/main" id="{4C2C0FAC-B8C2-BE03-0DFB-D8D004D1572F}"/>
              </a:ext>
            </a:extLst>
          </p:cNvPr>
          <p:cNvSpPr txBox="1"/>
          <p:nvPr/>
        </p:nvSpPr>
        <p:spPr>
          <a:xfrm>
            <a:off x="3890867" y="3082923"/>
            <a:ext cx="2478439"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solidFill>
                  <a:srgbClr val="70AD47"/>
                </a:solidFill>
                <a:latin typeface="Alexandria" pitchFamily="2" charset="-78"/>
                <a:cs typeface="Alexandria" pitchFamily="2" charset="-78"/>
                <a:sym typeface="Montserrat SemiBold"/>
              </a:rPr>
              <a:t>Upside &amp; Catalysts</a:t>
            </a:r>
            <a:endParaRPr sz="1100" b="1">
              <a:solidFill>
                <a:srgbClr val="70AD47"/>
              </a:solidFill>
              <a:latin typeface="Alexandria" pitchFamily="2" charset="-78"/>
              <a:cs typeface="Alexandria" pitchFamily="2" charset="-78"/>
            </a:endParaRPr>
          </a:p>
        </p:txBody>
      </p:sp>
      <p:sp>
        <p:nvSpPr>
          <p:cNvPr id="34" name="Google Shape;674;p109">
            <a:extLst>
              <a:ext uri="{FF2B5EF4-FFF2-40B4-BE49-F238E27FC236}">
                <a16:creationId xmlns:a16="http://schemas.microsoft.com/office/drawing/2014/main" id="{C48B169C-9591-C81D-EB87-30F4C5E2F3B9}"/>
              </a:ext>
            </a:extLst>
          </p:cNvPr>
          <p:cNvSpPr txBox="1"/>
          <p:nvPr/>
        </p:nvSpPr>
        <p:spPr>
          <a:xfrm>
            <a:off x="3890867" y="3629825"/>
            <a:ext cx="3137795" cy="2092840"/>
          </a:xfrm>
          <a:prstGeom prst="rect">
            <a:avLst/>
          </a:prstGeom>
          <a:noFill/>
          <a:ln>
            <a:noFill/>
          </a:ln>
        </p:spPr>
        <p:txBody>
          <a:bodyPr spcFirstLastPara="1" wrap="square" lIns="91425" tIns="45700" rIns="91425" bIns="45700" anchor="t" anchorCtr="0">
            <a:spAutoFit/>
          </a:bodyPr>
          <a:lstStyle/>
          <a:p>
            <a:pPr marL="176213" indent="-176213">
              <a:buClr>
                <a:schemeClr val="bg1">
                  <a:lumMod val="50000"/>
                </a:schemeClr>
              </a:buClr>
              <a:buFont typeface="Arial" panose="020B0604020202020204" pitchFamily="34" charset="0"/>
              <a:buChar char="•"/>
            </a:pPr>
            <a:r>
              <a:rPr lang="en-CA" sz="1300" b="1">
                <a:solidFill>
                  <a:srgbClr val="7F7F7F"/>
                </a:solidFill>
                <a:latin typeface="Alexandria SemiBold" pitchFamily="2" charset="-78"/>
                <a:ea typeface="Lato"/>
                <a:cs typeface="Alexandria SemiBold" pitchFamily="2" charset="-78"/>
              </a:rPr>
              <a:t>5 new exploration zones </a:t>
            </a:r>
            <a:r>
              <a:rPr lang="en-CA" sz="1300">
                <a:solidFill>
                  <a:srgbClr val="7F7F7F"/>
                </a:solidFill>
                <a:latin typeface="Alexandria Light" pitchFamily="2" charset="-78"/>
                <a:ea typeface="Lato"/>
                <a:cs typeface="Alexandria Light" pitchFamily="2" charset="-78"/>
              </a:rPr>
              <a:t>drilled in 2023 (&gt;6,000m) not included in the previous resource estimate.</a:t>
            </a:r>
          </a:p>
          <a:p>
            <a:pPr marL="176213" indent="-176213">
              <a:buClr>
                <a:schemeClr val="bg1">
                  <a:lumMod val="50000"/>
                </a:schemeClr>
              </a:buClr>
              <a:buFont typeface="Arial" panose="020B0604020202020204" pitchFamily="34" charset="0"/>
              <a:buChar char="•"/>
            </a:pPr>
            <a:r>
              <a:rPr lang="en-CA" sz="1300">
                <a:solidFill>
                  <a:srgbClr val="7F7F7F"/>
                </a:solidFill>
                <a:latin typeface="Alexandria Light" pitchFamily="2" charset="-78"/>
                <a:ea typeface="Lato"/>
                <a:cs typeface="Alexandria Light" pitchFamily="2" charset="-78"/>
              </a:rPr>
              <a:t>New discovery – Salvador Target.</a:t>
            </a:r>
          </a:p>
          <a:p>
            <a:pPr marL="176213" lvl="1" indent="-176213">
              <a:buClr>
                <a:schemeClr val="bg1">
                  <a:lumMod val="50000"/>
                </a:schemeClr>
              </a:buClr>
              <a:buFont typeface="Arial" panose="020B0604020202020204" pitchFamily="34" charset="0"/>
              <a:buChar char="•"/>
            </a:pPr>
            <a:r>
              <a:rPr lang="en-CA" sz="1300">
                <a:solidFill>
                  <a:srgbClr val="7F7F7F"/>
                </a:solidFill>
                <a:latin typeface="Alexandria Light" pitchFamily="2" charset="-78"/>
                <a:ea typeface="Lato"/>
                <a:cs typeface="Alexandria Light" pitchFamily="2" charset="-78"/>
              </a:rPr>
              <a:t> Emerging North-South exploration trend.</a:t>
            </a:r>
          </a:p>
          <a:p>
            <a:pPr marL="176213" lvl="1" indent="-176213">
              <a:buClr>
                <a:schemeClr val="bg1">
                  <a:lumMod val="50000"/>
                </a:schemeClr>
              </a:buClr>
              <a:buFont typeface="Arial" panose="020B0604020202020204" pitchFamily="34" charset="0"/>
              <a:buChar char="•"/>
            </a:pPr>
            <a:r>
              <a:rPr lang="en-CA" sz="1300">
                <a:solidFill>
                  <a:srgbClr val="7F7F7F"/>
                </a:solidFill>
                <a:latin typeface="Alexandria Light" pitchFamily="2" charset="-78"/>
                <a:ea typeface="Lato"/>
                <a:cs typeface="Alexandria Light" pitchFamily="2" charset="-78"/>
              </a:rPr>
              <a:t>Ongoing flotation and leaching </a:t>
            </a:r>
            <a:r>
              <a:rPr lang="en-CA" sz="1300" err="1">
                <a:solidFill>
                  <a:srgbClr val="7F7F7F"/>
                </a:solidFill>
                <a:latin typeface="Alexandria Light" pitchFamily="2" charset="-78"/>
                <a:ea typeface="Lato"/>
                <a:cs typeface="Alexandria Light" pitchFamily="2" charset="-78"/>
              </a:rPr>
              <a:t>testwork</a:t>
            </a:r>
            <a:r>
              <a:rPr lang="en-CA" sz="1300">
                <a:solidFill>
                  <a:srgbClr val="7F7F7F"/>
                </a:solidFill>
                <a:latin typeface="Alexandria Light" pitchFamily="2" charset="-78"/>
                <a:ea typeface="Lato"/>
                <a:cs typeface="Alexandria Light" pitchFamily="2" charset="-78"/>
              </a:rPr>
              <a:t> </a:t>
            </a:r>
            <a:r>
              <a:rPr lang="en-US" sz="1300">
                <a:solidFill>
                  <a:srgbClr val="7F7F7F"/>
                </a:solidFill>
                <a:latin typeface="Alexandria Light" pitchFamily="2" charset="-78"/>
                <a:ea typeface="Lato"/>
                <a:cs typeface="Alexandria Light" pitchFamily="2" charset="-78"/>
              </a:rPr>
              <a:t>in partnership with the University of Cape Town.</a:t>
            </a:r>
          </a:p>
          <a:p>
            <a:pPr marL="176213" lvl="1" indent="-176213">
              <a:buClr>
                <a:schemeClr val="bg1">
                  <a:lumMod val="50000"/>
                </a:schemeClr>
              </a:buClr>
              <a:buFont typeface="Arial" panose="020B0604020202020204" pitchFamily="34" charset="0"/>
              <a:buChar char="•"/>
            </a:pPr>
            <a:r>
              <a:rPr lang="en-US" sz="1300">
                <a:solidFill>
                  <a:srgbClr val="7F7F7F"/>
                </a:solidFill>
                <a:latin typeface="Alexandria Light" pitchFamily="2" charset="-78"/>
                <a:ea typeface="Lato"/>
                <a:cs typeface="Alexandria Light" pitchFamily="2" charset="-78"/>
              </a:rPr>
              <a:t>PEA expected for 2026.</a:t>
            </a:r>
            <a:endParaRPr lang="en-CA" sz="1300">
              <a:solidFill>
                <a:srgbClr val="7F7F7F"/>
              </a:solidFill>
              <a:latin typeface="Alexandria Light" pitchFamily="2" charset="-78"/>
              <a:ea typeface="Lato"/>
              <a:cs typeface="Alexandria Light" pitchFamily="2" charset="-78"/>
            </a:endParaRPr>
          </a:p>
        </p:txBody>
      </p:sp>
      <p:pic>
        <p:nvPicPr>
          <p:cNvPr id="48" name="Imagem 47" descr="Diagrama&#10;&#10;Descrição gerada automaticamente">
            <a:extLst>
              <a:ext uri="{FF2B5EF4-FFF2-40B4-BE49-F238E27FC236}">
                <a16:creationId xmlns:a16="http://schemas.microsoft.com/office/drawing/2014/main" id="{687FB660-CDA0-BE20-4630-3B7B4CAC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4774" y="0"/>
            <a:ext cx="4927225" cy="6376408"/>
          </a:xfrm>
          <a:prstGeom prst="rect">
            <a:avLst/>
          </a:prstGeom>
        </p:spPr>
      </p:pic>
      <p:sp>
        <p:nvSpPr>
          <p:cNvPr id="51" name="Elipse 50">
            <a:extLst>
              <a:ext uri="{FF2B5EF4-FFF2-40B4-BE49-F238E27FC236}">
                <a16:creationId xmlns:a16="http://schemas.microsoft.com/office/drawing/2014/main" id="{822D5ECF-6399-EA5B-2339-032CCAE2BA6E}"/>
              </a:ext>
            </a:extLst>
          </p:cNvPr>
          <p:cNvSpPr/>
          <p:nvPr/>
        </p:nvSpPr>
        <p:spPr>
          <a:xfrm>
            <a:off x="9507895" y="1950095"/>
            <a:ext cx="1332000" cy="1332000"/>
          </a:xfrm>
          <a:prstGeom prst="ellipse">
            <a:avLst/>
          </a:prstGeom>
          <a:no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aixaDeTexto 51">
            <a:extLst>
              <a:ext uri="{FF2B5EF4-FFF2-40B4-BE49-F238E27FC236}">
                <a16:creationId xmlns:a16="http://schemas.microsoft.com/office/drawing/2014/main" id="{B0F3A1D0-C0A7-C509-C01F-EA6DE1C16336}"/>
              </a:ext>
            </a:extLst>
          </p:cNvPr>
          <p:cNvSpPr txBox="1"/>
          <p:nvPr/>
        </p:nvSpPr>
        <p:spPr>
          <a:xfrm>
            <a:off x="7385945" y="2351187"/>
            <a:ext cx="1510350" cy="461665"/>
          </a:xfrm>
          <a:prstGeom prst="rect">
            <a:avLst/>
          </a:prstGeom>
          <a:noFill/>
        </p:spPr>
        <p:txBody>
          <a:bodyPr wrap="none" rtlCol="0">
            <a:spAutoFit/>
          </a:bodyPr>
          <a:lstStyle/>
          <a:p>
            <a:r>
              <a:rPr lang="pt-BR" sz="1200" b="1">
                <a:latin typeface="Alexandria" panose="020B0604020202020204" charset="-78"/>
                <a:cs typeface="Alexandria" panose="020B0604020202020204" charset="-78"/>
              </a:rPr>
              <a:t>&gt;1Moz 2PGE+Au</a:t>
            </a:r>
          </a:p>
          <a:p>
            <a:r>
              <a:rPr lang="pt-BR" sz="1200" b="1">
                <a:latin typeface="Alexandria" panose="020B0604020202020204" charset="-78"/>
                <a:cs typeface="Alexandria" panose="020B0604020202020204" charset="-78"/>
              </a:rPr>
              <a:t>+Salvador Target</a:t>
            </a:r>
          </a:p>
        </p:txBody>
      </p:sp>
      <p:cxnSp>
        <p:nvCxnSpPr>
          <p:cNvPr id="54" name="Conector de Seta Reta 53">
            <a:extLst>
              <a:ext uri="{FF2B5EF4-FFF2-40B4-BE49-F238E27FC236}">
                <a16:creationId xmlns:a16="http://schemas.microsoft.com/office/drawing/2014/main" id="{62F26E6A-5EE8-D223-8BE8-0B7B73146006}"/>
              </a:ext>
            </a:extLst>
          </p:cNvPr>
          <p:cNvCxnSpPr>
            <a:cxnSpLocks/>
            <a:stCxn id="52" idx="3"/>
          </p:cNvCxnSpPr>
          <p:nvPr/>
        </p:nvCxnSpPr>
        <p:spPr>
          <a:xfrm>
            <a:off x="8896295" y="2582020"/>
            <a:ext cx="611600" cy="0"/>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59" name="Forma Livre: Forma 58">
            <a:extLst>
              <a:ext uri="{FF2B5EF4-FFF2-40B4-BE49-F238E27FC236}">
                <a16:creationId xmlns:a16="http://schemas.microsoft.com/office/drawing/2014/main" id="{1259E692-9072-E1B4-146A-875A4EB26966}"/>
              </a:ext>
            </a:extLst>
          </p:cNvPr>
          <p:cNvSpPr/>
          <p:nvPr/>
        </p:nvSpPr>
        <p:spPr>
          <a:xfrm>
            <a:off x="8831149" y="335902"/>
            <a:ext cx="3028059" cy="5832557"/>
          </a:xfrm>
          <a:custGeom>
            <a:avLst/>
            <a:gdLst>
              <a:gd name="connsiteX0" fmla="*/ 1908386 w 3028059"/>
              <a:gd name="connsiteY0" fmla="*/ 0 h 5832557"/>
              <a:gd name="connsiteX1" fmla="*/ 1367210 w 3028059"/>
              <a:gd name="connsiteY1" fmla="*/ 923731 h 5832557"/>
              <a:gd name="connsiteX2" fmla="*/ 294190 w 3028059"/>
              <a:gd name="connsiteY2" fmla="*/ 2136710 h 5832557"/>
              <a:gd name="connsiteX3" fmla="*/ 4941 w 3028059"/>
              <a:gd name="connsiteY3" fmla="*/ 4096139 h 5832557"/>
              <a:gd name="connsiteX4" fmla="*/ 462141 w 3028059"/>
              <a:gd name="connsiteY4" fmla="*/ 4889241 h 5832557"/>
              <a:gd name="connsiteX5" fmla="*/ 294190 w 3028059"/>
              <a:gd name="connsiteY5" fmla="*/ 5691674 h 5832557"/>
              <a:gd name="connsiteX6" fmla="*/ 863357 w 3028059"/>
              <a:gd name="connsiteY6" fmla="*/ 5719665 h 5832557"/>
              <a:gd name="connsiteX7" fmla="*/ 2048345 w 3028059"/>
              <a:gd name="connsiteY7" fmla="*/ 4544008 h 5832557"/>
              <a:gd name="connsiteX8" fmla="*/ 3028059 w 3028059"/>
              <a:gd name="connsiteY8" fmla="*/ 3890865 h 583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8059" h="5832557">
                <a:moveTo>
                  <a:pt x="1908386" y="0"/>
                </a:moveTo>
                <a:cubicBezTo>
                  <a:pt x="1772314" y="283806"/>
                  <a:pt x="1636243" y="567613"/>
                  <a:pt x="1367210" y="923731"/>
                </a:cubicBezTo>
                <a:cubicBezTo>
                  <a:pt x="1098177" y="1279849"/>
                  <a:pt x="521235" y="1607975"/>
                  <a:pt x="294190" y="2136710"/>
                </a:cubicBezTo>
                <a:cubicBezTo>
                  <a:pt x="67145" y="2665445"/>
                  <a:pt x="-23051" y="3637384"/>
                  <a:pt x="4941" y="4096139"/>
                </a:cubicBezTo>
                <a:cubicBezTo>
                  <a:pt x="32933" y="4554894"/>
                  <a:pt x="413933" y="4623319"/>
                  <a:pt x="462141" y="4889241"/>
                </a:cubicBezTo>
                <a:cubicBezTo>
                  <a:pt x="510349" y="5155164"/>
                  <a:pt x="227321" y="5553270"/>
                  <a:pt x="294190" y="5691674"/>
                </a:cubicBezTo>
                <a:cubicBezTo>
                  <a:pt x="361059" y="5830078"/>
                  <a:pt x="570998" y="5910943"/>
                  <a:pt x="863357" y="5719665"/>
                </a:cubicBezTo>
                <a:cubicBezTo>
                  <a:pt x="1155716" y="5528387"/>
                  <a:pt x="1687561" y="4848808"/>
                  <a:pt x="2048345" y="4544008"/>
                </a:cubicBezTo>
                <a:cubicBezTo>
                  <a:pt x="2409129" y="4239208"/>
                  <a:pt x="2718594" y="4065036"/>
                  <a:pt x="3028059" y="3890865"/>
                </a:cubicBezTo>
              </a:path>
            </a:pathLst>
          </a:custGeom>
          <a:noFill/>
          <a:ln>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CaixaDeTexto 59">
            <a:extLst>
              <a:ext uri="{FF2B5EF4-FFF2-40B4-BE49-F238E27FC236}">
                <a16:creationId xmlns:a16="http://schemas.microsoft.com/office/drawing/2014/main" id="{D71CD34A-0935-B6AC-09C6-A9196E80E7B5}"/>
              </a:ext>
            </a:extLst>
          </p:cNvPr>
          <p:cNvSpPr txBox="1"/>
          <p:nvPr/>
        </p:nvSpPr>
        <p:spPr>
          <a:xfrm rot="19207132">
            <a:off x="10539585" y="4757789"/>
            <a:ext cx="1125629" cy="276999"/>
          </a:xfrm>
          <a:prstGeom prst="rect">
            <a:avLst/>
          </a:prstGeom>
          <a:noFill/>
        </p:spPr>
        <p:txBody>
          <a:bodyPr wrap="none" rtlCol="0">
            <a:spAutoFit/>
          </a:bodyPr>
          <a:lstStyle/>
          <a:p>
            <a:r>
              <a:rPr lang="pt-BR" sz="1200" b="1">
                <a:solidFill>
                  <a:schemeClr val="bg1">
                    <a:lumMod val="75000"/>
                  </a:schemeClr>
                </a:solidFill>
                <a:latin typeface="Alexandria" panose="020B0604020202020204" charset="-78"/>
                <a:cs typeface="Alexandria" panose="020B0604020202020204" charset="-78"/>
              </a:rPr>
              <a:t>80km trend</a:t>
            </a:r>
          </a:p>
        </p:txBody>
      </p:sp>
      <p:sp>
        <p:nvSpPr>
          <p:cNvPr id="61" name="CaixaDeTexto 60">
            <a:extLst>
              <a:ext uri="{FF2B5EF4-FFF2-40B4-BE49-F238E27FC236}">
                <a16:creationId xmlns:a16="http://schemas.microsoft.com/office/drawing/2014/main" id="{828E5450-BFC8-6B78-B46E-E9316A801514}"/>
              </a:ext>
            </a:extLst>
          </p:cNvPr>
          <p:cNvSpPr txBox="1"/>
          <p:nvPr/>
        </p:nvSpPr>
        <p:spPr>
          <a:xfrm rot="18204251">
            <a:off x="9703006" y="691986"/>
            <a:ext cx="1125629" cy="276999"/>
          </a:xfrm>
          <a:prstGeom prst="rect">
            <a:avLst/>
          </a:prstGeom>
          <a:noFill/>
        </p:spPr>
        <p:txBody>
          <a:bodyPr wrap="none" rtlCol="0">
            <a:spAutoFit/>
          </a:bodyPr>
          <a:lstStyle/>
          <a:p>
            <a:r>
              <a:rPr lang="pt-BR" sz="1200" b="1">
                <a:solidFill>
                  <a:schemeClr val="bg1">
                    <a:lumMod val="75000"/>
                  </a:schemeClr>
                </a:solidFill>
                <a:latin typeface="Alexandria" panose="020B0604020202020204" charset="-78"/>
                <a:cs typeface="Alexandria" panose="020B0604020202020204" charset="-78"/>
              </a:rPr>
              <a:t>80km trend</a:t>
            </a:r>
          </a:p>
        </p:txBody>
      </p:sp>
    </p:spTree>
    <p:extLst>
      <p:ext uri="{BB962C8B-B14F-4D97-AF65-F5344CB8AC3E}">
        <p14:creationId xmlns:p14="http://schemas.microsoft.com/office/powerpoint/2010/main" val="172786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0BF24604-A1B4-6E7C-B33A-DAEF66DE5AE5}"/>
            </a:ext>
          </a:extLst>
        </p:cNvPr>
        <p:cNvGrpSpPr/>
        <p:nvPr/>
      </p:nvGrpSpPr>
      <p:grpSpPr>
        <a:xfrm>
          <a:off x="0" y="0"/>
          <a:ext cx="0" cy="0"/>
          <a:chOff x="0" y="0"/>
          <a:chExt cx="0" cy="0"/>
        </a:xfrm>
      </p:grpSpPr>
      <p:sp>
        <p:nvSpPr>
          <p:cNvPr id="3" name="Google Shape;310;p92">
            <a:extLst>
              <a:ext uri="{FF2B5EF4-FFF2-40B4-BE49-F238E27FC236}">
                <a16:creationId xmlns:a16="http://schemas.microsoft.com/office/drawing/2014/main" id="{D786942B-50C6-A45C-E19B-4D28E5311774}"/>
              </a:ext>
            </a:extLst>
          </p:cNvPr>
          <p:cNvSpPr txBox="1"/>
          <p:nvPr/>
        </p:nvSpPr>
        <p:spPr>
          <a:xfrm>
            <a:off x="398790" y="1724062"/>
            <a:ext cx="5902780" cy="738623"/>
          </a:xfrm>
          <a:prstGeom prst="rect">
            <a:avLst/>
          </a:prstGeom>
          <a:noFill/>
          <a:ln>
            <a:noFill/>
          </a:ln>
        </p:spPr>
        <p:txBody>
          <a:bodyPr spcFirstLastPara="1" wrap="square" lIns="91425" tIns="45700" rIns="91425" bIns="45700" anchor="t" anchorCtr="0">
            <a:spAutoFit/>
          </a:bodyPr>
          <a:lstStyle/>
          <a:p>
            <a:pPr lvl="1">
              <a:lnSpc>
                <a:spcPct val="150000"/>
              </a:lnSpc>
            </a:pPr>
            <a:r>
              <a:rPr lang="en-US" b="1">
                <a:solidFill>
                  <a:srgbClr val="7F7F7F"/>
                </a:solidFill>
                <a:latin typeface="Alexandria Light" pitchFamily="2" charset="-78"/>
                <a:ea typeface="Lato"/>
                <a:cs typeface="Alexandria Light" pitchFamily="2" charset="-78"/>
                <a:sym typeface="Lato"/>
              </a:rPr>
              <a:t>Focus on district-scale growth, project de-risking, and transition toward development</a:t>
            </a:r>
          </a:p>
        </p:txBody>
      </p:sp>
      <p:sp>
        <p:nvSpPr>
          <p:cNvPr id="43" name="Google Shape;675;p109">
            <a:extLst>
              <a:ext uri="{FF2B5EF4-FFF2-40B4-BE49-F238E27FC236}">
                <a16:creationId xmlns:a16="http://schemas.microsoft.com/office/drawing/2014/main" id="{B56F13D6-83C6-D099-33A1-C506A170C08C}"/>
              </a:ext>
            </a:extLst>
          </p:cNvPr>
          <p:cNvSpPr txBox="1"/>
          <p:nvPr/>
        </p:nvSpPr>
        <p:spPr>
          <a:xfrm>
            <a:off x="398790" y="2588509"/>
            <a:ext cx="303271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dirty="0">
                <a:solidFill>
                  <a:srgbClr val="FFD040"/>
                </a:solidFill>
                <a:latin typeface="Alexandria" pitchFamily="2" charset="-78"/>
                <a:cs typeface="Alexandria" pitchFamily="2" charset="-78"/>
                <a:sym typeface="Montserrat SemiBold"/>
              </a:rPr>
              <a:t>District-Scale Exploration</a:t>
            </a:r>
            <a:endParaRPr sz="1100" b="1" dirty="0">
              <a:solidFill>
                <a:srgbClr val="FFD040"/>
              </a:solidFill>
              <a:latin typeface="Alexandria" pitchFamily="2" charset="-78"/>
              <a:cs typeface="Alexandria" pitchFamily="2" charset="-78"/>
            </a:endParaRPr>
          </a:p>
        </p:txBody>
      </p:sp>
      <p:sp>
        <p:nvSpPr>
          <p:cNvPr id="50" name="Google Shape;110;p5">
            <a:extLst>
              <a:ext uri="{FF2B5EF4-FFF2-40B4-BE49-F238E27FC236}">
                <a16:creationId xmlns:a16="http://schemas.microsoft.com/office/drawing/2014/main" id="{737F68A8-BB53-7E6A-7A98-31D11DE66A78}"/>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12</a:t>
            </a:fld>
            <a:endParaRPr sz="1200" b="1" i="0" u="none" strike="noStrike" cap="none">
              <a:solidFill>
                <a:srgbClr val="7F7F7F"/>
              </a:solidFill>
              <a:latin typeface="Ubuntu"/>
              <a:ea typeface="Ubuntu"/>
              <a:cs typeface="Ubuntu"/>
              <a:sym typeface="Ubuntu"/>
            </a:endParaRPr>
          </a:p>
        </p:txBody>
      </p:sp>
      <p:sp>
        <p:nvSpPr>
          <p:cNvPr id="32" name="Google Shape;674;p109">
            <a:extLst>
              <a:ext uri="{FF2B5EF4-FFF2-40B4-BE49-F238E27FC236}">
                <a16:creationId xmlns:a16="http://schemas.microsoft.com/office/drawing/2014/main" id="{8F53770A-AFCF-8AF6-D32C-C1565A5C9C93}"/>
              </a:ext>
            </a:extLst>
          </p:cNvPr>
          <p:cNvSpPr txBox="1"/>
          <p:nvPr/>
        </p:nvSpPr>
        <p:spPr>
          <a:xfrm>
            <a:off x="398790" y="2937832"/>
            <a:ext cx="2883132" cy="3524001"/>
          </a:xfrm>
          <a:prstGeom prst="rect">
            <a:avLst/>
          </a:prstGeom>
          <a:noFill/>
          <a:ln>
            <a:noFill/>
          </a:ln>
        </p:spPr>
        <p:txBody>
          <a:bodyPr spcFirstLastPara="1" wrap="square" lIns="91425" tIns="45700" rIns="91425" bIns="45700" anchor="t" anchorCtr="0">
            <a:spAutoFit/>
          </a:bodyPr>
          <a:lstStyle/>
          <a:p>
            <a:pPr marL="176213" indent="-176213">
              <a:spcBef>
                <a:spcPts val="600"/>
              </a:spcBef>
              <a:buClr>
                <a:schemeClr val="bg1">
                  <a:lumMod val="50000"/>
                </a:schemeClr>
              </a:buClr>
              <a:buFont typeface="Arial" panose="020B0604020202020204" pitchFamily="34" charset="0"/>
              <a:buChar char="•"/>
            </a:pPr>
            <a:r>
              <a:rPr lang="en-US" sz="1300" dirty="0">
                <a:solidFill>
                  <a:srgbClr val="7F7F7F"/>
                </a:solidFill>
                <a:latin typeface="Alexandria Light" panose="020B0604020202020204" charset="-78"/>
                <a:ea typeface="Lato"/>
                <a:cs typeface="Alexandria Light" panose="020B0604020202020204" charset="-78"/>
              </a:rPr>
              <a:t>Intensify use of the </a:t>
            </a:r>
            <a:r>
              <a:rPr lang="en-US" sz="1300" dirty="0">
                <a:solidFill>
                  <a:srgbClr val="7F7F7F"/>
                </a:solidFill>
                <a:latin typeface="Alexandria SemiBold" panose="020B0604020202020204" charset="-78"/>
                <a:ea typeface="Lato"/>
                <a:cs typeface="Alexandria SemiBold" panose="020B0604020202020204" charset="-78"/>
              </a:rPr>
              <a:t>VRIFY technology to guide regional prospecting </a:t>
            </a:r>
            <a:r>
              <a:rPr lang="en-US" sz="1300" dirty="0">
                <a:solidFill>
                  <a:srgbClr val="7F7F7F"/>
                </a:solidFill>
                <a:latin typeface="Alexandria Light" panose="020B0604020202020204" charset="-78"/>
                <a:ea typeface="Lato"/>
                <a:cs typeface="Alexandria Light" panose="020B0604020202020204" charset="-78"/>
              </a:rPr>
              <a:t>at the Pedra Branca property: follow up prospecting, surface </a:t>
            </a:r>
            <a:r>
              <a:rPr lang="en-US" sz="1300" dirty="0" err="1">
                <a:solidFill>
                  <a:srgbClr val="7F7F7F"/>
                </a:solidFill>
                <a:latin typeface="Alexandria Light" panose="020B0604020202020204" charset="-78"/>
                <a:ea typeface="Lato"/>
                <a:cs typeface="Alexandria Light" panose="020B0604020202020204" charset="-78"/>
              </a:rPr>
              <a:t>geochem</a:t>
            </a:r>
            <a:r>
              <a:rPr lang="en-US" sz="1300" dirty="0">
                <a:solidFill>
                  <a:srgbClr val="7F7F7F"/>
                </a:solidFill>
                <a:latin typeface="Alexandria Light" panose="020B0604020202020204" charset="-78"/>
                <a:ea typeface="Lato"/>
                <a:cs typeface="Alexandria Light" panose="020B0604020202020204" charset="-78"/>
              </a:rPr>
              <a:t> and </a:t>
            </a:r>
            <a:r>
              <a:rPr lang="en-US" sz="1300" dirty="0" err="1">
                <a:solidFill>
                  <a:srgbClr val="7F7F7F"/>
                </a:solidFill>
                <a:latin typeface="Alexandria Light" panose="020B0604020202020204" charset="-78"/>
                <a:ea typeface="Lato"/>
                <a:cs typeface="Alexandria Light" panose="020B0604020202020204" charset="-78"/>
              </a:rPr>
              <a:t>Trado</a:t>
            </a:r>
            <a:r>
              <a:rPr lang="en-US" sz="1300" dirty="0">
                <a:solidFill>
                  <a:srgbClr val="7F7F7F"/>
                </a:solidFill>
                <a:latin typeface="Alexandria Light" panose="020B0604020202020204" charset="-78"/>
                <a:ea typeface="Lato"/>
                <a:cs typeface="Alexandria Light" panose="020B0604020202020204" charset="-78"/>
              </a:rPr>
              <a:t> auger drilling</a:t>
            </a:r>
          </a:p>
          <a:p>
            <a:pPr marL="176213" indent="-176213">
              <a:spcBef>
                <a:spcPts val="600"/>
              </a:spcBef>
              <a:buClr>
                <a:schemeClr val="bg1">
                  <a:lumMod val="50000"/>
                </a:schemeClr>
              </a:buClr>
              <a:buFont typeface="Arial" panose="020B0604020202020204" pitchFamily="34" charset="0"/>
              <a:buChar char="•"/>
            </a:pPr>
            <a:r>
              <a:rPr lang="en-US" sz="1300" dirty="0">
                <a:solidFill>
                  <a:srgbClr val="7F7F7F"/>
                </a:solidFill>
                <a:latin typeface="Alexandria Light" panose="020B0604020202020204" charset="-78"/>
                <a:ea typeface="Lato"/>
                <a:cs typeface="Alexandria Light" panose="020B0604020202020204" charset="-78"/>
              </a:rPr>
              <a:t>Focus on identifying and </a:t>
            </a:r>
            <a:r>
              <a:rPr lang="en-US" sz="1300" dirty="0">
                <a:solidFill>
                  <a:srgbClr val="7F7F7F"/>
                </a:solidFill>
                <a:latin typeface="Alexandria SemiBold" panose="020B0604020202020204" charset="-78"/>
                <a:ea typeface="Lato"/>
                <a:cs typeface="Alexandria SemiBold" panose="020B0604020202020204" charset="-78"/>
              </a:rPr>
              <a:t>advancing new shallow in-situ PGE targets</a:t>
            </a:r>
            <a:r>
              <a:rPr lang="en-US" sz="1300" dirty="0">
                <a:solidFill>
                  <a:srgbClr val="7F7F7F"/>
                </a:solidFill>
                <a:latin typeface="Alexandria Light" panose="020B0604020202020204" charset="-78"/>
                <a:ea typeface="Lato"/>
                <a:cs typeface="Alexandria Light" panose="020B0604020202020204" charset="-78"/>
              </a:rPr>
              <a:t> across the Pedra Branca district</a:t>
            </a:r>
          </a:p>
          <a:p>
            <a:pPr marL="176213" indent="-176213">
              <a:spcBef>
                <a:spcPts val="600"/>
              </a:spcBef>
              <a:buClr>
                <a:schemeClr val="bg1">
                  <a:lumMod val="50000"/>
                </a:schemeClr>
              </a:buClr>
              <a:buFont typeface="Arial" panose="020B0604020202020204" pitchFamily="34" charset="0"/>
              <a:buChar char="•"/>
            </a:pPr>
            <a:r>
              <a:rPr lang="en-US" sz="1300" dirty="0">
                <a:solidFill>
                  <a:srgbClr val="7F7F7F"/>
                </a:solidFill>
                <a:latin typeface="Alexandria Light" panose="020B0604020202020204" charset="-78"/>
                <a:ea typeface="Lato"/>
                <a:cs typeface="Alexandria Light" panose="020B0604020202020204" charset="-78"/>
              </a:rPr>
              <a:t>Advance the </a:t>
            </a:r>
            <a:r>
              <a:rPr lang="en-US" sz="1300" dirty="0" err="1">
                <a:solidFill>
                  <a:srgbClr val="7F7F7F"/>
                </a:solidFill>
                <a:latin typeface="Alexandria SemiBold" panose="020B0604020202020204" charset="-78"/>
                <a:ea typeface="Lato"/>
                <a:cs typeface="Alexandria SemiBold" panose="020B0604020202020204" charset="-78"/>
              </a:rPr>
              <a:t>Pitombeiras</a:t>
            </a:r>
            <a:r>
              <a:rPr lang="en-US" sz="1300" dirty="0">
                <a:solidFill>
                  <a:srgbClr val="7F7F7F"/>
                </a:solidFill>
                <a:latin typeface="Alexandria SemiBold" panose="020B0604020202020204" charset="-78"/>
                <a:ea typeface="Lato"/>
                <a:cs typeface="Alexandria SemiBold" panose="020B0604020202020204" charset="-78"/>
              </a:rPr>
              <a:t> target </a:t>
            </a:r>
            <a:r>
              <a:rPr lang="en-US" sz="1300" dirty="0">
                <a:solidFill>
                  <a:srgbClr val="7F7F7F"/>
                </a:solidFill>
                <a:latin typeface="Alexandria Light" panose="020B0604020202020204" charset="-78"/>
                <a:ea typeface="Lato"/>
                <a:cs typeface="Alexandria Light" panose="020B0604020202020204" charset="-78"/>
              </a:rPr>
              <a:t>(8 km mineralized trend) through geological mapping, rock and soil geochemistry and </a:t>
            </a:r>
            <a:r>
              <a:rPr lang="en-US" sz="1300" dirty="0" err="1">
                <a:solidFill>
                  <a:srgbClr val="7F7F7F"/>
                </a:solidFill>
                <a:latin typeface="Alexandria Light" panose="020B0604020202020204" charset="-78"/>
                <a:ea typeface="Lato"/>
                <a:cs typeface="Alexandria Light" panose="020B0604020202020204" charset="-78"/>
              </a:rPr>
              <a:t>Trado</a:t>
            </a:r>
            <a:r>
              <a:rPr lang="en-US" sz="1300" dirty="0">
                <a:solidFill>
                  <a:srgbClr val="7F7F7F"/>
                </a:solidFill>
                <a:latin typeface="Alexandria Light" panose="020B0604020202020204" charset="-78"/>
                <a:ea typeface="Lato"/>
                <a:cs typeface="Alexandria Light" panose="020B0604020202020204" charset="-78"/>
              </a:rPr>
              <a:t>® auger drilling</a:t>
            </a:r>
          </a:p>
        </p:txBody>
      </p:sp>
      <p:sp>
        <p:nvSpPr>
          <p:cNvPr id="33" name="Google Shape;675;p109">
            <a:extLst>
              <a:ext uri="{FF2B5EF4-FFF2-40B4-BE49-F238E27FC236}">
                <a16:creationId xmlns:a16="http://schemas.microsoft.com/office/drawing/2014/main" id="{D2A78776-BEC0-1EFB-5ABE-53C615CB4EEB}"/>
              </a:ext>
            </a:extLst>
          </p:cNvPr>
          <p:cNvSpPr txBox="1"/>
          <p:nvPr/>
        </p:nvSpPr>
        <p:spPr>
          <a:xfrm>
            <a:off x="3607343" y="2588509"/>
            <a:ext cx="2478439"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solidFill>
                  <a:srgbClr val="70AD47"/>
                </a:solidFill>
                <a:latin typeface="Alexandria" pitchFamily="2" charset="-78"/>
                <a:cs typeface="Alexandria" pitchFamily="2" charset="-78"/>
                <a:sym typeface="Montserrat SemiBold"/>
              </a:rPr>
              <a:t>Development</a:t>
            </a:r>
            <a:endParaRPr sz="1100" b="1">
              <a:solidFill>
                <a:srgbClr val="70AD47"/>
              </a:solidFill>
              <a:latin typeface="Alexandria" pitchFamily="2" charset="-78"/>
              <a:cs typeface="Alexandria" pitchFamily="2" charset="-78"/>
            </a:endParaRPr>
          </a:p>
        </p:txBody>
      </p:sp>
      <p:sp>
        <p:nvSpPr>
          <p:cNvPr id="34" name="Google Shape;674;p109">
            <a:extLst>
              <a:ext uri="{FF2B5EF4-FFF2-40B4-BE49-F238E27FC236}">
                <a16:creationId xmlns:a16="http://schemas.microsoft.com/office/drawing/2014/main" id="{F2605BDD-BC19-CFA0-F61B-790209858B4A}"/>
              </a:ext>
            </a:extLst>
          </p:cNvPr>
          <p:cNvSpPr txBox="1"/>
          <p:nvPr/>
        </p:nvSpPr>
        <p:spPr>
          <a:xfrm>
            <a:off x="3607342" y="2937832"/>
            <a:ext cx="2580817" cy="3600945"/>
          </a:xfrm>
          <a:prstGeom prst="rect">
            <a:avLst/>
          </a:prstGeom>
          <a:noFill/>
          <a:ln>
            <a:noFill/>
          </a:ln>
        </p:spPr>
        <p:txBody>
          <a:bodyPr spcFirstLastPara="1" wrap="square" lIns="91425" tIns="45700" rIns="91425" bIns="45700" anchor="t" anchorCtr="0">
            <a:spAutoFit/>
          </a:bodyPr>
          <a:lstStyle/>
          <a:p>
            <a:pPr marL="176213" indent="-176213">
              <a:spcBef>
                <a:spcPts val="600"/>
              </a:spcBef>
              <a:buClr>
                <a:schemeClr val="bg1">
                  <a:lumMod val="50000"/>
                </a:schemeClr>
              </a:buClr>
              <a:buFont typeface="Arial" panose="020B0604020202020204" pitchFamily="34" charset="0"/>
              <a:buChar char="•"/>
            </a:pPr>
            <a:r>
              <a:rPr lang="en-US" sz="1300" dirty="0">
                <a:solidFill>
                  <a:srgbClr val="7F7F7F"/>
                </a:solidFill>
                <a:latin typeface="Alexandria Light" panose="020B0604020202020204" charset="-78"/>
                <a:ea typeface="Lato"/>
                <a:cs typeface="Alexandria Light" panose="020B0604020202020204" charset="-78"/>
              </a:rPr>
              <a:t>Advance </a:t>
            </a:r>
            <a:r>
              <a:rPr lang="en-US" sz="1300" dirty="0">
                <a:solidFill>
                  <a:srgbClr val="7F7F7F"/>
                </a:solidFill>
                <a:latin typeface="Alexandria SemiBold" panose="020B0604020202020204" charset="-78"/>
                <a:ea typeface="Lato"/>
                <a:cs typeface="Alexandria SemiBold" panose="020B0604020202020204" charset="-78"/>
              </a:rPr>
              <a:t>metallurgical and engineering studies </a:t>
            </a:r>
            <a:r>
              <a:rPr lang="en-US" sz="1300" dirty="0">
                <a:solidFill>
                  <a:srgbClr val="7F7F7F"/>
                </a:solidFill>
                <a:latin typeface="Alexandria Light" panose="020B0604020202020204" charset="-78"/>
                <a:ea typeface="Lato"/>
                <a:cs typeface="Alexandria Light" panose="020B0604020202020204" charset="-78"/>
              </a:rPr>
              <a:t>in support of development planning</a:t>
            </a:r>
          </a:p>
          <a:p>
            <a:pPr marL="176213" indent="-176213">
              <a:spcBef>
                <a:spcPts val="600"/>
              </a:spcBef>
              <a:buClr>
                <a:schemeClr val="bg1">
                  <a:lumMod val="50000"/>
                </a:schemeClr>
              </a:buClr>
              <a:buFont typeface="Arial" panose="020B0604020202020204" pitchFamily="34" charset="0"/>
              <a:buChar char="•"/>
            </a:pPr>
            <a:r>
              <a:rPr lang="en-US" sz="1300" dirty="0">
                <a:solidFill>
                  <a:srgbClr val="7F7F7F"/>
                </a:solidFill>
                <a:latin typeface="Alexandria Light" panose="020B0604020202020204" charset="-78"/>
                <a:ea typeface="Lato"/>
                <a:cs typeface="Alexandria Light" panose="020B0604020202020204" charset="-78"/>
              </a:rPr>
              <a:t>Continue preliminary </a:t>
            </a:r>
            <a:r>
              <a:rPr lang="en-US" sz="1300" dirty="0">
                <a:solidFill>
                  <a:srgbClr val="7F7F7F"/>
                </a:solidFill>
                <a:latin typeface="Alexandria SemiBold" panose="020B0604020202020204" charset="-78"/>
                <a:ea typeface="Lato"/>
                <a:cs typeface="Alexandria SemiBold" panose="020B0604020202020204" charset="-78"/>
              </a:rPr>
              <a:t>water and power supply studies</a:t>
            </a:r>
          </a:p>
          <a:p>
            <a:pPr marL="176213" indent="-176213">
              <a:spcBef>
                <a:spcPts val="600"/>
              </a:spcBef>
              <a:buClr>
                <a:schemeClr val="bg1">
                  <a:lumMod val="50000"/>
                </a:schemeClr>
              </a:buClr>
              <a:buFont typeface="Arial" panose="020B0604020202020204" pitchFamily="34" charset="0"/>
              <a:buChar char="•"/>
            </a:pPr>
            <a:r>
              <a:rPr lang="en-US" sz="1300" dirty="0">
                <a:solidFill>
                  <a:srgbClr val="7F7F7F"/>
                </a:solidFill>
                <a:latin typeface="Alexandria Light" panose="020B0604020202020204" charset="-78"/>
                <a:ea typeface="Lato"/>
                <a:cs typeface="Alexandria Light" panose="020B0604020202020204" charset="-78"/>
              </a:rPr>
              <a:t>Relogging of historical drill core across core deposits (</a:t>
            </a:r>
            <a:r>
              <a:rPr lang="en-US" sz="1300" dirty="0" err="1">
                <a:solidFill>
                  <a:srgbClr val="7F7F7F"/>
                </a:solidFill>
                <a:latin typeface="Alexandria Light" panose="020B0604020202020204" charset="-78"/>
                <a:ea typeface="Lato"/>
                <a:cs typeface="Alexandria Light" panose="020B0604020202020204" charset="-78"/>
              </a:rPr>
              <a:t>Curiu</a:t>
            </a:r>
            <a:r>
              <a:rPr lang="en-US" sz="1300" dirty="0">
                <a:solidFill>
                  <a:srgbClr val="7F7F7F"/>
                </a:solidFill>
                <a:latin typeface="Alexandria Light" panose="020B0604020202020204" charset="-78"/>
                <a:ea typeface="Lato"/>
                <a:cs typeface="Alexandria Light" panose="020B0604020202020204" charset="-78"/>
              </a:rPr>
              <a:t>, </a:t>
            </a:r>
            <a:r>
              <a:rPr lang="en-US" sz="1300" dirty="0" err="1">
                <a:solidFill>
                  <a:srgbClr val="7F7F7F"/>
                </a:solidFill>
                <a:latin typeface="Alexandria Light" panose="020B0604020202020204" charset="-78"/>
                <a:ea typeface="Lato"/>
                <a:cs typeface="Alexandria Light" panose="020B0604020202020204" charset="-78"/>
              </a:rPr>
              <a:t>Esbarro</a:t>
            </a:r>
            <a:r>
              <a:rPr lang="en-US" sz="1300" dirty="0">
                <a:solidFill>
                  <a:srgbClr val="7F7F7F"/>
                </a:solidFill>
                <a:latin typeface="Alexandria Light" panose="020B0604020202020204" charset="-78"/>
                <a:ea typeface="Lato"/>
                <a:cs typeface="Alexandria Light" panose="020B0604020202020204" charset="-78"/>
              </a:rPr>
              <a:t>, Cedro) to refine geological and mineralization controls and mine planning assumptions</a:t>
            </a:r>
          </a:p>
          <a:p>
            <a:pPr marL="176213" indent="-176213">
              <a:spcBef>
                <a:spcPts val="600"/>
              </a:spcBef>
              <a:buClr>
                <a:schemeClr val="bg1">
                  <a:lumMod val="50000"/>
                </a:schemeClr>
              </a:buClr>
              <a:buFont typeface="Arial" panose="020B0604020202020204" pitchFamily="34" charset="0"/>
              <a:buChar char="•"/>
            </a:pPr>
            <a:r>
              <a:rPr lang="en-US" sz="1300" dirty="0">
                <a:solidFill>
                  <a:srgbClr val="7F7F7F"/>
                </a:solidFill>
                <a:latin typeface="Alexandria SemiBold" panose="020B0604020202020204" charset="-78"/>
                <a:ea typeface="Lato"/>
                <a:cs typeface="Alexandria SemiBold" panose="020B0604020202020204" charset="-78"/>
              </a:rPr>
              <a:t>Targeting delivery of a PEA in Q4 2026</a:t>
            </a:r>
          </a:p>
        </p:txBody>
      </p:sp>
      <p:sp>
        <p:nvSpPr>
          <p:cNvPr id="2" name="Google Shape;308;p92">
            <a:extLst>
              <a:ext uri="{FF2B5EF4-FFF2-40B4-BE49-F238E27FC236}">
                <a16:creationId xmlns:a16="http://schemas.microsoft.com/office/drawing/2014/main" id="{73A1AC2D-80B4-711F-6C91-6C1345C3FA77}"/>
              </a:ext>
            </a:extLst>
          </p:cNvPr>
          <p:cNvSpPr txBox="1"/>
          <p:nvPr/>
        </p:nvSpPr>
        <p:spPr>
          <a:xfrm>
            <a:off x="227051" y="319223"/>
            <a:ext cx="6074520" cy="13233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a:solidFill>
                  <a:srgbClr val="262626"/>
                </a:solidFill>
                <a:latin typeface="Alexandria" pitchFamily="2" charset="-78"/>
                <a:cs typeface="Alexandria" pitchFamily="2" charset="-78"/>
                <a:sym typeface="Montserrat Black"/>
              </a:rPr>
              <a:t>2026 EXPLORATION &amp; </a:t>
            </a:r>
            <a:r>
              <a:rPr lang="en-CA" sz="4000" b="1">
                <a:solidFill>
                  <a:srgbClr val="83B7E3"/>
                </a:solidFill>
                <a:latin typeface="Alexandria" pitchFamily="2" charset="-78"/>
                <a:cs typeface="Alexandria" pitchFamily="2" charset="-78"/>
                <a:sym typeface="Montserrat Black"/>
              </a:rPr>
              <a:t>DEVELOPMENT PLAN</a:t>
            </a:r>
          </a:p>
        </p:txBody>
      </p:sp>
      <p:pic>
        <p:nvPicPr>
          <p:cNvPr id="7" name="Imagem 6" descr="Mapa&#10;&#10;O conteúdo gerado por IA pode estar incorreto.">
            <a:extLst>
              <a:ext uri="{FF2B5EF4-FFF2-40B4-BE49-F238E27FC236}">
                <a16:creationId xmlns:a16="http://schemas.microsoft.com/office/drawing/2014/main" id="{E86DD8CB-F55C-D6FE-E73E-83D59E256C7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39035" y="517452"/>
            <a:ext cx="5852965" cy="5716526"/>
          </a:xfrm>
          <a:prstGeom prst="rect">
            <a:avLst/>
          </a:prstGeom>
        </p:spPr>
      </p:pic>
    </p:spTree>
    <p:extLst>
      <p:ext uri="{BB962C8B-B14F-4D97-AF65-F5344CB8AC3E}">
        <p14:creationId xmlns:p14="http://schemas.microsoft.com/office/powerpoint/2010/main" val="3754267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0C4BEF95-4F83-F42E-B872-2FAD5138EE69}"/>
            </a:ext>
          </a:extLst>
        </p:cNvPr>
        <p:cNvGrpSpPr/>
        <p:nvPr/>
      </p:nvGrpSpPr>
      <p:grpSpPr>
        <a:xfrm>
          <a:off x="0" y="0"/>
          <a:ext cx="0" cy="0"/>
          <a:chOff x="0" y="0"/>
          <a:chExt cx="0" cy="0"/>
        </a:xfrm>
      </p:grpSpPr>
      <p:sp>
        <p:nvSpPr>
          <p:cNvPr id="2" name="Google Shape;308;p92">
            <a:extLst>
              <a:ext uri="{FF2B5EF4-FFF2-40B4-BE49-F238E27FC236}">
                <a16:creationId xmlns:a16="http://schemas.microsoft.com/office/drawing/2014/main" id="{A8A1CEB9-75BA-61DA-2F07-18161D657381}"/>
              </a:ext>
            </a:extLst>
          </p:cNvPr>
          <p:cNvSpPr txBox="1"/>
          <p:nvPr/>
        </p:nvSpPr>
        <p:spPr>
          <a:xfrm>
            <a:off x="306283" y="176421"/>
            <a:ext cx="10099055" cy="64629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3600" b="1">
                <a:solidFill>
                  <a:srgbClr val="262626"/>
                </a:solidFill>
                <a:latin typeface="Alexandria"/>
                <a:cs typeface="Alexandria"/>
                <a:sym typeface="Montserrat Black"/>
              </a:rPr>
              <a:t>TREMENDOUS </a:t>
            </a:r>
            <a:r>
              <a:rPr lang="en-CA" sz="3600" b="1">
                <a:solidFill>
                  <a:srgbClr val="83B7E3"/>
                </a:solidFill>
                <a:latin typeface="Alexandria"/>
                <a:cs typeface="Alexandria"/>
                <a:sym typeface="Montserrat Black"/>
              </a:rPr>
              <a:t>COMMUNITY SUPPORT</a:t>
            </a:r>
            <a:endParaRPr lang="en-US">
              <a:latin typeface="Alexandria"/>
              <a:cs typeface="Alexandria"/>
            </a:endParaRPr>
          </a:p>
        </p:txBody>
      </p:sp>
      <p:sp>
        <p:nvSpPr>
          <p:cNvPr id="50" name="Google Shape;110;p5">
            <a:extLst>
              <a:ext uri="{FF2B5EF4-FFF2-40B4-BE49-F238E27FC236}">
                <a16:creationId xmlns:a16="http://schemas.microsoft.com/office/drawing/2014/main" id="{287D053E-01E7-BB35-A547-D52732D43AF6}"/>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13</a:t>
            </a:fld>
            <a:endParaRPr sz="1200" b="1" i="0" u="none" strike="noStrike" cap="none">
              <a:solidFill>
                <a:srgbClr val="7F7F7F"/>
              </a:solidFill>
              <a:latin typeface="Ubuntu"/>
              <a:ea typeface="Ubuntu"/>
              <a:cs typeface="Ubuntu"/>
              <a:sym typeface="Ubuntu"/>
            </a:endParaRPr>
          </a:p>
        </p:txBody>
      </p:sp>
      <p:sp>
        <p:nvSpPr>
          <p:cNvPr id="5" name="Google Shape;674;p109">
            <a:extLst>
              <a:ext uri="{FF2B5EF4-FFF2-40B4-BE49-F238E27FC236}">
                <a16:creationId xmlns:a16="http://schemas.microsoft.com/office/drawing/2014/main" id="{267E9C25-6996-EA77-D9D8-55D2F43A3739}"/>
              </a:ext>
            </a:extLst>
          </p:cNvPr>
          <p:cNvSpPr txBox="1"/>
          <p:nvPr/>
        </p:nvSpPr>
        <p:spPr>
          <a:xfrm>
            <a:off x="458883" y="1061973"/>
            <a:ext cx="5496386" cy="2092840"/>
          </a:xfrm>
          <a:prstGeom prst="rect">
            <a:avLst/>
          </a:prstGeom>
          <a:noFill/>
          <a:ln>
            <a:noFill/>
          </a:ln>
        </p:spPr>
        <p:txBody>
          <a:bodyPr spcFirstLastPara="1" wrap="square" lIns="91425" tIns="45700" rIns="91425" bIns="45700" anchor="t" anchorCtr="0">
            <a:spAutoFit/>
          </a:bodyPr>
          <a:lstStyle/>
          <a:p>
            <a:pPr marL="175895" indent="-175895">
              <a:buClr>
                <a:srgbClr val="808080"/>
              </a:buClr>
              <a:buFont typeface="Arial" panose="020B0604020202020204" pitchFamily="34" charset="0"/>
              <a:buChar char="•"/>
            </a:pPr>
            <a:r>
              <a:rPr lang="en-US" sz="1300" dirty="0">
                <a:solidFill>
                  <a:srgbClr val="7F7F7F"/>
                </a:solidFill>
                <a:latin typeface="Alexandria Light"/>
                <a:ea typeface="Lato"/>
                <a:cs typeface="Alexandria Light"/>
              </a:rPr>
              <a:t>At </a:t>
            </a:r>
            <a:r>
              <a:rPr lang="en-US" sz="1300" dirty="0" err="1">
                <a:solidFill>
                  <a:srgbClr val="7F7F7F"/>
                </a:solidFill>
                <a:latin typeface="Alexandria Light"/>
                <a:ea typeface="Lato"/>
                <a:cs typeface="Alexandria Light"/>
              </a:rPr>
              <a:t>ValOre</a:t>
            </a:r>
            <a:r>
              <a:rPr lang="en-US" sz="1300" dirty="0">
                <a:solidFill>
                  <a:srgbClr val="7F7F7F"/>
                </a:solidFill>
                <a:latin typeface="Alexandria Light"/>
                <a:ea typeface="Lato"/>
                <a:cs typeface="Alexandria Light"/>
              </a:rPr>
              <a:t>, our objective is to contribute to the </a:t>
            </a:r>
            <a:r>
              <a:rPr lang="en-US" sz="1300" b="1" dirty="0">
                <a:solidFill>
                  <a:srgbClr val="7F7F7F"/>
                </a:solidFill>
                <a:latin typeface="Alexandria Light"/>
                <a:ea typeface="Lato"/>
                <a:cs typeface="Alexandria Light"/>
              </a:rPr>
              <a:t>social and economic development</a:t>
            </a:r>
            <a:r>
              <a:rPr lang="en-US" sz="1300" dirty="0">
                <a:solidFill>
                  <a:srgbClr val="7F7F7F"/>
                </a:solidFill>
                <a:latin typeface="Alexandria Light"/>
                <a:ea typeface="Lato"/>
                <a:cs typeface="Alexandria Light"/>
              </a:rPr>
              <a:t> of sustainable communities associated with our operation to ensure a legacy of improvement that will continue beyond the life cycle of the mine. </a:t>
            </a:r>
          </a:p>
          <a:p>
            <a:pPr marL="175895" indent="-175895">
              <a:buClr>
                <a:srgbClr val="808080"/>
              </a:buClr>
              <a:buFont typeface="Arial" panose="020B0604020202020204" pitchFamily="34" charset="0"/>
              <a:buChar char="•"/>
            </a:pPr>
            <a:endParaRPr lang="en-US" sz="1300" dirty="0">
              <a:solidFill>
                <a:srgbClr val="7F7F7F"/>
              </a:solidFill>
              <a:latin typeface="Alexandria Light"/>
              <a:ea typeface="Lato"/>
              <a:cs typeface="Alexandria Light"/>
            </a:endParaRPr>
          </a:p>
          <a:p>
            <a:pPr marL="175895" indent="-175895">
              <a:buClr>
                <a:srgbClr val="808080"/>
              </a:buClr>
              <a:buFont typeface="Arial" panose="020B0604020202020204" pitchFamily="34" charset="0"/>
              <a:buChar char="•"/>
            </a:pPr>
            <a:r>
              <a:rPr lang="en-US" sz="1300" dirty="0">
                <a:solidFill>
                  <a:srgbClr val="7F7F7F"/>
                </a:solidFill>
                <a:latin typeface="Alexandria Light"/>
                <a:ea typeface="Lato"/>
                <a:cs typeface="Alexandria Light"/>
              </a:rPr>
              <a:t>We </a:t>
            </a:r>
            <a:r>
              <a:rPr lang="en-US" sz="1300" b="1" dirty="0">
                <a:solidFill>
                  <a:srgbClr val="7F7F7F"/>
                </a:solidFill>
                <a:latin typeface="Alexandria Light"/>
                <a:ea typeface="Lato"/>
                <a:cs typeface="Alexandria Light"/>
              </a:rPr>
              <a:t>support our local communities </a:t>
            </a:r>
            <a:r>
              <a:rPr lang="en-US" sz="1300" dirty="0">
                <a:solidFill>
                  <a:srgbClr val="7F7F7F"/>
                </a:solidFill>
                <a:latin typeface="Alexandria Light"/>
                <a:ea typeface="Lato"/>
                <a:cs typeface="Alexandria Light"/>
              </a:rPr>
              <a:t>and their sustainability through measures such as development of capacity  building programs, locally sourcing goods and services, sustainability through recycling, employing local people and support for local cultural initiatives</a:t>
            </a:r>
            <a:endParaRPr lang="en-US" sz="1300" dirty="0">
              <a:solidFill>
                <a:srgbClr val="7F7F7F"/>
              </a:solidFill>
              <a:latin typeface="Alexandria Light" panose="020B0604020202020204" charset="-78"/>
              <a:ea typeface="Lato"/>
              <a:cs typeface="Alexandria Light" panose="020B0604020202020204" charset="-78"/>
            </a:endParaRPr>
          </a:p>
        </p:txBody>
      </p:sp>
      <p:pic>
        <p:nvPicPr>
          <p:cNvPr id="9" name="Picture 8" descr="A group of people posing for a photo&#10;&#10;AI-generated content may be incorrect.">
            <a:extLst>
              <a:ext uri="{FF2B5EF4-FFF2-40B4-BE49-F238E27FC236}">
                <a16:creationId xmlns:a16="http://schemas.microsoft.com/office/drawing/2014/main" id="{78856C14-F7EF-B435-B81B-4F37039969AE}"/>
              </a:ext>
            </a:extLst>
          </p:cNvPr>
          <p:cNvPicPr>
            <a:picLocks noChangeAspect="1"/>
          </p:cNvPicPr>
          <p:nvPr/>
        </p:nvPicPr>
        <p:blipFill>
          <a:blip r:embed="rId3"/>
          <a:stretch>
            <a:fillRect/>
          </a:stretch>
        </p:blipFill>
        <p:spPr>
          <a:xfrm>
            <a:off x="6400318" y="873355"/>
            <a:ext cx="5781552" cy="2653270"/>
          </a:xfrm>
          <a:prstGeom prst="rect">
            <a:avLst/>
          </a:prstGeom>
        </p:spPr>
      </p:pic>
      <p:pic>
        <p:nvPicPr>
          <p:cNvPr id="10" name="Picture 9" descr="A group of people in blue shirts&#10;&#10;AI-generated content may be incorrect.">
            <a:extLst>
              <a:ext uri="{FF2B5EF4-FFF2-40B4-BE49-F238E27FC236}">
                <a16:creationId xmlns:a16="http://schemas.microsoft.com/office/drawing/2014/main" id="{7BA1E333-A72A-2F72-C083-373DA6DBA34D}"/>
              </a:ext>
            </a:extLst>
          </p:cNvPr>
          <p:cNvPicPr>
            <a:picLocks noChangeAspect="1"/>
          </p:cNvPicPr>
          <p:nvPr/>
        </p:nvPicPr>
        <p:blipFill>
          <a:blip r:embed="rId4" cstate="screen">
            <a:extLst>
              <a:ext uri="{28A0092B-C50C-407E-A947-70E740481C1C}">
                <a14:useLocalDpi xmlns:a14="http://schemas.microsoft.com/office/drawing/2010/main"/>
              </a:ext>
            </a:extLst>
          </a:blip>
          <a:srcRect b="-137"/>
          <a:stretch>
            <a:fillRect/>
          </a:stretch>
        </p:blipFill>
        <p:spPr>
          <a:xfrm>
            <a:off x="3173696" y="3550187"/>
            <a:ext cx="4590376" cy="2948800"/>
          </a:xfrm>
          <a:prstGeom prst="rect">
            <a:avLst/>
          </a:prstGeom>
        </p:spPr>
      </p:pic>
      <p:pic>
        <p:nvPicPr>
          <p:cNvPr id="11" name="Picture 10" descr="A group of people dancing in a room&#10;&#10;AI-generated content may be incorrect.">
            <a:extLst>
              <a:ext uri="{FF2B5EF4-FFF2-40B4-BE49-F238E27FC236}">
                <a16:creationId xmlns:a16="http://schemas.microsoft.com/office/drawing/2014/main" id="{2C625CDA-8F8A-5FBA-B4C0-F94B30823B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936561" y="3546844"/>
            <a:ext cx="2241351" cy="2954843"/>
          </a:xfrm>
          <a:prstGeom prst="rect">
            <a:avLst/>
          </a:prstGeom>
        </p:spPr>
      </p:pic>
      <p:pic>
        <p:nvPicPr>
          <p:cNvPr id="12" name="Picture 11" descr="A person running with a sign on her shirt&#10;&#10;AI-generated content may be incorrect.">
            <a:extLst>
              <a:ext uri="{FF2B5EF4-FFF2-40B4-BE49-F238E27FC236}">
                <a16:creationId xmlns:a16="http://schemas.microsoft.com/office/drawing/2014/main" id="{AF87C606-F7F9-A3E6-84AC-3ADC0640D3A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686" y="3553728"/>
            <a:ext cx="3166120" cy="2947416"/>
          </a:xfrm>
          <a:prstGeom prst="rect">
            <a:avLst/>
          </a:prstGeom>
        </p:spPr>
      </p:pic>
      <p:pic>
        <p:nvPicPr>
          <p:cNvPr id="13" name="Picture 12" descr="A group of people in a room with computers&#10;&#10;AI-generated content may be incorrect.">
            <a:extLst>
              <a:ext uri="{FF2B5EF4-FFF2-40B4-BE49-F238E27FC236}">
                <a16:creationId xmlns:a16="http://schemas.microsoft.com/office/drawing/2014/main" id="{4A857DD8-42AB-4966-0D8F-1F342510BB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2263" y="3546184"/>
            <a:ext cx="2120708" cy="2958887"/>
          </a:xfrm>
          <a:prstGeom prst="rect">
            <a:avLst/>
          </a:prstGeom>
        </p:spPr>
      </p:pic>
      <p:sp>
        <p:nvSpPr>
          <p:cNvPr id="3" name="TextBox 2">
            <a:extLst>
              <a:ext uri="{FF2B5EF4-FFF2-40B4-BE49-F238E27FC236}">
                <a16:creationId xmlns:a16="http://schemas.microsoft.com/office/drawing/2014/main" id="{563BBDE3-5530-E150-2177-E0B81AFC7CD1}"/>
              </a:ext>
            </a:extLst>
          </p:cNvPr>
          <p:cNvSpPr txBox="1"/>
          <p:nvPr/>
        </p:nvSpPr>
        <p:spPr>
          <a:xfrm>
            <a:off x="6402161" y="3265714"/>
            <a:ext cx="566057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pt-BR" sz="1100" b="1" i="1" dirty="0" err="1">
                <a:solidFill>
                  <a:srgbClr val="FFFFFF"/>
                </a:solidFill>
                <a:latin typeface="Alexandria Light"/>
                <a:ea typeface="Lato"/>
                <a:cs typeface="Alexandria Light"/>
              </a:rPr>
              <a:t>Dojo</a:t>
            </a:r>
            <a:r>
              <a:rPr lang="pt-BR" sz="1100" b="1" i="1" dirty="0">
                <a:solidFill>
                  <a:srgbClr val="FFFFFF"/>
                </a:solidFill>
                <a:latin typeface="Alexandria Light"/>
                <a:ea typeface="Lato"/>
                <a:cs typeface="Alexandria Light"/>
              </a:rPr>
              <a:t> in </a:t>
            </a:r>
            <a:r>
              <a:rPr lang="pt-BR" sz="1100" b="1" i="1" dirty="0" err="1">
                <a:solidFill>
                  <a:srgbClr val="FFFFFF"/>
                </a:solidFill>
                <a:latin typeface="Alexandria Light"/>
                <a:ea typeface="Lato"/>
                <a:cs typeface="Alexandria Light"/>
              </a:rPr>
              <a:t>Capitao</a:t>
            </a:r>
            <a:r>
              <a:rPr lang="pt-BR" sz="1100" b="1" i="1" dirty="0">
                <a:solidFill>
                  <a:srgbClr val="FFFFFF"/>
                </a:solidFill>
                <a:latin typeface="Alexandria Light"/>
                <a:ea typeface="Lato"/>
                <a:cs typeface="Alexandria Light"/>
              </a:rPr>
              <a:t> Mor – over 100 kids </a:t>
            </a:r>
            <a:r>
              <a:rPr lang="pt-BR" sz="1100" b="1" i="1" dirty="0" err="1">
                <a:solidFill>
                  <a:srgbClr val="FFFFFF"/>
                </a:solidFill>
                <a:latin typeface="Alexandria Light"/>
                <a:ea typeface="Lato"/>
                <a:cs typeface="Alexandria Light"/>
              </a:rPr>
              <a:t>and</a:t>
            </a:r>
            <a:r>
              <a:rPr lang="pt-BR" sz="1100" b="1" i="1" dirty="0">
                <a:solidFill>
                  <a:srgbClr val="FFFFFF"/>
                </a:solidFill>
                <a:latin typeface="Alexandria Light"/>
                <a:ea typeface="Lato"/>
                <a:cs typeface="Alexandria Light"/>
              </a:rPr>
              <a:t> </a:t>
            </a:r>
            <a:r>
              <a:rPr lang="pt-BR" sz="1100" b="1" i="1" dirty="0" err="1">
                <a:solidFill>
                  <a:srgbClr val="FFFFFF"/>
                </a:solidFill>
                <a:latin typeface="Alexandria Light"/>
                <a:ea typeface="Lato"/>
                <a:cs typeface="Alexandria Light"/>
              </a:rPr>
              <a:t>young</a:t>
            </a:r>
            <a:r>
              <a:rPr lang="pt-BR" sz="1100" b="1" i="1" dirty="0">
                <a:solidFill>
                  <a:srgbClr val="FFFFFF"/>
                </a:solidFill>
                <a:latin typeface="Alexandria Light"/>
                <a:ea typeface="Lato"/>
                <a:cs typeface="Alexandria Light"/>
              </a:rPr>
              <a:t> </a:t>
            </a:r>
            <a:r>
              <a:rPr lang="pt-BR" sz="1100" b="1" i="1" dirty="0" err="1">
                <a:solidFill>
                  <a:srgbClr val="FFFFFF"/>
                </a:solidFill>
                <a:latin typeface="Alexandria Light"/>
                <a:ea typeface="Lato"/>
                <a:cs typeface="Alexandria Light"/>
              </a:rPr>
              <a:t>adults</a:t>
            </a:r>
            <a:r>
              <a:rPr lang="pt-BR" sz="1100" b="1" i="1" dirty="0">
                <a:solidFill>
                  <a:srgbClr val="FFFFFF"/>
                </a:solidFill>
                <a:latin typeface="Alexandria Light"/>
                <a:ea typeface="Lato"/>
                <a:cs typeface="Alexandria Light"/>
              </a:rPr>
              <a:t> </a:t>
            </a:r>
            <a:r>
              <a:rPr lang="pt-BR" sz="1100" b="1" i="1" dirty="0" err="1">
                <a:solidFill>
                  <a:srgbClr val="FFFFFF"/>
                </a:solidFill>
                <a:latin typeface="Alexandria Light"/>
                <a:ea typeface="Lato"/>
                <a:cs typeface="Alexandria Light"/>
              </a:rPr>
              <a:t>practicing</a:t>
            </a:r>
            <a:r>
              <a:rPr lang="pt-BR" sz="1100" b="1" i="1" dirty="0">
                <a:solidFill>
                  <a:srgbClr val="FFFFFF"/>
                </a:solidFill>
                <a:latin typeface="Alexandria Light"/>
                <a:ea typeface="Lato"/>
                <a:cs typeface="Alexandria Light"/>
              </a:rPr>
              <a:t> </a:t>
            </a:r>
            <a:r>
              <a:rPr lang="pt-BR" sz="1100" b="1" i="1" dirty="0" err="1">
                <a:solidFill>
                  <a:srgbClr val="FFFFFF"/>
                </a:solidFill>
                <a:latin typeface="Alexandria Light"/>
                <a:ea typeface="Lato"/>
                <a:cs typeface="Alexandria Light"/>
              </a:rPr>
              <a:t>Jiu</a:t>
            </a:r>
            <a:r>
              <a:rPr lang="pt-BR" sz="1100" b="1" i="1" dirty="0">
                <a:solidFill>
                  <a:srgbClr val="FFFFFF"/>
                </a:solidFill>
                <a:latin typeface="Alexandria Light"/>
                <a:ea typeface="Lato"/>
                <a:cs typeface="Alexandria Light"/>
              </a:rPr>
              <a:t> </a:t>
            </a:r>
            <a:r>
              <a:rPr lang="pt-BR" sz="1100" b="1" i="1" dirty="0" err="1">
                <a:solidFill>
                  <a:srgbClr val="FFFFFF"/>
                </a:solidFill>
                <a:latin typeface="Alexandria Light"/>
                <a:ea typeface="Lato"/>
                <a:cs typeface="Alexandria Light"/>
              </a:rPr>
              <a:t>JItsu</a:t>
            </a:r>
          </a:p>
        </p:txBody>
      </p:sp>
      <p:sp>
        <p:nvSpPr>
          <p:cNvPr id="4" name="TextBox 3">
            <a:extLst>
              <a:ext uri="{FF2B5EF4-FFF2-40B4-BE49-F238E27FC236}">
                <a16:creationId xmlns:a16="http://schemas.microsoft.com/office/drawing/2014/main" id="{29837775-E458-FCD2-7BCA-1E391A91BAD1}"/>
              </a:ext>
            </a:extLst>
          </p:cNvPr>
          <p:cNvSpPr txBox="1"/>
          <p:nvPr/>
        </p:nvSpPr>
        <p:spPr>
          <a:xfrm>
            <a:off x="-20411" y="6238875"/>
            <a:ext cx="319087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1100" b="1" i="1" dirty="0">
                <a:solidFill>
                  <a:srgbClr val="FFFFFF"/>
                </a:solidFill>
                <a:latin typeface="Alexandria Light"/>
                <a:ea typeface="Lato"/>
                <a:cs typeface="Alexandria Light"/>
              </a:rPr>
              <a:t>Yellow September Walk (mental health)</a:t>
            </a:r>
            <a:endParaRPr lang="pt-BR" sz="1100" b="1" i="1" dirty="0">
              <a:solidFill>
                <a:srgbClr val="FFFFFF"/>
              </a:solidFill>
              <a:latin typeface="Alexandria Light"/>
              <a:ea typeface="Lato"/>
              <a:cs typeface="Alexandria Light"/>
            </a:endParaRPr>
          </a:p>
        </p:txBody>
      </p:sp>
      <p:sp>
        <p:nvSpPr>
          <p:cNvPr id="6" name="TextBox 5">
            <a:extLst>
              <a:ext uri="{FF2B5EF4-FFF2-40B4-BE49-F238E27FC236}">
                <a16:creationId xmlns:a16="http://schemas.microsoft.com/office/drawing/2014/main" id="{EF765CCE-6782-24A0-B842-17CC578CF2D6}"/>
              </a:ext>
            </a:extLst>
          </p:cNvPr>
          <p:cNvSpPr txBox="1"/>
          <p:nvPr/>
        </p:nvSpPr>
        <p:spPr>
          <a:xfrm>
            <a:off x="3156857" y="6238874"/>
            <a:ext cx="319087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i="1" dirty="0">
                <a:solidFill>
                  <a:srgbClr val="FFFFFF"/>
                </a:solidFill>
                <a:latin typeface="Alexandria Light"/>
                <a:ea typeface="Lato"/>
                <a:cs typeface="Alexandria Light"/>
              </a:rPr>
              <a:t>Recycling at school</a:t>
            </a:r>
            <a:endParaRPr lang="en-US" dirty="0"/>
          </a:p>
        </p:txBody>
      </p:sp>
      <p:sp>
        <p:nvSpPr>
          <p:cNvPr id="7" name="TextBox 6">
            <a:extLst>
              <a:ext uri="{FF2B5EF4-FFF2-40B4-BE49-F238E27FC236}">
                <a16:creationId xmlns:a16="http://schemas.microsoft.com/office/drawing/2014/main" id="{5B95214B-780F-A94C-491A-2BAA71E6E861}"/>
              </a:ext>
            </a:extLst>
          </p:cNvPr>
          <p:cNvSpPr txBox="1"/>
          <p:nvPr/>
        </p:nvSpPr>
        <p:spPr>
          <a:xfrm>
            <a:off x="7776482" y="6238873"/>
            <a:ext cx="21227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i="1" dirty="0">
                <a:solidFill>
                  <a:srgbClr val="FFFFFF"/>
                </a:solidFill>
                <a:latin typeface="Alexandria Light"/>
                <a:ea typeface="Lato"/>
                <a:cs typeface="Alexandria Light"/>
              </a:rPr>
              <a:t>Computer Lab</a:t>
            </a:r>
            <a:endParaRPr lang="en-US" dirty="0"/>
          </a:p>
        </p:txBody>
      </p:sp>
      <p:sp>
        <p:nvSpPr>
          <p:cNvPr id="8" name="TextBox 7">
            <a:extLst>
              <a:ext uri="{FF2B5EF4-FFF2-40B4-BE49-F238E27FC236}">
                <a16:creationId xmlns:a16="http://schemas.microsoft.com/office/drawing/2014/main" id="{69DB575E-508D-2E9A-9B91-2F52C5795ECA}"/>
              </a:ext>
            </a:extLst>
          </p:cNvPr>
          <p:cNvSpPr txBox="1"/>
          <p:nvPr/>
        </p:nvSpPr>
        <p:spPr>
          <a:xfrm>
            <a:off x="9912804" y="6238873"/>
            <a:ext cx="15035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i="1">
                <a:solidFill>
                  <a:srgbClr val="FFFFFF"/>
                </a:solidFill>
                <a:latin typeface="Alexandria Light"/>
                <a:ea typeface="Lato"/>
                <a:cs typeface="Alexandria Light"/>
              </a:rPr>
              <a:t>Forro dance</a:t>
            </a:r>
            <a:endParaRPr lang="en-US" sz="1100" b="1" i="1" dirty="0">
              <a:solidFill>
                <a:srgbClr val="FFFFFF"/>
              </a:solidFill>
              <a:latin typeface="Alexandria Light"/>
              <a:ea typeface="Lato"/>
              <a:cs typeface="Alexandria Light"/>
            </a:endParaRPr>
          </a:p>
        </p:txBody>
      </p:sp>
    </p:spTree>
    <p:extLst>
      <p:ext uri="{BB962C8B-B14F-4D97-AF65-F5344CB8AC3E}">
        <p14:creationId xmlns:p14="http://schemas.microsoft.com/office/powerpoint/2010/main" val="388679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0B0455A3-4F6B-9AFB-1B8B-2036B87F3027}"/>
            </a:ext>
          </a:extLst>
        </p:cNvPr>
        <p:cNvGrpSpPr/>
        <p:nvPr/>
      </p:nvGrpSpPr>
      <p:grpSpPr>
        <a:xfrm>
          <a:off x="0" y="0"/>
          <a:ext cx="0" cy="0"/>
          <a:chOff x="0" y="0"/>
          <a:chExt cx="0" cy="0"/>
        </a:xfrm>
      </p:grpSpPr>
      <p:sp>
        <p:nvSpPr>
          <p:cNvPr id="2" name="Google Shape;308;p92">
            <a:extLst>
              <a:ext uri="{FF2B5EF4-FFF2-40B4-BE49-F238E27FC236}">
                <a16:creationId xmlns:a16="http://schemas.microsoft.com/office/drawing/2014/main" id="{141B2424-95D1-D25D-8A47-84C1C07EF514}"/>
              </a:ext>
            </a:extLst>
          </p:cNvPr>
          <p:cNvSpPr txBox="1"/>
          <p:nvPr/>
        </p:nvSpPr>
        <p:spPr>
          <a:xfrm>
            <a:off x="404533" y="491961"/>
            <a:ext cx="10117638" cy="1200288"/>
          </a:xfrm>
          <a:prstGeom prst="rect">
            <a:avLst/>
          </a:prstGeom>
          <a:noFill/>
          <a:ln>
            <a:noFill/>
          </a:ln>
        </p:spPr>
        <p:txBody>
          <a:bodyPr spcFirstLastPara="1" wrap="square" lIns="91425" tIns="45700" rIns="91425" bIns="45700" anchor="ctr" anchorCtr="0">
            <a:spAutoFit/>
          </a:bodyPr>
          <a:lstStyle/>
          <a:p>
            <a:pPr marL="0" marR="0" lvl="0" indent="0" rtl="0">
              <a:spcBef>
                <a:spcPts val="0"/>
              </a:spcBef>
              <a:spcAft>
                <a:spcPts val="0"/>
              </a:spcAft>
              <a:buNone/>
            </a:pPr>
            <a:r>
              <a:rPr lang="en-CA" sz="3600" b="1">
                <a:solidFill>
                  <a:srgbClr val="262626"/>
                </a:solidFill>
                <a:latin typeface="Alexandria" pitchFamily="2" charset="-78"/>
                <a:cs typeface="Alexandria" pitchFamily="2" charset="-78"/>
                <a:sym typeface="Montserrat Black"/>
              </a:rPr>
              <a:t>BUILDING THE BRAZILIAN POWERHOUSE:</a:t>
            </a:r>
          </a:p>
          <a:p>
            <a:pPr marL="0" marR="0" lvl="0" indent="0" rtl="0">
              <a:spcBef>
                <a:spcPts val="0"/>
              </a:spcBef>
              <a:spcAft>
                <a:spcPts val="0"/>
              </a:spcAft>
              <a:buNone/>
            </a:pPr>
            <a:r>
              <a:rPr lang="en-CA" sz="3600" b="1">
                <a:solidFill>
                  <a:srgbClr val="83B7E3"/>
                </a:solidFill>
                <a:latin typeface="Alexandria" pitchFamily="2" charset="-78"/>
                <a:cs typeface="Alexandria" pitchFamily="2" charset="-78"/>
                <a:sym typeface="Montserrat Black"/>
              </a:rPr>
              <a:t>ACQUISITION</a:t>
            </a:r>
            <a:r>
              <a:rPr lang="en-CA" sz="3600" b="1">
                <a:solidFill>
                  <a:srgbClr val="262626"/>
                </a:solidFill>
                <a:latin typeface="Alexandria" pitchFamily="2" charset="-78"/>
                <a:cs typeface="Alexandria" pitchFamily="2" charset="-78"/>
                <a:sym typeface="Montserrat Black"/>
              </a:rPr>
              <a:t> </a:t>
            </a:r>
            <a:r>
              <a:rPr lang="en-CA" sz="3600" b="1">
                <a:solidFill>
                  <a:srgbClr val="83B7E3"/>
                </a:solidFill>
                <a:latin typeface="Alexandria" pitchFamily="2" charset="-78"/>
                <a:cs typeface="Alexandria" pitchFamily="2" charset="-78"/>
                <a:sym typeface="Montserrat Black"/>
              </a:rPr>
              <a:t>STRATEGY</a:t>
            </a:r>
          </a:p>
        </p:txBody>
      </p:sp>
      <p:sp>
        <p:nvSpPr>
          <p:cNvPr id="22" name="Google Shape;1730;p154">
            <a:extLst>
              <a:ext uri="{FF2B5EF4-FFF2-40B4-BE49-F238E27FC236}">
                <a16:creationId xmlns:a16="http://schemas.microsoft.com/office/drawing/2014/main" id="{56C0DF4B-6636-2C86-7EC0-FAE71217DF98}"/>
              </a:ext>
            </a:extLst>
          </p:cNvPr>
          <p:cNvSpPr txBox="1"/>
          <p:nvPr/>
        </p:nvSpPr>
        <p:spPr>
          <a:xfrm>
            <a:off x="530709" y="3230281"/>
            <a:ext cx="262916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rgbClr val="83B7E3"/>
                </a:solidFill>
                <a:latin typeface="Alexandria" pitchFamily="2" charset="-78"/>
                <a:cs typeface="Alexandria" pitchFamily="2" charset="-78"/>
                <a:sym typeface="Montserrat SemiBold"/>
              </a:rPr>
              <a:t>ACQUISITION TARGET TYPE / CHARACTERISTICS</a:t>
            </a:r>
            <a:endParaRPr sz="1100" b="1">
              <a:solidFill>
                <a:srgbClr val="83B7E3"/>
              </a:solidFill>
              <a:latin typeface="Alexandria" pitchFamily="2" charset="-78"/>
              <a:cs typeface="Alexandria" pitchFamily="2" charset="-78"/>
            </a:endParaRPr>
          </a:p>
        </p:txBody>
      </p:sp>
      <p:sp>
        <p:nvSpPr>
          <p:cNvPr id="37" name="Google Shape;674;p109">
            <a:extLst>
              <a:ext uri="{FF2B5EF4-FFF2-40B4-BE49-F238E27FC236}">
                <a16:creationId xmlns:a16="http://schemas.microsoft.com/office/drawing/2014/main" id="{B0427B37-1803-3FE4-1EEB-38FEF1559CA3}"/>
              </a:ext>
            </a:extLst>
          </p:cNvPr>
          <p:cNvSpPr txBox="1"/>
          <p:nvPr/>
        </p:nvSpPr>
        <p:spPr>
          <a:xfrm>
            <a:off x="530709" y="3951933"/>
            <a:ext cx="2520000" cy="2123618"/>
          </a:xfrm>
          <a:prstGeom prst="rect">
            <a:avLst/>
          </a:prstGeom>
          <a:noFill/>
          <a:ln>
            <a:noFill/>
          </a:ln>
        </p:spPr>
        <p:txBody>
          <a:bodyPr spcFirstLastPara="1" wrap="square" lIns="91425" tIns="45700" rIns="91425" bIns="45700" anchor="t" anchorCtr="0">
            <a:spAutoFit/>
          </a:bodyPr>
          <a:lstStyle/>
          <a:p>
            <a:pPr marL="171450" indent="-171450">
              <a:spcBef>
                <a:spcPts val="600"/>
              </a:spcBef>
              <a:buFont typeface="Arial" panose="020B0604020202020204" pitchFamily="34" charset="0"/>
              <a:buChar char="•"/>
            </a:pPr>
            <a:r>
              <a:rPr lang="en-US" sz="1300" b="1" dirty="0">
                <a:solidFill>
                  <a:srgbClr val="7F7F7F"/>
                </a:solidFill>
                <a:latin typeface="Alexandria SemiBold"/>
                <a:ea typeface="Lato"/>
                <a:cs typeface="Alexandria SemiBold"/>
                <a:sym typeface="Lato"/>
              </a:rPr>
              <a:t>High-quality precious metals targets </a:t>
            </a:r>
            <a:r>
              <a:rPr lang="en-US" sz="1300" dirty="0">
                <a:solidFill>
                  <a:srgbClr val="7F7F7F"/>
                </a:solidFill>
                <a:latin typeface="Alexandria Light"/>
                <a:ea typeface="Lato"/>
                <a:cs typeface="Alexandria Light"/>
                <a:sym typeface="Lato"/>
              </a:rPr>
              <a:t>– Advanced stage  gold projects  in N.E. Brazil.</a:t>
            </a:r>
          </a:p>
          <a:p>
            <a:pPr marL="171450" marR="0" lvl="0" indent="-171450" rtl="0">
              <a:spcBef>
                <a:spcPts val="600"/>
              </a:spcBef>
              <a:spcAft>
                <a:spcPts val="0"/>
              </a:spcAft>
              <a:buFont typeface="Arial" panose="020B0604020202020204" pitchFamily="34" charset="0"/>
              <a:buChar char="•"/>
            </a:pPr>
            <a:r>
              <a:rPr lang="en-US" sz="1300" dirty="0">
                <a:solidFill>
                  <a:srgbClr val="7F7F7F"/>
                </a:solidFill>
                <a:latin typeface="Alexandria Light"/>
                <a:ea typeface="Lato"/>
                <a:cs typeface="Alexandria Light"/>
                <a:sym typeface="Lato"/>
              </a:rPr>
              <a:t>District-scale, exploration and development projects.</a:t>
            </a:r>
            <a:endParaRPr lang="en-US" sz="1300" dirty="0">
              <a:solidFill>
                <a:srgbClr val="7F7F7F"/>
              </a:solidFill>
              <a:latin typeface="Alexandria Light"/>
              <a:ea typeface="Lato"/>
              <a:cs typeface="Alexandria Light"/>
            </a:endParaRPr>
          </a:p>
          <a:p>
            <a:pPr marL="171450" marR="0" lvl="0" indent="-171450" rtl="0">
              <a:spcBef>
                <a:spcPts val="600"/>
              </a:spcBef>
              <a:spcAft>
                <a:spcPts val="0"/>
              </a:spcAft>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sym typeface="Lato"/>
              </a:rPr>
              <a:t>Significant prior investments with </a:t>
            </a:r>
            <a:r>
              <a:rPr lang="en-US" sz="1300" b="1" dirty="0">
                <a:solidFill>
                  <a:srgbClr val="7F7F7F"/>
                </a:solidFill>
                <a:latin typeface="Alexandria SemiBold" pitchFamily="2" charset="-78"/>
                <a:ea typeface="Lato"/>
                <a:cs typeface="Alexandria SemiBold" pitchFamily="2" charset="-78"/>
                <a:sym typeface="Lato"/>
              </a:rPr>
              <a:t>clear upside.</a:t>
            </a:r>
          </a:p>
        </p:txBody>
      </p:sp>
      <p:sp>
        <p:nvSpPr>
          <p:cNvPr id="40" name="Google Shape;1730;p154">
            <a:extLst>
              <a:ext uri="{FF2B5EF4-FFF2-40B4-BE49-F238E27FC236}">
                <a16:creationId xmlns:a16="http://schemas.microsoft.com/office/drawing/2014/main" id="{8CDA9C53-9964-21B4-3AB4-C58CDF4CCC07}"/>
              </a:ext>
            </a:extLst>
          </p:cNvPr>
          <p:cNvSpPr txBox="1"/>
          <p:nvPr/>
        </p:nvSpPr>
        <p:spPr>
          <a:xfrm>
            <a:off x="6368131" y="3209731"/>
            <a:ext cx="229878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chemeClr val="accent4"/>
                </a:solidFill>
                <a:latin typeface="Alexandria" pitchFamily="2" charset="-78"/>
                <a:cs typeface="Alexandria" pitchFamily="2" charset="-78"/>
                <a:sym typeface="Montserrat SemiBold"/>
              </a:rPr>
              <a:t>FINANCE FOR M&amp;A AND GROWTH</a:t>
            </a:r>
            <a:endParaRPr b="1">
              <a:solidFill>
                <a:schemeClr val="accent4"/>
              </a:solidFill>
              <a:latin typeface="Alexandria" pitchFamily="2" charset="-78"/>
              <a:cs typeface="Alexandria" pitchFamily="2" charset="-78"/>
            </a:endParaRPr>
          </a:p>
        </p:txBody>
      </p:sp>
      <p:sp>
        <p:nvSpPr>
          <p:cNvPr id="42" name="Google Shape;1730;p154">
            <a:extLst>
              <a:ext uri="{FF2B5EF4-FFF2-40B4-BE49-F238E27FC236}">
                <a16:creationId xmlns:a16="http://schemas.microsoft.com/office/drawing/2014/main" id="{B1EC54E7-7BFA-B10E-9B6B-56EF2083A44B}"/>
              </a:ext>
            </a:extLst>
          </p:cNvPr>
          <p:cNvSpPr txBox="1"/>
          <p:nvPr/>
        </p:nvSpPr>
        <p:spPr>
          <a:xfrm>
            <a:off x="3321056" y="3230281"/>
            <a:ext cx="2661922"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chemeClr val="accent6"/>
                </a:solidFill>
                <a:latin typeface="Alexandria" pitchFamily="2" charset="-78"/>
                <a:cs typeface="Alexandria" pitchFamily="2" charset="-78"/>
                <a:sym typeface="Montserrat SemiBold"/>
              </a:rPr>
              <a:t>ASSEMBLING RIGHT TEAM / EVALUATION</a:t>
            </a:r>
            <a:endParaRPr lang="en-US" b="1">
              <a:solidFill>
                <a:schemeClr val="accent6"/>
              </a:solidFill>
              <a:latin typeface="Alexandria" pitchFamily="2" charset="-78"/>
              <a:cs typeface="Alexandria" pitchFamily="2" charset="-78"/>
            </a:endParaRPr>
          </a:p>
        </p:txBody>
      </p:sp>
      <p:sp>
        <p:nvSpPr>
          <p:cNvPr id="44" name="Google Shape;1730;p154">
            <a:extLst>
              <a:ext uri="{FF2B5EF4-FFF2-40B4-BE49-F238E27FC236}">
                <a16:creationId xmlns:a16="http://schemas.microsoft.com/office/drawing/2014/main" id="{9A6828DD-92B5-B271-A002-4870F1CA3FFE}"/>
              </a:ext>
            </a:extLst>
          </p:cNvPr>
          <p:cNvSpPr txBox="1"/>
          <p:nvPr/>
        </p:nvSpPr>
        <p:spPr>
          <a:xfrm>
            <a:off x="9065788" y="3338003"/>
            <a:ext cx="2298786"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rgbClr val="83B7E3"/>
                </a:solidFill>
                <a:latin typeface="Alexandria" pitchFamily="2" charset="-78"/>
                <a:cs typeface="Alexandria" pitchFamily="2" charset="-78"/>
                <a:sym typeface="Montserrat SemiBold"/>
              </a:rPr>
              <a:t>PLAN EXECUTION</a:t>
            </a:r>
            <a:endParaRPr b="1">
              <a:solidFill>
                <a:srgbClr val="83B7E3"/>
              </a:solidFill>
              <a:latin typeface="Alexandria" pitchFamily="2" charset="-78"/>
              <a:cs typeface="Alexandria" pitchFamily="2" charset="-78"/>
            </a:endParaRPr>
          </a:p>
        </p:txBody>
      </p:sp>
      <p:sp>
        <p:nvSpPr>
          <p:cNvPr id="3" name="Google Shape;110;p5">
            <a:extLst>
              <a:ext uri="{FF2B5EF4-FFF2-40B4-BE49-F238E27FC236}">
                <a16:creationId xmlns:a16="http://schemas.microsoft.com/office/drawing/2014/main" id="{1120661E-B875-3497-C94B-3989B9D47418}"/>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14</a:t>
            </a:fld>
            <a:endParaRPr sz="1200" b="1" i="0" u="none" strike="noStrike" cap="none">
              <a:solidFill>
                <a:srgbClr val="7F7F7F"/>
              </a:solidFill>
              <a:latin typeface="Ubuntu"/>
              <a:ea typeface="Ubuntu"/>
              <a:cs typeface="Ubuntu"/>
              <a:sym typeface="Ubuntu"/>
            </a:endParaRPr>
          </a:p>
        </p:txBody>
      </p:sp>
      <p:sp>
        <p:nvSpPr>
          <p:cNvPr id="4" name="Google Shape;674;p109">
            <a:extLst>
              <a:ext uri="{FF2B5EF4-FFF2-40B4-BE49-F238E27FC236}">
                <a16:creationId xmlns:a16="http://schemas.microsoft.com/office/drawing/2014/main" id="{02A0F83A-3EAD-9E38-C1E5-339F79C29089}"/>
              </a:ext>
            </a:extLst>
          </p:cNvPr>
          <p:cNvSpPr txBox="1"/>
          <p:nvPr/>
        </p:nvSpPr>
        <p:spPr>
          <a:xfrm>
            <a:off x="3331998" y="3951933"/>
            <a:ext cx="2520000" cy="1846619"/>
          </a:xfrm>
          <a:prstGeom prst="rect">
            <a:avLst/>
          </a:prstGeom>
          <a:noFill/>
          <a:ln>
            <a:noFill/>
          </a:ln>
        </p:spPr>
        <p:txBody>
          <a:bodyPr spcFirstLastPara="1" wrap="square" lIns="91425" tIns="45700" rIns="91425" bIns="45700" anchor="t" anchorCtr="0">
            <a:spAutoFit/>
          </a:bodyPr>
          <a:lstStyle/>
          <a:p>
            <a:pPr marL="171450" marR="0" lvl="0" indent="-171450" rtl="0">
              <a:spcBef>
                <a:spcPts val="600"/>
              </a:spcBef>
              <a:spcAft>
                <a:spcPts val="0"/>
              </a:spcAft>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sym typeface="Lato"/>
              </a:rPr>
              <a:t>Leadership by an </a:t>
            </a:r>
            <a:r>
              <a:rPr lang="en-US" sz="1300" b="1" dirty="0">
                <a:solidFill>
                  <a:srgbClr val="7F7F7F"/>
                </a:solidFill>
                <a:latin typeface="Alexandria SemiBold" pitchFamily="2" charset="-78"/>
                <a:ea typeface="Lato"/>
                <a:cs typeface="Alexandria SemiBold" pitchFamily="2" charset="-78"/>
                <a:sym typeface="Lato"/>
              </a:rPr>
              <a:t>all-Brazilian exploration, permitting, development and operational </a:t>
            </a:r>
            <a:r>
              <a:rPr lang="en-US" sz="1300" dirty="0">
                <a:solidFill>
                  <a:srgbClr val="7F7F7F"/>
                </a:solidFill>
                <a:latin typeface="Alexandria Light" pitchFamily="2" charset="-78"/>
                <a:ea typeface="Lato"/>
                <a:cs typeface="Alexandria Light" pitchFamily="2" charset="-78"/>
                <a:sym typeface="Lato"/>
              </a:rPr>
              <a:t>team with proven ability.</a:t>
            </a:r>
          </a:p>
          <a:p>
            <a:pPr marL="171450" marR="0" lvl="0" indent="-171450" rtl="0">
              <a:spcBef>
                <a:spcPts val="600"/>
              </a:spcBef>
              <a:spcAft>
                <a:spcPts val="0"/>
              </a:spcAft>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sym typeface="Lato"/>
              </a:rPr>
              <a:t>Capacity to </a:t>
            </a:r>
            <a:r>
              <a:rPr lang="en-US" sz="1300" b="1" dirty="0">
                <a:solidFill>
                  <a:srgbClr val="7F7F7F"/>
                </a:solidFill>
                <a:latin typeface="Alexandria SemiBold" pitchFamily="2" charset="-78"/>
                <a:ea typeface="Lato"/>
                <a:cs typeface="Alexandria SemiBold" pitchFamily="2" charset="-78"/>
                <a:sym typeface="Lato"/>
              </a:rPr>
              <a:t>advance and add value</a:t>
            </a:r>
            <a:r>
              <a:rPr lang="en-US" sz="1300" b="1" dirty="0">
                <a:solidFill>
                  <a:srgbClr val="7F7F7F"/>
                </a:solidFill>
                <a:latin typeface="Alexandria Light" pitchFamily="2" charset="-78"/>
                <a:ea typeface="Lato"/>
                <a:cs typeface="Alexandria Light" pitchFamily="2" charset="-78"/>
                <a:sym typeface="Lato"/>
              </a:rPr>
              <a:t> </a:t>
            </a:r>
            <a:r>
              <a:rPr lang="en-US" sz="1300" dirty="0">
                <a:solidFill>
                  <a:srgbClr val="7F7F7F"/>
                </a:solidFill>
                <a:latin typeface="Alexandria Light" pitchFamily="2" charset="-78"/>
                <a:ea typeface="Lato"/>
                <a:cs typeface="Alexandria Light" pitchFamily="2" charset="-78"/>
                <a:sym typeface="Lato"/>
              </a:rPr>
              <a:t>to multiple projects in parallel.</a:t>
            </a:r>
            <a:endParaRPr sz="1300" dirty="0">
              <a:latin typeface="Alexandria Light" pitchFamily="2" charset="-78"/>
              <a:cs typeface="Alexandria Light" pitchFamily="2" charset="-78"/>
            </a:endParaRPr>
          </a:p>
        </p:txBody>
      </p:sp>
      <p:sp>
        <p:nvSpPr>
          <p:cNvPr id="5" name="Google Shape;674;p109">
            <a:extLst>
              <a:ext uri="{FF2B5EF4-FFF2-40B4-BE49-F238E27FC236}">
                <a16:creationId xmlns:a16="http://schemas.microsoft.com/office/drawing/2014/main" id="{A7B32A2C-3508-9934-8281-16B7D7FAF981}"/>
              </a:ext>
            </a:extLst>
          </p:cNvPr>
          <p:cNvSpPr txBox="1"/>
          <p:nvPr/>
        </p:nvSpPr>
        <p:spPr>
          <a:xfrm>
            <a:off x="6257524" y="3951933"/>
            <a:ext cx="2520000" cy="1846619"/>
          </a:xfrm>
          <a:prstGeom prst="rect">
            <a:avLst/>
          </a:prstGeom>
          <a:noFill/>
          <a:ln>
            <a:noFill/>
          </a:ln>
        </p:spPr>
        <p:txBody>
          <a:bodyPr spcFirstLastPara="1" wrap="square" lIns="91425" tIns="45700" rIns="91425" bIns="45700" anchor="t" anchorCtr="0">
            <a:spAutoFit/>
          </a:bodyPr>
          <a:lstStyle/>
          <a:p>
            <a:pPr marL="171450" marR="0" lvl="0" indent="-171450" rtl="0">
              <a:spcBef>
                <a:spcPts val="600"/>
              </a:spcBef>
              <a:spcAft>
                <a:spcPts val="0"/>
              </a:spcAft>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sym typeface="Lato"/>
              </a:rPr>
              <a:t>Access to </a:t>
            </a:r>
            <a:r>
              <a:rPr lang="en-US" sz="1300" b="1" dirty="0">
                <a:solidFill>
                  <a:srgbClr val="7F7F7F"/>
                </a:solidFill>
                <a:latin typeface="Alexandria SemiBold" pitchFamily="2" charset="-78"/>
                <a:ea typeface="Lato"/>
                <a:cs typeface="Alexandria SemiBold" pitchFamily="2" charset="-78"/>
                <a:sym typeface="Lato"/>
              </a:rPr>
              <a:t>international capital </a:t>
            </a:r>
            <a:r>
              <a:rPr lang="en-US" sz="1300" dirty="0">
                <a:solidFill>
                  <a:srgbClr val="7F7F7F"/>
                </a:solidFill>
                <a:latin typeface="Alexandria Light" pitchFamily="2" charset="-78"/>
                <a:ea typeface="Lato"/>
                <a:cs typeface="Alexandria Light" pitchFamily="2" charset="-78"/>
                <a:sym typeface="Lato"/>
              </a:rPr>
              <a:t>markets via TSX and Bovespa listings supported by an </a:t>
            </a:r>
            <a:r>
              <a:rPr lang="en-US" sz="1300" b="1" dirty="0">
                <a:solidFill>
                  <a:srgbClr val="7F7F7F"/>
                </a:solidFill>
                <a:latin typeface="Alexandria SemiBold" pitchFamily="2" charset="-78"/>
                <a:ea typeface="Lato"/>
                <a:cs typeface="Alexandria SemiBold" pitchFamily="2" charset="-78"/>
                <a:sym typeface="Lato"/>
              </a:rPr>
              <a:t>experienced board of directors.</a:t>
            </a:r>
          </a:p>
          <a:p>
            <a:pPr marL="171450" marR="0" lvl="0" indent="-171450" rtl="0">
              <a:spcBef>
                <a:spcPts val="600"/>
              </a:spcBef>
              <a:spcAft>
                <a:spcPts val="0"/>
              </a:spcAft>
              <a:buFont typeface="Arial" panose="020B0604020202020204" pitchFamily="34" charset="0"/>
              <a:buChar char="•"/>
            </a:pPr>
            <a:r>
              <a:rPr lang="en-US" sz="1300" b="1" dirty="0">
                <a:solidFill>
                  <a:srgbClr val="7F7F7F"/>
                </a:solidFill>
                <a:latin typeface="Alexandria SemiBold" pitchFamily="2" charset="-78"/>
                <a:ea typeface="Lato"/>
                <a:cs typeface="Alexandria SemiBold" pitchFamily="2" charset="-78"/>
                <a:sym typeface="Lato"/>
              </a:rPr>
              <a:t>Ownership interest </a:t>
            </a:r>
            <a:r>
              <a:rPr lang="en-US" sz="1300" dirty="0">
                <a:solidFill>
                  <a:srgbClr val="7F7F7F"/>
                </a:solidFill>
                <a:latin typeface="Alexandria Light" pitchFamily="2" charset="-78"/>
                <a:ea typeface="Lato"/>
                <a:cs typeface="Alexandria Light" pitchFamily="2" charset="-78"/>
                <a:sym typeface="Lato"/>
              </a:rPr>
              <a:t>by strategic equity partners.</a:t>
            </a:r>
            <a:endParaRPr sz="1300" dirty="0">
              <a:latin typeface="Alexandria Light" pitchFamily="2" charset="-78"/>
              <a:cs typeface="Alexandria Light" pitchFamily="2" charset="-78"/>
            </a:endParaRPr>
          </a:p>
        </p:txBody>
      </p:sp>
      <p:sp>
        <p:nvSpPr>
          <p:cNvPr id="6" name="Google Shape;674;p109">
            <a:extLst>
              <a:ext uri="{FF2B5EF4-FFF2-40B4-BE49-F238E27FC236}">
                <a16:creationId xmlns:a16="http://schemas.microsoft.com/office/drawing/2014/main" id="{99ABC2A8-159B-43E7-2B3B-ABD846A72D92}"/>
              </a:ext>
            </a:extLst>
          </p:cNvPr>
          <p:cNvSpPr txBox="1"/>
          <p:nvPr/>
        </p:nvSpPr>
        <p:spPr>
          <a:xfrm>
            <a:off x="9065788" y="3951933"/>
            <a:ext cx="2520000" cy="2446783"/>
          </a:xfrm>
          <a:prstGeom prst="rect">
            <a:avLst/>
          </a:prstGeom>
          <a:noFill/>
          <a:ln>
            <a:noFill/>
          </a:ln>
        </p:spPr>
        <p:txBody>
          <a:bodyPr spcFirstLastPara="1" wrap="square" lIns="91425" tIns="45700" rIns="91425" bIns="45700" anchor="t" anchorCtr="0">
            <a:spAutoFit/>
          </a:bodyPr>
          <a:lstStyle/>
          <a:p>
            <a:pPr marL="171450" marR="0" lvl="0" indent="-171450" rtl="0">
              <a:spcBef>
                <a:spcPts val="600"/>
              </a:spcBef>
              <a:spcAft>
                <a:spcPts val="0"/>
              </a:spcAft>
              <a:buFont typeface="Arial" panose="020B0604020202020204" pitchFamily="34" charset="0"/>
              <a:buChar char="•"/>
            </a:pPr>
            <a:r>
              <a:rPr lang="en-US" sz="1300" b="1" dirty="0">
                <a:solidFill>
                  <a:srgbClr val="7F7F7F"/>
                </a:solidFill>
                <a:latin typeface="Alexandria SemiBold" pitchFamily="2" charset="-78"/>
                <a:ea typeface="Lato"/>
                <a:cs typeface="Alexandria SemiBold" pitchFamily="2" charset="-78"/>
                <a:sym typeface="Lato"/>
              </a:rPr>
              <a:t>Rapidly advance pipeline </a:t>
            </a:r>
            <a:r>
              <a:rPr lang="en-US" sz="1300" dirty="0">
                <a:solidFill>
                  <a:srgbClr val="7F7F7F"/>
                </a:solidFill>
                <a:latin typeface="Alexandria Light" pitchFamily="2" charset="-78"/>
                <a:ea typeface="Lato"/>
                <a:cs typeface="Alexandria Light" pitchFamily="2" charset="-78"/>
                <a:sym typeface="Lato"/>
              </a:rPr>
              <a:t>projects through exploration drilling, permitting and updated engineering studies.</a:t>
            </a:r>
          </a:p>
          <a:p>
            <a:pPr marL="171450" marR="0" lvl="0" indent="-171450" rtl="0">
              <a:spcBef>
                <a:spcPts val="600"/>
              </a:spcBef>
              <a:spcAft>
                <a:spcPts val="0"/>
              </a:spcAft>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sym typeface="Lato"/>
              </a:rPr>
              <a:t>Leverage multi-disciplinary expertise and </a:t>
            </a:r>
            <a:r>
              <a:rPr lang="en-US" sz="1300" b="1" dirty="0">
                <a:solidFill>
                  <a:srgbClr val="7F7F7F"/>
                </a:solidFill>
                <a:latin typeface="Alexandria SemiBold" pitchFamily="2" charset="-78"/>
                <a:ea typeface="Lato"/>
                <a:cs typeface="Alexandria SemiBold" pitchFamily="2" charset="-78"/>
                <a:sym typeface="Lato"/>
              </a:rPr>
              <a:t>AI horsepower </a:t>
            </a:r>
            <a:r>
              <a:rPr lang="en-US" sz="1300" dirty="0">
                <a:solidFill>
                  <a:srgbClr val="7F7F7F"/>
                </a:solidFill>
                <a:latin typeface="Alexandria Light" pitchFamily="2" charset="-78"/>
                <a:ea typeface="Lato"/>
                <a:cs typeface="Alexandria Light" pitchFamily="2" charset="-78"/>
                <a:sym typeface="Lato"/>
              </a:rPr>
              <a:t>to maximize efficiency and expedite project(s) advancement.</a:t>
            </a:r>
          </a:p>
        </p:txBody>
      </p:sp>
      <p:grpSp>
        <p:nvGrpSpPr>
          <p:cNvPr id="47" name="Group 46">
            <a:extLst>
              <a:ext uri="{FF2B5EF4-FFF2-40B4-BE49-F238E27FC236}">
                <a16:creationId xmlns:a16="http://schemas.microsoft.com/office/drawing/2014/main" id="{5C2838B1-74E0-E447-CDFB-3B2EE6D11C65}"/>
              </a:ext>
            </a:extLst>
          </p:cNvPr>
          <p:cNvGrpSpPr/>
          <p:nvPr/>
        </p:nvGrpSpPr>
        <p:grpSpPr>
          <a:xfrm>
            <a:off x="1120864" y="1883370"/>
            <a:ext cx="1448853" cy="1312885"/>
            <a:chOff x="1033853" y="1627342"/>
            <a:chExt cx="1817897" cy="1647296"/>
          </a:xfrm>
        </p:grpSpPr>
        <p:grpSp>
          <p:nvGrpSpPr>
            <p:cNvPr id="7" name="Group 6">
              <a:extLst>
                <a:ext uri="{FF2B5EF4-FFF2-40B4-BE49-F238E27FC236}">
                  <a16:creationId xmlns:a16="http://schemas.microsoft.com/office/drawing/2014/main" id="{E95CB581-4F47-D606-2A29-211CB816EFE2}"/>
                </a:ext>
              </a:extLst>
            </p:cNvPr>
            <p:cNvGrpSpPr/>
            <p:nvPr/>
          </p:nvGrpSpPr>
          <p:grpSpPr>
            <a:xfrm>
              <a:off x="1033853" y="1627342"/>
              <a:ext cx="1817897" cy="1647296"/>
              <a:chOff x="967815" y="881063"/>
              <a:chExt cx="5260978" cy="4767258"/>
            </a:xfrm>
            <a:solidFill>
              <a:schemeClr val="tx2"/>
            </a:solidFill>
          </p:grpSpPr>
          <p:sp>
            <p:nvSpPr>
              <p:cNvPr id="8" name="Freeform 5">
                <a:extLst>
                  <a:ext uri="{FF2B5EF4-FFF2-40B4-BE49-F238E27FC236}">
                    <a16:creationId xmlns:a16="http://schemas.microsoft.com/office/drawing/2014/main" id="{B8809F6D-6FA2-DE8C-2992-0EF5D30F1ABA}"/>
                  </a:ext>
                </a:extLst>
              </p:cNvPr>
              <p:cNvSpPr>
                <a:spLocks/>
              </p:cNvSpPr>
              <p:nvPr/>
            </p:nvSpPr>
            <p:spPr bwMode="auto">
              <a:xfrm>
                <a:off x="3682442" y="2090737"/>
                <a:ext cx="581025" cy="965199"/>
              </a:xfrm>
              <a:custGeom>
                <a:avLst/>
                <a:gdLst>
                  <a:gd name="T0" fmla="*/ 317 w 366"/>
                  <a:gd name="T1" fmla="*/ 362 h 608"/>
                  <a:gd name="T2" fmla="*/ 302 w 366"/>
                  <a:gd name="T3" fmla="*/ 337 h 608"/>
                  <a:gd name="T4" fmla="*/ 304 w 366"/>
                  <a:gd name="T5" fmla="*/ 331 h 608"/>
                  <a:gd name="T6" fmla="*/ 293 w 366"/>
                  <a:gd name="T7" fmla="*/ 313 h 608"/>
                  <a:gd name="T8" fmla="*/ 271 w 366"/>
                  <a:gd name="T9" fmla="*/ 286 h 608"/>
                  <a:gd name="T10" fmla="*/ 279 w 366"/>
                  <a:gd name="T11" fmla="*/ 271 h 608"/>
                  <a:gd name="T12" fmla="*/ 286 w 366"/>
                  <a:gd name="T13" fmla="*/ 244 h 608"/>
                  <a:gd name="T14" fmla="*/ 308 w 366"/>
                  <a:gd name="T15" fmla="*/ 235 h 608"/>
                  <a:gd name="T16" fmla="*/ 310 w 366"/>
                  <a:gd name="T17" fmla="*/ 220 h 608"/>
                  <a:gd name="T18" fmla="*/ 306 w 366"/>
                  <a:gd name="T19" fmla="*/ 200 h 608"/>
                  <a:gd name="T20" fmla="*/ 286 w 366"/>
                  <a:gd name="T21" fmla="*/ 204 h 608"/>
                  <a:gd name="T22" fmla="*/ 273 w 366"/>
                  <a:gd name="T23" fmla="*/ 211 h 608"/>
                  <a:gd name="T24" fmla="*/ 260 w 366"/>
                  <a:gd name="T25" fmla="*/ 196 h 608"/>
                  <a:gd name="T26" fmla="*/ 253 w 366"/>
                  <a:gd name="T27" fmla="*/ 184 h 608"/>
                  <a:gd name="T28" fmla="*/ 246 w 366"/>
                  <a:gd name="T29" fmla="*/ 178 h 608"/>
                  <a:gd name="T30" fmla="*/ 237 w 366"/>
                  <a:gd name="T31" fmla="*/ 171 h 608"/>
                  <a:gd name="T32" fmla="*/ 233 w 366"/>
                  <a:gd name="T33" fmla="*/ 153 h 608"/>
                  <a:gd name="T34" fmla="*/ 237 w 366"/>
                  <a:gd name="T35" fmla="*/ 125 h 608"/>
                  <a:gd name="T36" fmla="*/ 244 w 366"/>
                  <a:gd name="T37" fmla="*/ 74 h 608"/>
                  <a:gd name="T38" fmla="*/ 233 w 366"/>
                  <a:gd name="T39" fmla="*/ 23 h 608"/>
                  <a:gd name="T40" fmla="*/ 197 w 366"/>
                  <a:gd name="T41" fmla="*/ 7 h 608"/>
                  <a:gd name="T42" fmla="*/ 151 w 366"/>
                  <a:gd name="T43" fmla="*/ 12 h 608"/>
                  <a:gd name="T44" fmla="*/ 189 w 366"/>
                  <a:gd name="T45" fmla="*/ 32 h 608"/>
                  <a:gd name="T46" fmla="*/ 175 w 366"/>
                  <a:gd name="T47" fmla="*/ 60 h 608"/>
                  <a:gd name="T48" fmla="*/ 162 w 366"/>
                  <a:gd name="T49" fmla="*/ 89 h 608"/>
                  <a:gd name="T50" fmla="*/ 124 w 366"/>
                  <a:gd name="T51" fmla="*/ 120 h 608"/>
                  <a:gd name="T52" fmla="*/ 116 w 366"/>
                  <a:gd name="T53" fmla="*/ 196 h 608"/>
                  <a:gd name="T54" fmla="*/ 93 w 366"/>
                  <a:gd name="T55" fmla="*/ 253 h 608"/>
                  <a:gd name="T56" fmla="*/ 67 w 366"/>
                  <a:gd name="T57" fmla="*/ 282 h 608"/>
                  <a:gd name="T58" fmla="*/ 45 w 366"/>
                  <a:gd name="T59" fmla="*/ 331 h 608"/>
                  <a:gd name="T60" fmla="*/ 25 w 366"/>
                  <a:gd name="T61" fmla="*/ 366 h 608"/>
                  <a:gd name="T62" fmla="*/ 14 w 366"/>
                  <a:gd name="T63" fmla="*/ 402 h 608"/>
                  <a:gd name="T64" fmla="*/ 9 w 366"/>
                  <a:gd name="T65" fmla="*/ 419 h 608"/>
                  <a:gd name="T66" fmla="*/ 7 w 366"/>
                  <a:gd name="T67" fmla="*/ 437 h 608"/>
                  <a:gd name="T68" fmla="*/ 3 w 366"/>
                  <a:gd name="T69" fmla="*/ 470 h 608"/>
                  <a:gd name="T70" fmla="*/ 3 w 366"/>
                  <a:gd name="T71" fmla="*/ 484 h 608"/>
                  <a:gd name="T72" fmla="*/ 7 w 366"/>
                  <a:gd name="T73" fmla="*/ 499 h 608"/>
                  <a:gd name="T74" fmla="*/ 7 w 366"/>
                  <a:gd name="T75" fmla="*/ 521 h 608"/>
                  <a:gd name="T76" fmla="*/ 7 w 366"/>
                  <a:gd name="T77" fmla="*/ 546 h 608"/>
                  <a:gd name="T78" fmla="*/ 9 w 366"/>
                  <a:gd name="T79" fmla="*/ 555 h 608"/>
                  <a:gd name="T80" fmla="*/ 14 w 366"/>
                  <a:gd name="T81" fmla="*/ 566 h 608"/>
                  <a:gd name="T82" fmla="*/ 25 w 366"/>
                  <a:gd name="T83" fmla="*/ 555 h 608"/>
                  <a:gd name="T84" fmla="*/ 36 w 366"/>
                  <a:gd name="T85" fmla="*/ 539 h 608"/>
                  <a:gd name="T86" fmla="*/ 34 w 366"/>
                  <a:gd name="T87" fmla="*/ 563 h 608"/>
                  <a:gd name="T88" fmla="*/ 100 w 366"/>
                  <a:gd name="T89" fmla="*/ 597 h 608"/>
                  <a:gd name="T90" fmla="*/ 138 w 366"/>
                  <a:gd name="T91" fmla="*/ 568 h 608"/>
                  <a:gd name="T92" fmla="*/ 147 w 366"/>
                  <a:gd name="T93" fmla="*/ 608 h 608"/>
                  <a:gd name="T94" fmla="*/ 160 w 366"/>
                  <a:gd name="T95" fmla="*/ 592 h 608"/>
                  <a:gd name="T96" fmla="*/ 191 w 366"/>
                  <a:gd name="T97" fmla="*/ 592 h 608"/>
                  <a:gd name="T98" fmla="*/ 222 w 366"/>
                  <a:gd name="T99" fmla="*/ 594 h 608"/>
                  <a:gd name="T100" fmla="*/ 231 w 366"/>
                  <a:gd name="T101" fmla="*/ 594 h 608"/>
                  <a:gd name="T102" fmla="*/ 244 w 366"/>
                  <a:gd name="T103" fmla="*/ 597 h 608"/>
                  <a:gd name="T104" fmla="*/ 302 w 366"/>
                  <a:gd name="T105" fmla="*/ 572 h 608"/>
                  <a:gd name="T106" fmla="*/ 337 w 366"/>
                  <a:gd name="T107" fmla="*/ 541 h 608"/>
                  <a:gd name="T108" fmla="*/ 328 w 366"/>
                  <a:gd name="T109" fmla="*/ 508 h 608"/>
                  <a:gd name="T110" fmla="*/ 337 w 366"/>
                  <a:gd name="T111" fmla="*/ 492 h 608"/>
                  <a:gd name="T112" fmla="*/ 339 w 366"/>
                  <a:gd name="T113" fmla="*/ 479 h 608"/>
                  <a:gd name="T114" fmla="*/ 313 w 366"/>
                  <a:gd name="T115" fmla="*/ 464 h 608"/>
                  <a:gd name="T116" fmla="*/ 313 w 366"/>
                  <a:gd name="T117" fmla="*/ 444 h 608"/>
                  <a:gd name="T118" fmla="*/ 328 w 366"/>
                  <a:gd name="T119" fmla="*/ 417 h 608"/>
                  <a:gd name="T120" fmla="*/ 342 w 366"/>
                  <a:gd name="T121" fmla="*/ 399 h 608"/>
                  <a:gd name="T122" fmla="*/ 364 w 366"/>
                  <a:gd name="T123" fmla="*/ 38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608">
                    <a:moveTo>
                      <a:pt x="361" y="379"/>
                    </a:moveTo>
                    <a:lnTo>
                      <a:pt x="353" y="379"/>
                    </a:lnTo>
                    <a:lnTo>
                      <a:pt x="348" y="377"/>
                    </a:lnTo>
                    <a:lnTo>
                      <a:pt x="346" y="377"/>
                    </a:lnTo>
                    <a:lnTo>
                      <a:pt x="346" y="375"/>
                    </a:lnTo>
                    <a:lnTo>
                      <a:pt x="346" y="375"/>
                    </a:lnTo>
                    <a:lnTo>
                      <a:pt x="342" y="373"/>
                    </a:lnTo>
                    <a:lnTo>
                      <a:pt x="342" y="371"/>
                    </a:lnTo>
                    <a:lnTo>
                      <a:pt x="335" y="368"/>
                    </a:lnTo>
                    <a:lnTo>
                      <a:pt x="333" y="368"/>
                    </a:lnTo>
                    <a:lnTo>
                      <a:pt x="330" y="368"/>
                    </a:lnTo>
                    <a:lnTo>
                      <a:pt x="326" y="368"/>
                    </a:lnTo>
                    <a:lnTo>
                      <a:pt x="326" y="368"/>
                    </a:lnTo>
                    <a:lnTo>
                      <a:pt x="326" y="368"/>
                    </a:lnTo>
                    <a:lnTo>
                      <a:pt x="324" y="368"/>
                    </a:lnTo>
                    <a:lnTo>
                      <a:pt x="324" y="368"/>
                    </a:lnTo>
                    <a:lnTo>
                      <a:pt x="322" y="368"/>
                    </a:lnTo>
                    <a:lnTo>
                      <a:pt x="322" y="366"/>
                    </a:lnTo>
                    <a:lnTo>
                      <a:pt x="319" y="364"/>
                    </a:lnTo>
                    <a:lnTo>
                      <a:pt x="319" y="364"/>
                    </a:lnTo>
                    <a:lnTo>
                      <a:pt x="317" y="362"/>
                    </a:lnTo>
                    <a:lnTo>
                      <a:pt x="317" y="360"/>
                    </a:lnTo>
                    <a:lnTo>
                      <a:pt x="317" y="360"/>
                    </a:lnTo>
                    <a:lnTo>
                      <a:pt x="315" y="360"/>
                    </a:lnTo>
                    <a:lnTo>
                      <a:pt x="313" y="357"/>
                    </a:lnTo>
                    <a:lnTo>
                      <a:pt x="313" y="357"/>
                    </a:lnTo>
                    <a:lnTo>
                      <a:pt x="313" y="357"/>
                    </a:lnTo>
                    <a:lnTo>
                      <a:pt x="313" y="355"/>
                    </a:lnTo>
                    <a:lnTo>
                      <a:pt x="313" y="355"/>
                    </a:lnTo>
                    <a:lnTo>
                      <a:pt x="313" y="355"/>
                    </a:lnTo>
                    <a:lnTo>
                      <a:pt x="313" y="355"/>
                    </a:lnTo>
                    <a:lnTo>
                      <a:pt x="313" y="353"/>
                    </a:lnTo>
                    <a:lnTo>
                      <a:pt x="313" y="353"/>
                    </a:lnTo>
                    <a:lnTo>
                      <a:pt x="313" y="351"/>
                    </a:lnTo>
                    <a:lnTo>
                      <a:pt x="313" y="351"/>
                    </a:lnTo>
                    <a:lnTo>
                      <a:pt x="313" y="346"/>
                    </a:lnTo>
                    <a:lnTo>
                      <a:pt x="310" y="346"/>
                    </a:lnTo>
                    <a:lnTo>
                      <a:pt x="310" y="344"/>
                    </a:lnTo>
                    <a:lnTo>
                      <a:pt x="306" y="342"/>
                    </a:lnTo>
                    <a:lnTo>
                      <a:pt x="302" y="340"/>
                    </a:lnTo>
                    <a:lnTo>
                      <a:pt x="302" y="340"/>
                    </a:lnTo>
                    <a:lnTo>
                      <a:pt x="302" y="337"/>
                    </a:lnTo>
                    <a:lnTo>
                      <a:pt x="299" y="337"/>
                    </a:lnTo>
                    <a:lnTo>
                      <a:pt x="299" y="337"/>
                    </a:lnTo>
                    <a:lnTo>
                      <a:pt x="299" y="337"/>
                    </a:lnTo>
                    <a:lnTo>
                      <a:pt x="299" y="337"/>
                    </a:lnTo>
                    <a:lnTo>
                      <a:pt x="297" y="335"/>
                    </a:lnTo>
                    <a:lnTo>
                      <a:pt x="297" y="335"/>
                    </a:lnTo>
                    <a:lnTo>
                      <a:pt x="299" y="333"/>
                    </a:lnTo>
                    <a:lnTo>
                      <a:pt x="299" y="333"/>
                    </a:lnTo>
                    <a:lnTo>
                      <a:pt x="299" y="331"/>
                    </a:lnTo>
                    <a:lnTo>
                      <a:pt x="299" y="331"/>
                    </a:lnTo>
                    <a:lnTo>
                      <a:pt x="299" y="331"/>
                    </a:lnTo>
                    <a:lnTo>
                      <a:pt x="299" y="331"/>
                    </a:lnTo>
                    <a:lnTo>
                      <a:pt x="299" y="331"/>
                    </a:lnTo>
                    <a:lnTo>
                      <a:pt x="302" y="331"/>
                    </a:lnTo>
                    <a:lnTo>
                      <a:pt x="302" y="331"/>
                    </a:lnTo>
                    <a:lnTo>
                      <a:pt x="302" y="331"/>
                    </a:lnTo>
                    <a:lnTo>
                      <a:pt x="302" y="331"/>
                    </a:lnTo>
                    <a:lnTo>
                      <a:pt x="302" y="331"/>
                    </a:lnTo>
                    <a:lnTo>
                      <a:pt x="304" y="331"/>
                    </a:lnTo>
                    <a:lnTo>
                      <a:pt x="304" y="331"/>
                    </a:lnTo>
                    <a:lnTo>
                      <a:pt x="304" y="331"/>
                    </a:lnTo>
                    <a:lnTo>
                      <a:pt x="304" y="328"/>
                    </a:lnTo>
                    <a:lnTo>
                      <a:pt x="304" y="326"/>
                    </a:lnTo>
                    <a:lnTo>
                      <a:pt x="304" y="326"/>
                    </a:lnTo>
                    <a:lnTo>
                      <a:pt x="304" y="326"/>
                    </a:lnTo>
                    <a:lnTo>
                      <a:pt x="306" y="326"/>
                    </a:lnTo>
                    <a:lnTo>
                      <a:pt x="306" y="324"/>
                    </a:lnTo>
                    <a:lnTo>
                      <a:pt x="308" y="324"/>
                    </a:lnTo>
                    <a:lnTo>
                      <a:pt x="308" y="322"/>
                    </a:lnTo>
                    <a:lnTo>
                      <a:pt x="308" y="322"/>
                    </a:lnTo>
                    <a:lnTo>
                      <a:pt x="308" y="322"/>
                    </a:lnTo>
                    <a:lnTo>
                      <a:pt x="308" y="322"/>
                    </a:lnTo>
                    <a:lnTo>
                      <a:pt x="308" y="322"/>
                    </a:lnTo>
                    <a:lnTo>
                      <a:pt x="308" y="320"/>
                    </a:lnTo>
                    <a:lnTo>
                      <a:pt x="308" y="320"/>
                    </a:lnTo>
                    <a:lnTo>
                      <a:pt x="308" y="320"/>
                    </a:lnTo>
                    <a:lnTo>
                      <a:pt x="308" y="320"/>
                    </a:lnTo>
                    <a:lnTo>
                      <a:pt x="306" y="317"/>
                    </a:lnTo>
                    <a:lnTo>
                      <a:pt x="306" y="317"/>
                    </a:lnTo>
                    <a:lnTo>
                      <a:pt x="304" y="317"/>
                    </a:lnTo>
                    <a:lnTo>
                      <a:pt x="299" y="315"/>
                    </a:lnTo>
                    <a:lnTo>
                      <a:pt x="293" y="313"/>
                    </a:lnTo>
                    <a:lnTo>
                      <a:pt x="291" y="311"/>
                    </a:lnTo>
                    <a:lnTo>
                      <a:pt x="288" y="309"/>
                    </a:lnTo>
                    <a:lnTo>
                      <a:pt x="286" y="306"/>
                    </a:lnTo>
                    <a:lnTo>
                      <a:pt x="286" y="306"/>
                    </a:lnTo>
                    <a:lnTo>
                      <a:pt x="286" y="304"/>
                    </a:lnTo>
                    <a:lnTo>
                      <a:pt x="286" y="302"/>
                    </a:lnTo>
                    <a:lnTo>
                      <a:pt x="286" y="300"/>
                    </a:lnTo>
                    <a:lnTo>
                      <a:pt x="286" y="300"/>
                    </a:lnTo>
                    <a:lnTo>
                      <a:pt x="286" y="295"/>
                    </a:lnTo>
                    <a:lnTo>
                      <a:pt x="286" y="293"/>
                    </a:lnTo>
                    <a:lnTo>
                      <a:pt x="282" y="291"/>
                    </a:lnTo>
                    <a:lnTo>
                      <a:pt x="282" y="289"/>
                    </a:lnTo>
                    <a:lnTo>
                      <a:pt x="279" y="286"/>
                    </a:lnTo>
                    <a:lnTo>
                      <a:pt x="277" y="286"/>
                    </a:lnTo>
                    <a:lnTo>
                      <a:pt x="277" y="286"/>
                    </a:lnTo>
                    <a:lnTo>
                      <a:pt x="277" y="286"/>
                    </a:lnTo>
                    <a:lnTo>
                      <a:pt x="273" y="286"/>
                    </a:lnTo>
                    <a:lnTo>
                      <a:pt x="273" y="286"/>
                    </a:lnTo>
                    <a:lnTo>
                      <a:pt x="271" y="286"/>
                    </a:lnTo>
                    <a:lnTo>
                      <a:pt x="271" y="286"/>
                    </a:lnTo>
                    <a:lnTo>
                      <a:pt x="271" y="286"/>
                    </a:lnTo>
                    <a:lnTo>
                      <a:pt x="268" y="284"/>
                    </a:lnTo>
                    <a:lnTo>
                      <a:pt x="268" y="284"/>
                    </a:lnTo>
                    <a:lnTo>
                      <a:pt x="268" y="284"/>
                    </a:lnTo>
                    <a:lnTo>
                      <a:pt x="268" y="284"/>
                    </a:lnTo>
                    <a:lnTo>
                      <a:pt x="268" y="282"/>
                    </a:lnTo>
                    <a:lnTo>
                      <a:pt x="268" y="282"/>
                    </a:lnTo>
                    <a:lnTo>
                      <a:pt x="268" y="282"/>
                    </a:lnTo>
                    <a:lnTo>
                      <a:pt x="268" y="280"/>
                    </a:lnTo>
                    <a:lnTo>
                      <a:pt x="268" y="280"/>
                    </a:lnTo>
                    <a:lnTo>
                      <a:pt x="268" y="280"/>
                    </a:lnTo>
                    <a:lnTo>
                      <a:pt x="271" y="278"/>
                    </a:lnTo>
                    <a:lnTo>
                      <a:pt x="273" y="278"/>
                    </a:lnTo>
                    <a:lnTo>
                      <a:pt x="273" y="278"/>
                    </a:lnTo>
                    <a:lnTo>
                      <a:pt x="273" y="275"/>
                    </a:lnTo>
                    <a:lnTo>
                      <a:pt x="275" y="275"/>
                    </a:lnTo>
                    <a:lnTo>
                      <a:pt x="275" y="273"/>
                    </a:lnTo>
                    <a:lnTo>
                      <a:pt x="275" y="273"/>
                    </a:lnTo>
                    <a:lnTo>
                      <a:pt x="277" y="273"/>
                    </a:lnTo>
                    <a:lnTo>
                      <a:pt x="277" y="273"/>
                    </a:lnTo>
                    <a:lnTo>
                      <a:pt x="277" y="271"/>
                    </a:lnTo>
                    <a:lnTo>
                      <a:pt x="279" y="271"/>
                    </a:lnTo>
                    <a:lnTo>
                      <a:pt x="279" y="271"/>
                    </a:lnTo>
                    <a:lnTo>
                      <a:pt x="282" y="269"/>
                    </a:lnTo>
                    <a:lnTo>
                      <a:pt x="282" y="269"/>
                    </a:lnTo>
                    <a:lnTo>
                      <a:pt x="282" y="269"/>
                    </a:lnTo>
                    <a:lnTo>
                      <a:pt x="282" y="269"/>
                    </a:lnTo>
                    <a:lnTo>
                      <a:pt x="282" y="269"/>
                    </a:lnTo>
                    <a:lnTo>
                      <a:pt x="279" y="262"/>
                    </a:lnTo>
                    <a:lnTo>
                      <a:pt x="279" y="262"/>
                    </a:lnTo>
                    <a:lnTo>
                      <a:pt x="279" y="262"/>
                    </a:lnTo>
                    <a:lnTo>
                      <a:pt x="282" y="260"/>
                    </a:lnTo>
                    <a:lnTo>
                      <a:pt x="282" y="260"/>
                    </a:lnTo>
                    <a:lnTo>
                      <a:pt x="282" y="258"/>
                    </a:lnTo>
                    <a:lnTo>
                      <a:pt x="282" y="255"/>
                    </a:lnTo>
                    <a:lnTo>
                      <a:pt x="282" y="255"/>
                    </a:lnTo>
                    <a:lnTo>
                      <a:pt x="282" y="255"/>
                    </a:lnTo>
                    <a:lnTo>
                      <a:pt x="282" y="251"/>
                    </a:lnTo>
                    <a:lnTo>
                      <a:pt x="284" y="249"/>
                    </a:lnTo>
                    <a:lnTo>
                      <a:pt x="284" y="246"/>
                    </a:lnTo>
                    <a:lnTo>
                      <a:pt x="286" y="244"/>
                    </a:lnTo>
                    <a:lnTo>
                      <a:pt x="286" y="244"/>
                    </a:lnTo>
                    <a:lnTo>
                      <a:pt x="286" y="244"/>
                    </a:lnTo>
                    <a:lnTo>
                      <a:pt x="286" y="242"/>
                    </a:lnTo>
                    <a:lnTo>
                      <a:pt x="286" y="242"/>
                    </a:lnTo>
                    <a:lnTo>
                      <a:pt x="288" y="240"/>
                    </a:lnTo>
                    <a:lnTo>
                      <a:pt x="288" y="240"/>
                    </a:lnTo>
                    <a:lnTo>
                      <a:pt x="295" y="238"/>
                    </a:lnTo>
                    <a:lnTo>
                      <a:pt x="299" y="238"/>
                    </a:lnTo>
                    <a:lnTo>
                      <a:pt x="299" y="238"/>
                    </a:lnTo>
                    <a:lnTo>
                      <a:pt x="302" y="238"/>
                    </a:lnTo>
                    <a:lnTo>
                      <a:pt x="302" y="238"/>
                    </a:lnTo>
                    <a:lnTo>
                      <a:pt x="304" y="238"/>
                    </a:lnTo>
                    <a:lnTo>
                      <a:pt x="310" y="238"/>
                    </a:lnTo>
                    <a:lnTo>
                      <a:pt x="310" y="238"/>
                    </a:lnTo>
                    <a:lnTo>
                      <a:pt x="310" y="238"/>
                    </a:lnTo>
                    <a:lnTo>
                      <a:pt x="310" y="238"/>
                    </a:lnTo>
                    <a:lnTo>
                      <a:pt x="310" y="235"/>
                    </a:lnTo>
                    <a:lnTo>
                      <a:pt x="310" y="235"/>
                    </a:lnTo>
                    <a:lnTo>
                      <a:pt x="310" y="235"/>
                    </a:lnTo>
                    <a:lnTo>
                      <a:pt x="310" y="235"/>
                    </a:lnTo>
                    <a:lnTo>
                      <a:pt x="310" y="235"/>
                    </a:lnTo>
                    <a:lnTo>
                      <a:pt x="310" y="235"/>
                    </a:lnTo>
                    <a:lnTo>
                      <a:pt x="308" y="235"/>
                    </a:lnTo>
                    <a:lnTo>
                      <a:pt x="308" y="233"/>
                    </a:lnTo>
                    <a:lnTo>
                      <a:pt x="308" y="231"/>
                    </a:lnTo>
                    <a:lnTo>
                      <a:pt x="308" y="231"/>
                    </a:lnTo>
                    <a:lnTo>
                      <a:pt x="308" y="231"/>
                    </a:lnTo>
                    <a:lnTo>
                      <a:pt x="308" y="231"/>
                    </a:lnTo>
                    <a:lnTo>
                      <a:pt x="308" y="231"/>
                    </a:lnTo>
                    <a:lnTo>
                      <a:pt x="308" y="229"/>
                    </a:lnTo>
                    <a:lnTo>
                      <a:pt x="308" y="229"/>
                    </a:lnTo>
                    <a:lnTo>
                      <a:pt x="310" y="229"/>
                    </a:lnTo>
                    <a:lnTo>
                      <a:pt x="310" y="229"/>
                    </a:lnTo>
                    <a:lnTo>
                      <a:pt x="310" y="229"/>
                    </a:lnTo>
                    <a:lnTo>
                      <a:pt x="310" y="229"/>
                    </a:lnTo>
                    <a:lnTo>
                      <a:pt x="310" y="227"/>
                    </a:lnTo>
                    <a:lnTo>
                      <a:pt x="310" y="224"/>
                    </a:lnTo>
                    <a:lnTo>
                      <a:pt x="310" y="224"/>
                    </a:lnTo>
                    <a:lnTo>
                      <a:pt x="310" y="222"/>
                    </a:lnTo>
                    <a:lnTo>
                      <a:pt x="310" y="222"/>
                    </a:lnTo>
                    <a:lnTo>
                      <a:pt x="310" y="222"/>
                    </a:lnTo>
                    <a:lnTo>
                      <a:pt x="310" y="222"/>
                    </a:lnTo>
                    <a:lnTo>
                      <a:pt x="310" y="220"/>
                    </a:lnTo>
                    <a:lnTo>
                      <a:pt x="310" y="220"/>
                    </a:lnTo>
                    <a:lnTo>
                      <a:pt x="310" y="220"/>
                    </a:lnTo>
                    <a:lnTo>
                      <a:pt x="310" y="220"/>
                    </a:lnTo>
                    <a:lnTo>
                      <a:pt x="310" y="218"/>
                    </a:lnTo>
                    <a:lnTo>
                      <a:pt x="310" y="218"/>
                    </a:lnTo>
                    <a:lnTo>
                      <a:pt x="313" y="215"/>
                    </a:lnTo>
                    <a:lnTo>
                      <a:pt x="313" y="215"/>
                    </a:lnTo>
                    <a:lnTo>
                      <a:pt x="313" y="215"/>
                    </a:lnTo>
                    <a:lnTo>
                      <a:pt x="313" y="213"/>
                    </a:lnTo>
                    <a:lnTo>
                      <a:pt x="313" y="213"/>
                    </a:lnTo>
                    <a:lnTo>
                      <a:pt x="313" y="213"/>
                    </a:lnTo>
                    <a:lnTo>
                      <a:pt x="313" y="211"/>
                    </a:lnTo>
                    <a:lnTo>
                      <a:pt x="313" y="211"/>
                    </a:lnTo>
                    <a:lnTo>
                      <a:pt x="313" y="209"/>
                    </a:lnTo>
                    <a:lnTo>
                      <a:pt x="313" y="207"/>
                    </a:lnTo>
                    <a:lnTo>
                      <a:pt x="310" y="207"/>
                    </a:lnTo>
                    <a:lnTo>
                      <a:pt x="310" y="204"/>
                    </a:lnTo>
                    <a:lnTo>
                      <a:pt x="308" y="204"/>
                    </a:lnTo>
                    <a:lnTo>
                      <a:pt x="306" y="202"/>
                    </a:lnTo>
                    <a:lnTo>
                      <a:pt x="306" y="202"/>
                    </a:lnTo>
                    <a:lnTo>
                      <a:pt x="306" y="202"/>
                    </a:lnTo>
                    <a:lnTo>
                      <a:pt x="306" y="200"/>
                    </a:lnTo>
                    <a:lnTo>
                      <a:pt x="304" y="200"/>
                    </a:lnTo>
                    <a:lnTo>
                      <a:pt x="304" y="200"/>
                    </a:lnTo>
                    <a:lnTo>
                      <a:pt x="304" y="200"/>
                    </a:lnTo>
                    <a:lnTo>
                      <a:pt x="304" y="200"/>
                    </a:lnTo>
                    <a:lnTo>
                      <a:pt x="304" y="200"/>
                    </a:lnTo>
                    <a:lnTo>
                      <a:pt x="304" y="200"/>
                    </a:lnTo>
                    <a:lnTo>
                      <a:pt x="302" y="200"/>
                    </a:lnTo>
                    <a:lnTo>
                      <a:pt x="302" y="200"/>
                    </a:lnTo>
                    <a:lnTo>
                      <a:pt x="302" y="200"/>
                    </a:lnTo>
                    <a:lnTo>
                      <a:pt x="302" y="202"/>
                    </a:lnTo>
                    <a:lnTo>
                      <a:pt x="302" y="202"/>
                    </a:lnTo>
                    <a:lnTo>
                      <a:pt x="299" y="202"/>
                    </a:lnTo>
                    <a:lnTo>
                      <a:pt x="295" y="202"/>
                    </a:lnTo>
                    <a:lnTo>
                      <a:pt x="293" y="202"/>
                    </a:lnTo>
                    <a:lnTo>
                      <a:pt x="293" y="202"/>
                    </a:lnTo>
                    <a:lnTo>
                      <a:pt x="291" y="202"/>
                    </a:lnTo>
                    <a:lnTo>
                      <a:pt x="291" y="204"/>
                    </a:lnTo>
                    <a:lnTo>
                      <a:pt x="291" y="204"/>
                    </a:lnTo>
                    <a:lnTo>
                      <a:pt x="291" y="204"/>
                    </a:lnTo>
                    <a:lnTo>
                      <a:pt x="286" y="204"/>
                    </a:lnTo>
                    <a:lnTo>
                      <a:pt x="286" y="204"/>
                    </a:lnTo>
                    <a:lnTo>
                      <a:pt x="286" y="204"/>
                    </a:lnTo>
                    <a:lnTo>
                      <a:pt x="286" y="204"/>
                    </a:lnTo>
                    <a:lnTo>
                      <a:pt x="284" y="204"/>
                    </a:lnTo>
                    <a:lnTo>
                      <a:pt x="284" y="204"/>
                    </a:lnTo>
                    <a:lnTo>
                      <a:pt x="282" y="204"/>
                    </a:lnTo>
                    <a:lnTo>
                      <a:pt x="282" y="207"/>
                    </a:lnTo>
                    <a:lnTo>
                      <a:pt x="282" y="207"/>
                    </a:lnTo>
                    <a:lnTo>
                      <a:pt x="282" y="207"/>
                    </a:lnTo>
                    <a:lnTo>
                      <a:pt x="282" y="207"/>
                    </a:lnTo>
                    <a:lnTo>
                      <a:pt x="279" y="207"/>
                    </a:lnTo>
                    <a:lnTo>
                      <a:pt x="279" y="207"/>
                    </a:lnTo>
                    <a:lnTo>
                      <a:pt x="279" y="207"/>
                    </a:lnTo>
                    <a:lnTo>
                      <a:pt x="279" y="209"/>
                    </a:lnTo>
                    <a:lnTo>
                      <a:pt x="277" y="209"/>
                    </a:lnTo>
                    <a:lnTo>
                      <a:pt x="277" y="209"/>
                    </a:lnTo>
                    <a:lnTo>
                      <a:pt x="277" y="209"/>
                    </a:lnTo>
                    <a:lnTo>
                      <a:pt x="277" y="209"/>
                    </a:lnTo>
                    <a:lnTo>
                      <a:pt x="277" y="211"/>
                    </a:lnTo>
                    <a:lnTo>
                      <a:pt x="277" y="211"/>
                    </a:lnTo>
                    <a:lnTo>
                      <a:pt x="275" y="211"/>
                    </a:lnTo>
                    <a:lnTo>
                      <a:pt x="273" y="211"/>
                    </a:lnTo>
                    <a:lnTo>
                      <a:pt x="273" y="211"/>
                    </a:lnTo>
                    <a:lnTo>
                      <a:pt x="273" y="211"/>
                    </a:lnTo>
                    <a:lnTo>
                      <a:pt x="273" y="211"/>
                    </a:lnTo>
                    <a:lnTo>
                      <a:pt x="271" y="211"/>
                    </a:lnTo>
                    <a:lnTo>
                      <a:pt x="271" y="209"/>
                    </a:lnTo>
                    <a:lnTo>
                      <a:pt x="271" y="209"/>
                    </a:lnTo>
                    <a:lnTo>
                      <a:pt x="271" y="209"/>
                    </a:lnTo>
                    <a:lnTo>
                      <a:pt x="271" y="209"/>
                    </a:lnTo>
                    <a:lnTo>
                      <a:pt x="271" y="207"/>
                    </a:lnTo>
                    <a:lnTo>
                      <a:pt x="271" y="207"/>
                    </a:lnTo>
                    <a:lnTo>
                      <a:pt x="271" y="207"/>
                    </a:lnTo>
                    <a:lnTo>
                      <a:pt x="268" y="207"/>
                    </a:lnTo>
                    <a:lnTo>
                      <a:pt x="268" y="207"/>
                    </a:lnTo>
                    <a:lnTo>
                      <a:pt x="268" y="204"/>
                    </a:lnTo>
                    <a:lnTo>
                      <a:pt x="266" y="204"/>
                    </a:lnTo>
                    <a:lnTo>
                      <a:pt x="266" y="202"/>
                    </a:lnTo>
                    <a:lnTo>
                      <a:pt x="262" y="198"/>
                    </a:lnTo>
                    <a:lnTo>
                      <a:pt x="262" y="198"/>
                    </a:lnTo>
                    <a:lnTo>
                      <a:pt x="262" y="198"/>
                    </a:lnTo>
                    <a:lnTo>
                      <a:pt x="260" y="196"/>
                    </a:lnTo>
                    <a:lnTo>
                      <a:pt x="260" y="196"/>
                    </a:lnTo>
                    <a:lnTo>
                      <a:pt x="260" y="193"/>
                    </a:lnTo>
                    <a:lnTo>
                      <a:pt x="257" y="191"/>
                    </a:lnTo>
                    <a:lnTo>
                      <a:pt x="257" y="191"/>
                    </a:lnTo>
                    <a:lnTo>
                      <a:pt x="257" y="189"/>
                    </a:lnTo>
                    <a:lnTo>
                      <a:pt x="255" y="189"/>
                    </a:lnTo>
                    <a:lnTo>
                      <a:pt x="255" y="189"/>
                    </a:lnTo>
                    <a:lnTo>
                      <a:pt x="255" y="189"/>
                    </a:lnTo>
                    <a:lnTo>
                      <a:pt x="255" y="189"/>
                    </a:lnTo>
                    <a:lnTo>
                      <a:pt x="255" y="189"/>
                    </a:lnTo>
                    <a:lnTo>
                      <a:pt x="253" y="189"/>
                    </a:lnTo>
                    <a:lnTo>
                      <a:pt x="253" y="189"/>
                    </a:lnTo>
                    <a:lnTo>
                      <a:pt x="253" y="189"/>
                    </a:lnTo>
                    <a:lnTo>
                      <a:pt x="253" y="187"/>
                    </a:lnTo>
                    <a:lnTo>
                      <a:pt x="253" y="187"/>
                    </a:lnTo>
                    <a:lnTo>
                      <a:pt x="253" y="187"/>
                    </a:lnTo>
                    <a:lnTo>
                      <a:pt x="253" y="187"/>
                    </a:lnTo>
                    <a:lnTo>
                      <a:pt x="253" y="187"/>
                    </a:lnTo>
                    <a:lnTo>
                      <a:pt x="253" y="187"/>
                    </a:lnTo>
                    <a:lnTo>
                      <a:pt x="253" y="184"/>
                    </a:lnTo>
                    <a:lnTo>
                      <a:pt x="253" y="184"/>
                    </a:lnTo>
                    <a:lnTo>
                      <a:pt x="253" y="184"/>
                    </a:lnTo>
                    <a:lnTo>
                      <a:pt x="253" y="184"/>
                    </a:lnTo>
                    <a:lnTo>
                      <a:pt x="253" y="184"/>
                    </a:lnTo>
                    <a:lnTo>
                      <a:pt x="253" y="184"/>
                    </a:lnTo>
                    <a:lnTo>
                      <a:pt x="253" y="182"/>
                    </a:lnTo>
                    <a:lnTo>
                      <a:pt x="251" y="182"/>
                    </a:lnTo>
                    <a:lnTo>
                      <a:pt x="251" y="182"/>
                    </a:lnTo>
                    <a:lnTo>
                      <a:pt x="251" y="182"/>
                    </a:lnTo>
                    <a:lnTo>
                      <a:pt x="251" y="182"/>
                    </a:lnTo>
                    <a:lnTo>
                      <a:pt x="251" y="182"/>
                    </a:lnTo>
                    <a:lnTo>
                      <a:pt x="251" y="182"/>
                    </a:lnTo>
                    <a:lnTo>
                      <a:pt x="251" y="182"/>
                    </a:lnTo>
                    <a:lnTo>
                      <a:pt x="251" y="182"/>
                    </a:lnTo>
                    <a:lnTo>
                      <a:pt x="248" y="182"/>
                    </a:lnTo>
                    <a:lnTo>
                      <a:pt x="248" y="184"/>
                    </a:lnTo>
                    <a:lnTo>
                      <a:pt x="248" y="182"/>
                    </a:lnTo>
                    <a:lnTo>
                      <a:pt x="248" y="182"/>
                    </a:lnTo>
                    <a:lnTo>
                      <a:pt x="248" y="182"/>
                    </a:lnTo>
                    <a:lnTo>
                      <a:pt x="248" y="182"/>
                    </a:lnTo>
                    <a:lnTo>
                      <a:pt x="248" y="182"/>
                    </a:lnTo>
                    <a:lnTo>
                      <a:pt x="248" y="180"/>
                    </a:lnTo>
                    <a:lnTo>
                      <a:pt x="246" y="178"/>
                    </a:lnTo>
                    <a:lnTo>
                      <a:pt x="246" y="178"/>
                    </a:lnTo>
                    <a:lnTo>
                      <a:pt x="246" y="178"/>
                    </a:lnTo>
                    <a:lnTo>
                      <a:pt x="246" y="178"/>
                    </a:lnTo>
                    <a:lnTo>
                      <a:pt x="244" y="178"/>
                    </a:lnTo>
                    <a:lnTo>
                      <a:pt x="244" y="178"/>
                    </a:lnTo>
                    <a:lnTo>
                      <a:pt x="244" y="178"/>
                    </a:lnTo>
                    <a:lnTo>
                      <a:pt x="244" y="176"/>
                    </a:lnTo>
                    <a:lnTo>
                      <a:pt x="244" y="176"/>
                    </a:lnTo>
                    <a:lnTo>
                      <a:pt x="244" y="176"/>
                    </a:lnTo>
                    <a:lnTo>
                      <a:pt x="244" y="173"/>
                    </a:lnTo>
                    <a:lnTo>
                      <a:pt x="244" y="173"/>
                    </a:lnTo>
                    <a:lnTo>
                      <a:pt x="244" y="173"/>
                    </a:lnTo>
                    <a:lnTo>
                      <a:pt x="242" y="173"/>
                    </a:lnTo>
                    <a:lnTo>
                      <a:pt x="242" y="173"/>
                    </a:lnTo>
                    <a:lnTo>
                      <a:pt x="242" y="173"/>
                    </a:lnTo>
                    <a:lnTo>
                      <a:pt x="242" y="173"/>
                    </a:lnTo>
                    <a:lnTo>
                      <a:pt x="240" y="173"/>
                    </a:lnTo>
                    <a:lnTo>
                      <a:pt x="240" y="173"/>
                    </a:lnTo>
                    <a:lnTo>
                      <a:pt x="240" y="173"/>
                    </a:lnTo>
                    <a:lnTo>
                      <a:pt x="240" y="173"/>
                    </a:lnTo>
                    <a:lnTo>
                      <a:pt x="237" y="171"/>
                    </a:lnTo>
                    <a:lnTo>
                      <a:pt x="237" y="171"/>
                    </a:lnTo>
                    <a:lnTo>
                      <a:pt x="237" y="171"/>
                    </a:lnTo>
                    <a:lnTo>
                      <a:pt x="237" y="169"/>
                    </a:lnTo>
                    <a:lnTo>
                      <a:pt x="237" y="169"/>
                    </a:lnTo>
                    <a:lnTo>
                      <a:pt x="237" y="167"/>
                    </a:lnTo>
                    <a:lnTo>
                      <a:pt x="237" y="167"/>
                    </a:lnTo>
                    <a:lnTo>
                      <a:pt x="237" y="167"/>
                    </a:lnTo>
                    <a:lnTo>
                      <a:pt x="237" y="167"/>
                    </a:lnTo>
                    <a:lnTo>
                      <a:pt x="235" y="167"/>
                    </a:lnTo>
                    <a:lnTo>
                      <a:pt x="235" y="167"/>
                    </a:lnTo>
                    <a:lnTo>
                      <a:pt x="233" y="167"/>
                    </a:lnTo>
                    <a:lnTo>
                      <a:pt x="233" y="167"/>
                    </a:lnTo>
                    <a:lnTo>
                      <a:pt x="231" y="169"/>
                    </a:lnTo>
                    <a:lnTo>
                      <a:pt x="231" y="167"/>
                    </a:lnTo>
                    <a:lnTo>
                      <a:pt x="233" y="164"/>
                    </a:lnTo>
                    <a:lnTo>
                      <a:pt x="235" y="164"/>
                    </a:lnTo>
                    <a:lnTo>
                      <a:pt x="237" y="162"/>
                    </a:lnTo>
                    <a:lnTo>
                      <a:pt x="240" y="160"/>
                    </a:lnTo>
                    <a:lnTo>
                      <a:pt x="237" y="156"/>
                    </a:lnTo>
                    <a:lnTo>
                      <a:pt x="235" y="156"/>
                    </a:lnTo>
                    <a:lnTo>
                      <a:pt x="233" y="153"/>
                    </a:lnTo>
                    <a:lnTo>
                      <a:pt x="231" y="153"/>
                    </a:lnTo>
                    <a:lnTo>
                      <a:pt x="229" y="156"/>
                    </a:lnTo>
                    <a:lnTo>
                      <a:pt x="229" y="156"/>
                    </a:lnTo>
                    <a:lnTo>
                      <a:pt x="226" y="158"/>
                    </a:lnTo>
                    <a:lnTo>
                      <a:pt x="226" y="153"/>
                    </a:lnTo>
                    <a:lnTo>
                      <a:pt x="224" y="153"/>
                    </a:lnTo>
                    <a:lnTo>
                      <a:pt x="222" y="151"/>
                    </a:lnTo>
                    <a:lnTo>
                      <a:pt x="220" y="149"/>
                    </a:lnTo>
                    <a:lnTo>
                      <a:pt x="220" y="147"/>
                    </a:lnTo>
                    <a:lnTo>
                      <a:pt x="224" y="145"/>
                    </a:lnTo>
                    <a:lnTo>
                      <a:pt x="226" y="147"/>
                    </a:lnTo>
                    <a:lnTo>
                      <a:pt x="231" y="140"/>
                    </a:lnTo>
                    <a:lnTo>
                      <a:pt x="235" y="136"/>
                    </a:lnTo>
                    <a:lnTo>
                      <a:pt x="237" y="133"/>
                    </a:lnTo>
                    <a:lnTo>
                      <a:pt x="237" y="131"/>
                    </a:lnTo>
                    <a:lnTo>
                      <a:pt x="237" y="127"/>
                    </a:lnTo>
                    <a:lnTo>
                      <a:pt x="237" y="127"/>
                    </a:lnTo>
                    <a:lnTo>
                      <a:pt x="237" y="127"/>
                    </a:lnTo>
                    <a:lnTo>
                      <a:pt x="237" y="125"/>
                    </a:lnTo>
                    <a:lnTo>
                      <a:pt x="237" y="125"/>
                    </a:lnTo>
                    <a:lnTo>
                      <a:pt x="237" y="125"/>
                    </a:lnTo>
                    <a:lnTo>
                      <a:pt x="237" y="125"/>
                    </a:lnTo>
                    <a:lnTo>
                      <a:pt x="237" y="125"/>
                    </a:lnTo>
                    <a:lnTo>
                      <a:pt x="237" y="120"/>
                    </a:lnTo>
                    <a:lnTo>
                      <a:pt x="237" y="118"/>
                    </a:lnTo>
                    <a:lnTo>
                      <a:pt x="240" y="116"/>
                    </a:lnTo>
                    <a:lnTo>
                      <a:pt x="237" y="111"/>
                    </a:lnTo>
                    <a:lnTo>
                      <a:pt x="237" y="109"/>
                    </a:lnTo>
                    <a:lnTo>
                      <a:pt x="240" y="105"/>
                    </a:lnTo>
                    <a:lnTo>
                      <a:pt x="240" y="102"/>
                    </a:lnTo>
                    <a:lnTo>
                      <a:pt x="240" y="100"/>
                    </a:lnTo>
                    <a:lnTo>
                      <a:pt x="242" y="100"/>
                    </a:lnTo>
                    <a:lnTo>
                      <a:pt x="244" y="98"/>
                    </a:lnTo>
                    <a:lnTo>
                      <a:pt x="244" y="96"/>
                    </a:lnTo>
                    <a:lnTo>
                      <a:pt x="242" y="94"/>
                    </a:lnTo>
                    <a:lnTo>
                      <a:pt x="242" y="94"/>
                    </a:lnTo>
                    <a:lnTo>
                      <a:pt x="244" y="89"/>
                    </a:lnTo>
                    <a:lnTo>
                      <a:pt x="244" y="87"/>
                    </a:lnTo>
                    <a:lnTo>
                      <a:pt x="246" y="80"/>
                    </a:lnTo>
                    <a:lnTo>
                      <a:pt x="246" y="78"/>
                    </a:lnTo>
                    <a:lnTo>
                      <a:pt x="246" y="76"/>
                    </a:lnTo>
                    <a:lnTo>
                      <a:pt x="244" y="74"/>
                    </a:lnTo>
                    <a:lnTo>
                      <a:pt x="244" y="74"/>
                    </a:lnTo>
                    <a:lnTo>
                      <a:pt x="244" y="71"/>
                    </a:lnTo>
                    <a:lnTo>
                      <a:pt x="242" y="69"/>
                    </a:lnTo>
                    <a:lnTo>
                      <a:pt x="242" y="58"/>
                    </a:lnTo>
                    <a:lnTo>
                      <a:pt x="244" y="54"/>
                    </a:lnTo>
                    <a:lnTo>
                      <a:pt x="244" y="51"/>
                    </a:lnTo>
                    <a:lnTo>
                      <a:pt x="242" y="51"/>
                    </a:lnTo>
                    <a:lnTo>
                      <a:pt x="242" y="49"/>
                    </a:lnTo>
                    <a:lnTo>
                      <a:pt x="242" y="49"/>
                    </a:lnTo>
                    <a:lnTo>
                      <a:pt x="242" y="47"/>
                    </a:lnTo>
                    <a:lnTo>
                      <a:pt x="242" y="47"/>
                    </a:lnTo>
                    <a:lnTo>
                      <a:pt x="242" y="47"/>
                    </a:lnTo>
                    <a:lnTo>
                      <a:pt x="242" y="45"/>
                    </a:lnTo>
                    <a:lnTo>
                      <a:pt x="240" y="45"/>
                    </a:lnTo>
                    <a:lnTo>
                      <a:pt x="240" y="45"/>
                    </a:lnTo>
                    <a:lnTo>
                      <a:pt x="237" y="43"/>
                    </a:lnTo>
                    <a:lnTo>
                      <a:pt x="237" y="43"/>
                    </a:lnTo>
                    <a:lnTo>
                      <a:pt x="240" y="32"/>
                    </a:lnTo>
                    <a:lnTo>
                      <a:pt x="237" y="27"/>
                    </a:lnTo>
                    <a:lnTo>
                      <a:pt x="235" y="25"/>
                    </a:lnTo>
                    <a:lnTo>
                      <a:pt x="233" y="23"/>
                    </a:lnTo>
                    <a:lnTo>
                      <a:pt x="233" y="23"/>
                    </a:lnTo>
                    <a:lnTo>
                      <a:pt x="231" y="23"/>
                    </a:lnTo>
                    <a:lnTo>
                      <a:pt x="229" y="23"/>
                    </a:lnTo>
                    <a:lnTo>
                      <a:pt x="226" y="20"/>
                    </a:lnTo>
                    <a:lnTo>
                      <a:pt x="220" y="16"/>
                    </a:lnTo>
                    <a:lnTo>
                      <a:pt x="220" y="16"/>
                    </a:lnTo>
                    <a:lnTo>
                      <a:pt x="217" y="16"/>
                    </a:lnTo>
                    <a:lnTo>
                      <a:pt x="215" y="16"/>
                    </a:lnTo>
                    <a:lnTo>
                      <a:pt x="213" y="16"/>
                    </a:lnTo>
                    <a:lnTo>
                      <a:pt x="211" y="16"/>
                    </a:lnTo>
                    <a:lnTo>
                      <a:pt x="211" y="16"/>
                    </a:lnTo>
                    <a:lnTo>
                      <a:pt x="211" y="14"/>
                    </a:lnTo>
                    <a:lnTo>
                      <a:pt x="211" y="9"/>
                    </a:lnTo>
                    <a:lnTo>
                      <a:pt x="211" y="9"/>
                    </a:lnTo>
                    <a:lnTo>
                      <a:pt x="209" y="7"/>
                    </a:lnTo>
                    <a:lnTo>
                      <a:pt x="206" y="7"/>
                    </a:lnTo>
                    <a:lnTo>
                      <a:pt x="204" y="5"/>
                    </a:lnTo>
                    <a:lnTo>
                      <a:pt x="202" y="5"/>
                    </a:lnTo>
                    <a:lnTo>
                      <a:pt x="200" y="5"/>
                    </a:lnTo>
                    <a:lnTo>
                      <a:pt x="197" y="5"/>
                    </a:lnTo>
                    <a:lnTo>
                      <a:pt x="197" y="7"/>
                    </a:lnTo>
                    <a:lnTo>
                      <a:pt x="195" y="7"/>
                    </a:lnTo>
                    <a:lnTo>
                      <a:pt x="191" y="7"/>
                    </a:lnTo>
                    <a:lnTo>
                      <a:pt x="189" y="7"/>
                    </a:lnTo>
                    <a:lnTo>
                      <a:pt x="178" y="0"/>
                    </a:lnTo>
                    <a:lnTo>
                      <a:pt x="175" y="0"/>
                    </a:lnTo>
                    <a:lnTo>
                      <a:pt x="175" y="0"/>
                    </a:lnTo>
                    <a:lnTo>
                      <a:pt x="175" y="0"/>
                    </a:lnTo>
                    <a:lnTo>
                      <a:pt x="169" y="0"/>
                    </a:lnTo>
                    <a:lnTo>
                      <a:pt x="166" y="0"/>
                    </a:lnTo>
                    <a:lnTo>
                      <a:pt x="164" y="3"/>
                    </a:lnTo>
                    <a:lnTo>
                      <a:pt x="160" y="3"/>
                    </a:lnTo>
                    <a:lnTo>
                      <a:pt x="160" y="5"/>
                    </a:lnTo>
                    <a:lnTo>
                      <a:pt x="160" y="5"/>
                    </a:lnTo>
                    <a:lnTo>
                      <a:pt x="158" y="9"/>
                    </a:lnTo>
                    <a:lnTo>
                      <a:pt x="158" y="12"/>
                    </a:lnTo>
                    <a:lnTo>
                      <a:pt x="155" y="12"/>
                    </a:lnTo>
                    <a:lnTo>
                      <a:pt x="155" y="12"/>
                    </a:lnTo>
                    <a:lnTo>
                      <a:pt x="155" y="12"/>
                    </a:lnTo>
                    <a:lnTo>
                      <a:pt x="153" y="12"/>
                    </a:lnTo>
                    <a:lnTo>
                      <a:pt x="153" y="9"/>
                    </a:lnTo>
                    <a:lnTo>
                      <a:pt x="151" y="12"/>
                    </a:lnTo>
                    <a:lnTo>
                      <a:pt x="149" y="12"/>
                    </a:lnTo>
                    <a:lnTo>
                      <a:pt x="147" y="14"/>
                    </a:lnTo>
                    <a:lnTo>
                      <a:pt x="149" y="14"/>
                    </a:lnTo>
                    <a:lnTo>
                      <a:pt x="153" y="16"/>
                    </a:lnTo>
                    <a:lnTo>
                      <a:pt x="158" y="18"/>
                    </a:lnTo>
                    <a:lnTo>
                      <a:pt x="158" y="18"/>
                    </a:lnTo>
                    <a:lnTo>
                      <a:pt x="160" y="18"/>
                    </a:lnTo>
                    <a:lnTo>
                      <a:pt x="162" y="18"/>
                    </a:lnTo>
                    <a:lnTo>
                      <a:pt x="171" y="16"/>
                    </a:lnTo>
                    <a:lnTo>
                      <a:pt x="173" y="16"/>
                    </a:lnTo>
                    <a:lnTo>
                      <a:pt x="173" y="18"/>
                    </a:lnTo>
                    <a:lnTo>
                      <a:pt x="178" y="23"/>
                    </a:lnTo>
                    <a:lnTo>
                      <a:pt x="178" y="25"/>
                    </a:lnTo>
                    <a:lnTo>
                      <a:pt x="180" y="27"/>
                    </a:lnTo>
                    <a:lnTo>
                      <a:pt x="182" y="27"/>
                    </a:lnTo>
                    <a:lnTo>
                      <a:pt x="184" y="27"/>
                    </a:lnTo>
                    <a:lnTo>
                      <a:pt x="184" y="27"/>
                    </a:lnTo>
                    <a:lnTo>
                      <a:pt x="184" y="29"/>
                    </a:lnTo>
                    <a:lnTo>
                      <a:pt x="186" y="29"/>
                    </a:lnTo>
                    <a:lnTo>
                      <a:pt x="186" y="29"/>
                    </a:lnTo>
                    <a:lnTo>
                      <a:pt x="189" y="32"/>
                    </a:lnTo>
                    <a:lnTo>
                      <a:pt x="189" y="34"/>
                    </a:lnTo>
                    <a:lnTo>
                      <a:pt x="189" y="34"/>
                    </a:lnTo>
                    <a:lnTo>
                      <a:pt x="189" y="36"/>
                    </a:lnTo>
                    <a:lnTo>
                      <a:pt x="189" y="36"/>
                    </a:lnTo>
                    <a:lnTo>
                      <a:pt x="186" y="40"/>
                    </a:lnTo>
                    <a:lnTo>
                      <a:pt x="184" y="40"/>
                    </a:lnTo>
                    <a:lnTo>
                      <a:pt x="184" y="40"/>
                    </a:lnTo>
                    <a:lnTo>
                      <a:pt x="180" y="40"/>
                    </a:lnTo>
                    <a:lnTo>
                      <a:pt x="180" y="40"/>
                    </a:lnTo>
                    <a:lnTo>
                      <a:pt x="178" y="43"/>
                    </a:lnTo>
                    <a:lnTo>
                      <a:pt x="178" y="47"/>
                    </a:lnTo>
                    <a:lnTo>
                      <a:pt x="178" y="49"/>
                    </a:lnTo>
                    <a:lnTo>
                      <a:pt x="180" y="49"/>
                    </a:lnTo>
                    <a:lnTo>
                      <a:pt x="182" y="54"/>
                    </a:lnTo>
                    <a:lnTo>
                      <a:pt x="184" y="56"/>
                    </a:lnTo>
                    <a:lnTo>
                      <a:pt x="184" y="56"/>
                    </a:lnTo>
                    <a:lnTo>
                      <a:pt x="182" y="58"/>
                    </a:lnTo>
                    <a:lnTo>
                      <a:pt x="178" y="58"/>
                    </a:lnTo>
                    <a:lnTo>
                      <a:pt x="178" y="58"/>
                    </a:lnTo>
                    <a:lnTo>
                      <a:pt x="175" y="60"/>
                    </a:lnTo>
                    <a:lnTo>
                      <a:pt x="175" y="60"/>
                    </a:lnTo>
                    <a:lnTo>
                      <a:pt x="175" y="63"/>
                    </a:lnTo>
                    <a:lnTo>
                      <a:pt x="178" y="63"/>
                    </a:lnTo>
                    <a:lnTo>
                      <a:pt x="178" y="65"/>
                    </a:lnTo>
                    <a:lnTo>
                      <a:pt x="180" y="65"/>
                    </a:lnTo>
                    <a:lnTo>
                      <a:pt x="180" y="69"/>
                    </a:lnTo>
                    <a:lnTo>
                      <a:pt x="175" y="69"/>
                    </a:lnTo>
                    <a:lnTo>
                      <a:pt x="169" y="71"/>
                    </a:lnTo>
                    <a:lnTo>
                      <a:pt x="169" y="74"/>
                    </a:lnTo>
                    <a:lnTo>
                      <a:pt x="169" y="74"/>
                    </a:lnTo>
                    <a:lnTo>
                      <a:pt x="169" y="80"/>
                    </a:lnTo>
                    <a:lnTo>
                      <a:pt x="169" y="82"/>
                    </a:lnTo>
                    <a:lnTo>
                      <a:pt x="171" y="82"/>
                    </a:lnTo>
                    <a:lnTo>
                      <a:pt x="171" y="85"/>
                    </a:lnTo>
                    <a:lnTo>
                      <a:pt x="171" y="85"/>
                    </a:lnTo>
                    <a:lnTo>
                      <a:pt x="173" y="85"/>
                    </a:lnTo>
                    <a:lnTo>
                      <a:pt x="173" y="87"/>
                    </a:lnTo>
                    <a:lnTo>
                      <a:pt x="173" y="87"/>
                    </a:lnTo>
                    <a:lnTo>
                      <a:pt x="171" y="87"/>
                    </a:lnTo>
                    <a:lnTo>
                      <a:pt x="166" y="87"/>
                    </a:lnTo>
                    <a:lnTo>
                      <a:pt x="164" y="87"/>
                    </a:lnTo>
                    <a:lnTo>
                      <a:pt x="162" y="89"/>
                    </a:lnTo>
                    <a:lnTo>
                      <a:pt x="158" y="91"/>
                    </a:lnTo>
                    <a:lnTo>
                      <a:pt x="155" y="94"/>
                    </a:lnTo>
                    <a:lnTo>
                      <a:pt x="155" y="94"/>
                    </a:lnTo>
                    <a:lnTo>
                      <a:pt x="155" y="94"/>
                    </a:lnTo>
                    <a:lnTo>
                      <a:pt x="155" y="96"/>
                    </a:lnTo>
                    <a:lnTo>
                      <a:pt x="153" y="98"/>
                    </a:lnTo>
                    <a:lnTo>
                      <a:pt x="151" y="100"/>
                    </a:lnTo>
                    <a:lnTo>
                      <a:pt x="151" y="100"/>
                    </a:lnTo>
                    <a:lnTo>
                      <a:pt x="151" y="102"/>
                    </a:lnTo>
                    <a:lnTo>
                      <a:pt x="151" y="102"/>
                    </a:lnTo>
                    <a:lnTo>
                      <a:pt x="153" y="107"/>
                    </a:lnTo>
                    <a:lnTo>
                      <a:pt x="151" y="107"/>
                    </a:lnTo>
                    <a:lnTo>
                      <a:pt x="151" y="109"/>
                    </a:lnTo>
                    <a:lnTo>
                      <a:pt x="151" y="109"/>
                    </a:lnTo>
                    <a:lnTo>
                      <a:pt x="140" y="114"/>
                    </a:lnTo>
                    <a:lnTo>
                      <a:pt x="138" y="116"/>
                    </a:lnTo>
                    <a:lnTo>
                      <a:pt x="135" y="116"/>
                    </a:lnTo>
                    <a:lnTo>
                      <a:pt x="135" y="116"/>
                    </a:lnTo>
                    <a:lnTo>
                      <a:pt x="127" y="118"/>
                    </a:lnTo>
                    <a:lnTo>
                      <a:pt x="124" y="120"/>
                    </a:lnTo>
                    <a:lnTo>
                      <a:pt x="124" y="120"/>
                    </a:lnTo>
                    <a:lnTo>
                      <a:pt x="113" y="127"/>
                    </a:lnTo>
                    <a:lnTo>
                      <a:pt x="111" y="129"/>
                    </a:lnTo>
                    <a:lnTo>
                      <a:pt x="111" y="131"/>
                    </a:lnTo>
                    <a:lnTo>
                      <a:pt x="113" y="140"/>
                    </a:lnTo>
                    <a:lnTo>
                      <a:pt x="113" y="151"/>
                    </a:lnTo>
                    <a:lnTo>
                      <a:pt x="113" y="153"/>
                    </a:lnTo>
                    <a:lnTo>
                      <a:pt x="111" y="158"/>
                    </a:lnTo>
                    <a:lnTo>
                      <a:pt x="100" y="171"/>
                    </a:lnTo>
                    <a:lnTo>
                      <a:pt x="98" y="173"/>
                    </a:lnTo>
                    <a:lnTo>
                      <a:pt x="98" y="176"/>
                    </a:lnTo>
                    <a:lnTo>
                      <a:pt x="98" y="178"/>
                    </a:lnTo>
                    <a:lnTo>
                      <a:pt x="100" y="182"/>
                    </a:lnTo>
                    <a:lnTo>
                      <a:pt x="102" y="184"/>
                    </a:lnTo>
                    <a:lnTo>
                      <a:pt x="104" y="187"/>
                    </a:lnTo>
                    <a:lnTo>
                      <a:pt x="111" y="191"/>
                    </a:lnTo>
                    <a:lnTo>
                      <a:pt x="113" y="193"/>
                    </a:lnTo>
                    <a:lnTo>
                      <a:pt x="116" y="193"/>
                    </a:lnTo>
                    <a:lnTo>
                      <a:pt x="116" y="193"/>
                    </a:lnTo>
                    <a:lnTo>
                      <a:pt x="116" y="196"/>
                    </a:lnTo>
                    <a:lnTo>
                      <a:pt x="116" y="196"/>
                    </a:lnTo>
                    <a:lnTo>
                      <a:pt x="116" y="196"/>
                    </a:lnTo>
                    <a:lnTo>
                      <a:pt x="116" y="200"/>
                    </a:lnTo>
                    <a:lnTo>
                      <a:pt x="116" y="200"/>
                    </a:lnTo>
                    <a:lnTo>
                      <a:pt x="113" y="202"/>
                    </a:lnTo>
                    <a:lnTo>
                      <a:pt x="113" y="204"/>
                    </a:lnTo>
                    <a:lnTo>
                      <a:pt x="113" y="207"/>
                    </a:lnTo>
                    <a:lnTo>
                      <a:pt x="113" y="211"/>
                    </a:lnTo>
                    <a:lnTo>
                      <a:pt x="113" y="213"/>
                    </a:lnTo>
                    <a:lnTo>
                      <a:pt x="111" y="213"/>
                    </a:lnTo>
                    <a:lnTo>
                      <a:pt x="111" y="213"/>
                    </a:lnTo>
                    <a:lnTo>
                      <a:pt x="111" y="215"/>
                    </a:lnTo>
                    <a:lnTo>
                      <a:pt x="111" y="215"/>
                    </a:lnTo>
                    <a:lnTo>
                      <a:pt x="111" y="218"/>
                    </a:lnTo>
                    <a:lnTo>
                      <a:pt x="104" y="233"/>
                    </a:lnTo>
                    <a:lnTo>
                      <a:pt x="104" y="235"/>
                    </a:lnTo>
                    <a:lnTo>
                      <a:pt x="104" y="238"/>
                    </a:lnTo>
                    <a:lnTo>
                      <a:pt x="102" y="238"/>
                    </a:lnTo>
                    <a:lnTo>
                      <a:pt x="102" y="240"/>
                    </a:lnTo>
                    <a:lnTo>
                      <a:pt x="100" y="240"/>
                    </a:lnTo>
                    <a:lnTo>
                      <a:pt x="98" y="242"/>
                    </a:lnTo>
                    <a:lnTo>
                      <a:pt x="96" y="249"/>
                    </a:lnTo>
                    <a:lnTo>
                      <a:pt x="93" y="253"/>
                    </a:lnTo>
                    <a:lnTo>
                      <a:pt x="91" y="253"/>
                    </a:lnTo>
                    <a:lnTo>
                      <a:pt x="91" y="258"/>
                    </a:lnTo>
                    <a:lnTo>
                      <a:pt x="91" y="260"/>
                    </a:lnTo>
                    <a:lnTo>
                      <a:pt x="91" y="260"/>
                    </a:lnTo>
                    <a:lnTo>
                      <a:pt x="91" y="260"/>
                    </a:lnTo>
                    <a:lnTo>
                      <a:pt x="87" y="266"/>
                    </a:lnTo>
                    <a:lnTo>
                      <a:pt x="87" y="266"/>
                    </a:lnTo>
                    <a:lnTo>
                      <a:pt x="87" y="269"/>
                    </a:lnTo>
                    <a:lnTo>
                      <a:pt x="84" y="269"/>
                    </a:lnTo>
                    <a:lnTo>
                      <a:pt x="82" y="271"/>
                    </a:lnTo>
                    <a:lnTo>
                      <a:pt x="82" y="271"/>
                    </a:lnTo>
                    <a:lnTo>
                      <a:pt x="78" y="273"/>
                    </a:lnTo>
                    <a:lnTo>
                      <a:pt x="76" y="273"/>
                    </a:lnTo>
                    <a:lnTo>
                      <a:pt x="71" y="278"/>
                    </a:lnTo>
                    <a:lnTo>
                      <a:pt x="71" y="278"/>
                    </a:lnTo>
                    <a:lnTo>
                      <a:pt x="69" y="280"/>
                    </a:lnTo>
                    <a:lnTo>
                      <a:pt x="69" y="280"/>
                    </a:lnTo>
                    <a:lnTo>
                      <a:pt x="69" y="280"/>
                    </a:lnTo>
                    <a:lnTo>
                      <a:pt x="69" y="280"/>
                    </a:lnTo>
                    <a:lnTo>
                      <a:pt x="69" y="282"/>
                    </a:lnTo>
                    <a:lnTo>
                      <a:pt x="67" y="282"/>
                    </a:lnTo>
                    <a:lnTo>
                      <a:pt x="67" y="284"/>
                    </a:lnTo>
                    <a:lnTo>
                      <a:pt x="67" y="286"/>
                    </a:lnTo>
                    <a:lnTo>
                      <a:pt x="65" y="289"/>
                    </a:lnTo>
                    <a:lnTo>
                      <a:pt x="60" y="295"/>
                    </a:lnTo>
                    <a:lnTo>
                      <a:pt x="58" y="297"/>
                    </a:lnTo>
                    <a:lnTo>
                      <a:pt x="56" y="297"/>
                    </a:lnTo>
                    <a:lnTo>
                      <a:pt x="53" y="300"/>
                    </a:lnTo>
                    <a:lnTo>
                      <a:pt x="53" y="302"/>
                    </a:lnTo>
                    <a:lnTo>
                      <a:pt x="53" y="302"/>
                    </a:lnTo>
                    <a:lnTo>
                      <a:pt x="51" y="304"/>
                    </a:lnTo>
                    <a:lnTo>
                      <a:pt x="49" y="306"/>
                    </a:lnTo>
                    <a:lnTo>
                      <a:pt x="49" y="306"/>
                    </a:lnTo>
                    <a:lnTo>
                      <a:pt x="49" y="309"/>
                    </a:lnTo>
                    <a:lnTo>
                      <a:pt x="49" y="311"/>
                    </a:lnTo>
                    <a:lnTo>
                      <a:pt x="49" y="311"/>
                    </a:lnTo>
                    <a:lnTo>
                      <a:pt x="49" y="313"/>
                    </a:lnTo>
                    <a:lnTo>
                      <a:pt x="47" y="317"/>
                    </a:lnTo>
                    <a:lnTo>
                      <a:pt x="47" y="324"/>
                    </a:lnTo>
                    <a:lnTo>
                      <a:pt x="47" y="326"/>
                    </a:lnTo>
                    <a:lnTo>
                      <a:pt x="45" y="328"/>
                    </a:lnTo>
                    <a:lnTo>
                      <a:pt x="45" y="331"/>
                    </a:lnTo>
                    <a:lnTo>
                      <a:pt x="42" y="333"/>
                    </a:lnTo>
                    <a:lnTo>
                      <a:pt x="42" y="333"/>
                    </a:lnTo>
                    <a:lnTo>
                      <a:pt x="42" y="335"/>
                    </a:lnTo>
                    <a:lnTo>
                      <a:pt x="42" y="335"/>
                    </a:lnTo>
                    <a:lnTo>
                      <a:pt x="42" y="335"/>
                    </a:lnTo>
                    <a:lnTo>
                      <a:pt x="42" y="335"/>
                    </a:lnTo>
                    <a:lnTo>
                      <a:pt x="40" y="337"/>
                    </a:lnTo>
                    <a:lnTo>
                      <a:pt x="40" y="337"/>
                    </a:lnTo>
                    <a:lnTo>
                      <a:pt x="40" y="337"/>
                    </a:lnTo>
                    <a:lnTo>
                      <a:pt x="40" y="340"/>
                    </a:lnTo>
                    <a:lnTo>
                      <a:pt x="38" y="344"/>
                    </a:lnTo>
                    <a:lnTo>
                      <a:pt x="36" y="344"/>
                    </a:lnTo>
                    <a:lnTo>
                      <a:pt x="36" y="348"/>
                    </a:lnTo>
                    <a:lnTo>
                      <a:pt x="34" y="351"/>
                    </a:lnTo>
                    <a:lnTo>
                      <a:pt x="31" y="355"/>
                    </a:lnTo>
                    <a:lnTo>
                      <a:pt x="31" y="357"/>
                    </a:lnTo>
                    <a:lnTo>
                      <a:pt x="31" y="357"/>
                    </a:lnTo>
                    <a:lnTo>
                      <a:pt x="31" y="360"/>
                    </a:lnTo>
                    <a:lnTo>
                      <a:pt x="27" y="364"/>
                    </a:lnTo>
                    <a:lnTo>
                      <a:pt x="27" y="364"/>
                    </a:lnTo>
                    <a:lnTo>
                      <a:pt x="25" y="366"/>
                    </a:lnTo>
                    <a:lnTo>
                      <a:pt x="25" y="366"/>
                    </a:lnTo>
                    <a:lnTo>
                      <a:pt x="25" y="368"/>
                    </a:lnTo>
                    <a:lnTo>
                      <a:pt x="25" y="371"/>
                    </a:lnTo>
                    <a:lnTo>
                      <a:pt x="25" y="373"/>
                    </a:lnTo>
                    <a:lnTo>
                      <a:pt x="25" y="375"/>
                    </a:lnTo>
                    <a:lnTo>
                      <a:pt x="25" y="379"/>
                    </a:lnTo>
                    <a:lnTo>
                      <a:pt x="22" y="382"/>
                    </a:lnTo>
                    <a:lnTo>
                      <a:pt x="20" y="384"/>
                    </a:lnTo>
                    <a:lnTo>
                      <a:pt x="18" y="386"/>
                    </a:lnTo>
                    <a:lnTo>
                      <a:pt x="18" y="388"/>
                    </a:lnTo>
                    <a:lnTo>
                      <a:pt x="18" y="388"/>
                    </a:lnTo>
                    <a:lnTo>
                      <a:pt x="18" y="391"/>
                    </a:lnTo>
                    <a:lnTo>
                      <a:pt x="18" y="393"/>
                    </a:lnTo>
                    <a:lnTo>
                      <a:pt x="18" y="393"/>
                    </a:lnTo>
                    <a:lnTo>
                      <a:pt x="16" y="395"/>
                    </a:lnTo>
                    <a:lnTo>
                      <a:pt x="16" y="395"/>
                    </a:lnTo>
                    <a:lnTo>
                      <a:pt x="16" y="397"/>
                    </a:lnTo>
                    <a:lnTo>
                      <a:pt x="16" y="397"/>
                    </a:lnTo>
                    <a:lnTo>
                      <a:pt x="16" y="397"/>
                    </a:lnTo>
                    <a:lnTo>
                      <a:pt x="16" y="399"/>
                    </a:lnTo>
                    <a:lnTo>
                      <a:pt x="14" y="402"/>
                    </a:lnTo>
                    <a:lnTo>
                      <a:pt x="14" y="402"/>
                    </a:lnTo>
                    <a:lnTo>
                      <a:pt x="14" y="402"/>
                    </a:lnTo>
                    <a:lnTo>
                      <a:pt x="11" y="402"/>
                    </a:lnTo>
                    <a:lnTo>
                      <a:pt x="11" y="402"/>
                    </a:lnTo>
                    <a:lnTo>
                      <a:pt x="11" y="404"/>
                    </a:lnTo>
                    <a:lnTo>
                      <a:pt x="11" y="404"/>
                    </a:lnTo>
                    <a:lnTo>
                      <a:pt x="9" y="406"/>
                    </a:lnTo>
                    <a:lnTo>
                      <a:pt x="9" y="406"/>
                    </a:lnTo>
                    <a:lnTo>
                      <a:pt x="9" y="406"/>
                    </a:lnTo>
                    <a:lnTo>
                      <a:pt x="11" y="408"/>
                    </a:lnTo>
                    <a:lnTo>
                      <a:pt x="11" y="408"/>
                    </a:lnTo>
                    <a:lnTo>
                      <a:pt x="11" y="413"/>
                    </a:lnTo>
                    <a:lnTo>
                      <a:pt x="11" y="413"/>
                    </a:lnTo>
                    <a:lnTo>
                      <a:pt x="9" y="415"/>
                    </a:lnTo>
                    <a:lnTo>
                      <a:pt x="9" y="415"/>
                    </a:lnTo>
                    <a:lnTo>
                      <a:pt x="9" y="415"/>
                    </a:lnTo>
                    <a:lnTo>
                      <a:pt x="9" y="415"/>
                    </a:lnTo>
                    <a:lnTo>
                      <a:pt x="9" y="417"/>
                    </a:lnTo>
                    <a:lnTo>
                      <a:pt x="9" y="417"/>
                    </a:lnTo>
                    <a:lnTo>
                      <a:pt x="9" y="417"/>
                    </a:lnTo>
                    <a:lnTo>
                      <a:pt x="9" y="419"/>
                    </a:lnTo>
                    <a:lnTo>
                      <a:pt x="9" y="419"/>
                    </a:lnTo>
                    <a:lnTo>
                      <a:pt x="9" y="422"/>
                    </a:lnTo>
                    <a:lnTo>
                      <a:pt x="9" y="422"/>
                    </a:lnTo>
                    <a:lnTo>
                      <a:pt x="9" y="422"/>
                    </a:lnTo>
                    <a:lnTo>
                      <a:pt x="9" y="424"/>
                    </a:lnTo>
                    <a:lnTo>
                      <a:pt x="9" y="424"/>
                    </a:lnTo>
                    <a:lnTo>
                      <a:pt x="9" y="424"/>
                    </a:lnTo>
                    <a:lnTo>
                      <a:pt x="7" y="424"/>
                    </a:lnTo>
                    <a:lnTo>
                      <a:pt x="7" y="426"/>
                    </a:lnTo>
                    <a:lnTo>
                      <a:pt x="7" y="426"/>
                    </a:lnTo>
                    <a:lnTo>
                      <a:pt x="9" y="428"/>
                    </a:lnTo>
                    <a:lnTo>
                      <a:pt x="9" y="433"/>
                    </a:lnTo>
                    <a:lnTo>
                      <a:pt x="9" y="433"/>
                    </a:lnTo>
                    <a:lnTo>
                      <a:pt x="9" y="433"/>
                    </a:lnTo>
                    <a:lnTo>
                      <a:pt x="9" y="435"/>
                    </a:lnTo>
                    <a:lnTo>
                      <a:pt x="9" y="437"/>
                    </a:lnTo>
                    <a:lnTo>
                      <a:pt x="9" y="437"/>
                    </a:lnTo>
                    <a:lnTo>
                      <a:pt x="9" y="437"/>
                    </a:lnTo>
                    <a:lnTo>
                      <a:pt x="9" y="437"/>
                    </a:lnTo>
                    <a:lnTo>
                      <a:pt x="7" y="437"/>
                    </a:lnTo>
                    <a:lnTo>
                      <a:pt x="7" y="437"/>
                    </a:lnTo>
                    <a:lnTo>
                      <a:pt x="7" y="439"/>
                    </a:lnTo>
                    <a:lnTo>
                      <a:pt x="7" y="439"/>
                    </a:lnTo>
                    <a:lnTo>
                      <a:pt x="7" y="441"/>
                    </a:lnTo>
                    <a:lnTo>
                      <a:pt x="5" y="441"/>
                    </a:lnTo>
                    <a:lnTo>
                      <a:pt x="5" y="448"/>
                    </a:lnTo>
                    <a:lnTo>
                      <a:pt x="5" y="450"/>
                    </a:lnTo>
                    <a:lnTo>
                      <a:pt x="5" y="450"/>
                    </a:lnTo>
                    <a:lnTo>
                      <a:pt x="5" y="453"/>
                    </a:lnTo>
                    <a:lnTo>
                      <a:pt x="5" y="453"/>
                    </a:lnTo>
                    <a:lnTo>
                      <a:pt x="5" y="453"/>
                    </a:lnTo>
                    <a:lnTo>
                      <a:pt x="3" y="453"/>
                    </a:lnTo>
                    <a:lnTo>
                      <a:pt x="0" y="461"/>
                    </a:lnTo>
                    <a:lnTo>
                      <a:pt x="0" y="461"/>
                    </a:lnTo>
                    <a:lnTo>
                      <a:pt x="0" y="464"/>
                    </a:lnTo>
                    <a:lnTo>
                      <a:pt x="0" y="464"/>
                    </a:lnTo>
                    <a:lnTo>
                      <a:pt x="0" y="466"/>
                    </a:lnTo>
                    <a:lnTo>
                      <a:pt x="0" y="468"/>
                    </a:lnTo>
                    <a:lnTo>
                      <a:pt x="0" y="468"/>
                    </a:lnTo>
                    <a:lnTo>
                      <a:pt x="0" y="470"/>
                    </a:lnTo>
                    <a:lnTo>
                      <a:pt x="3" y="470"/>
                    </a:lnTo>
                    <a:lnTo>
                      <a:pt x="3" y="470"/>
                    </a:lnTo>
                    <a:lnTo>
                      <a:pt x="3" y="473"/>
                    </a:lnTo>
                    <a:lnTo>
                      <a:pt x="3" y="473"/>
                    </a:lnTo>
                    <a:lnTo>
                      <a:pt x="3" y="473"/>
                    </a:lnTo>
                    <a:lnTo>
                      <a:pt x="5" y="475"/>
                    </a:lnTo>
                    <a:lnTo>
                      <a:pt x="7" y="475"/>
                    </a:lnTo>
                    <a:lnTo>
                      <a:pt x="7" y="475"/>
                    </a:lnTo>
                    <a:lnTo>
                      <a:pt x="7" y="475"/>
                    </a:lnTo>
                    <a:lnTo>
                      <a:pt x="7" y="475"/>
                    </a:lnTo>
                    <a:lnTo>
                      <a:pt x="7" y="477"/>
                    </a:lnTo>
                    <a:lnTo>
                      <a:pt x="7" y="479"/>
                    </a:lnTo>
                    <a:lnTo>
                      <a:pt x="7" y="479"/>
                    </a:lnTo>
                    <a:lnTo>
                      <a:pt x="7" y="479"/>
                    </a:lnTo>
                    <a:lnTo>
                      <a:pt x="7" y="481"/>
                    </a:lnTo>
                    <a:lnTo>
                      <a:pt x="5" y="481"/>
                    </a:lnTo>
                    <a:lnTo>
                      <a:pt x="5" y="481"/>
                    </a:lnTo>
                    <a:lnTo>
                      <a:pt x="5" y="481"/>
                    </a:lnTo>
                    <a:lnTo>
                      <a:pt x="5" y="481"/>
                    </a:lnTo>
                    <a:lnTo>
                      <a:pt x="3" y="484"/>
                    </a:lnTo>
                    <a:lnTo>
                      <a:pt x="3" y="484"/>
                    </a:lnTo>
                    <a:lnTo>
                      <a:pt x="3" y="484"/>
                    </a:lnTo>
                    <a:lnTo>
                      <a:pt x="3" y="484"/>
                    </a:lnTo>
                    <a:lnTo>
                      <a:pt x="3" y="486"/>
                    </a:lnTo>
                    <a:lnTo>
                      <a:pt x="3" y="486"/>
                    </a:lnTo>
                    <a:lnTo>
                      <a:pt x="3" y="486"/>
                    </a:lnTo>
                    <a:lnTo>
                      <a:pt x="3" y="488"/>
                    </a:lnTo>
                    <a:lnTo>
                      <a:pt x="3" y="488"/>
                    </a:lnTo>
                    <a:lnTo>
                      <a:pt x="3" y="488"/>
                    </a:lnTo>
                    <a:lnTo>
                      <a:pt x="3" y="488"/>
                    </a:lnTo>
                    <a:lnTo>
                      <a:pt x="5" y="490"/>
                    </a:lnTo>
                    <a:lnTo>
                      <a:pt x="5" y="492"/>
                    </a:lnTo>
                    <a:lnTo>
                      <a:pt x="5" y="492"/>
                    </a:lnTo>
                    <a:lnTo>
                      <a:pt x="5" y="492"/>
                    </a:lnTo>
                    <a:lnTo>
                      <a:pt x="5" y="495"/>
                    </a:lnTo>
                    <a:lnTo>
                      <a:pt x="5" y="495"/>
                    </a:lnTo>
                    <a:lnTo>
                      <a:pt x="5" y="495"/>
                    </a:lnTo>
                    <a:lnTo>
                      <a:pt x="5" y="495"/>
                    </a:lnTo>
                    <a:lnTo>
                      <a:pt x="7" y="497"/>
                    </a:lnTo>
                    <a:lnTo>
                      <a:pt x="7" y="497"/>
                    </a:lnTo>
                    <a:lnTo>
                      <a:pt x="7" y="497"/>
                    </a:lnTo>
                    <a:lnTo>
                      <a:pt x="7" y="497"/>
                    </a:lnTo>
                    <a:lnTo>
                      <a:pt x="7" y="497"/>
                    </a:lnTo>
                    <a:lnTo>
                      <a:pt x="7" y="499"/>
                    </a:lnTo>
                    <a:lnTo>
                      <a:pt x="7" y="499"/>
                    </a:lnTo>
                    <a:lnTo>
                      <a:pt x="7" y="499"/>
                    </a:lnTo>
                    <a:lnTo>
                      <a:pt x="7" y="499"/>
                    </a:lnTo>
                    <a:lnTo>
                      <a:pt x="5" y="499"/>
                    </a:lnTo>
                    <a:lnTo>
                      <a:pt x="5" y="499"/>
                    </a:lnTo>
                    <a:lnTo>
                      <a:pt x="5" y="499"/>
                    </a:lnTo>
                    <a:lnTo>
                      <a:pt x="5" y="501"/>
                    </a:lnTo>
                    <a:lnTo>
                      <a:pt x="7" y="501"/>
                    </a:lnTo>
                    <a:lnTo>
                      <a:pt x="7" y="501"/>
                    </a:lnTo>
                    <a:lnTo>
                      <a:pt x="7" y="504"/>
                    </a:lnTo>
                    <a:lnTo>
                      <a:pt x="7" y="504"/>
                    </a:lnTo>
                    <a:lnTo>
                      <a:pt x="5" y="504"/>
                    </a:lnTo>
                    <a:lnTo>
                      <a:pt x="5" y="504"/>
                    </a:lnTo>
                    <a:lnTo>
                      <a:pt x="5" y="506"/>
                    </a:lnTo>
                    <a:lnTo>
                      <a:pt x="5" y="506"/>
                    </a:lnTo>
                    <a:lnTo>
                      <a:pt x="5" y="506"/>
                    </a:lnTo>
                    <a:lnTo>
                      <a:pt x="5" y="506"/>
                    </a:lnTo>
                    <a:lnTo>
                      <a:pt x="5" y="508"/>
                    </a:lnTo>
                    <a:lnTo>
                      <a:pt x="5" y="519"/>
                    </a:lnTo>
                    <a:lnTo>
                      <a:pt x="5" y="519"/>
                    </a:lnTo>
                    <a:lnTo>
                      <a:pt x="7" y="521"/>
                    </a:lnTo>
                    <a:lnTo>
                      <a:pt x="7" y="523"/>
                    </a:lnTo>
                    <a:lnTo>
                      <a:pt x="7" y="523"/>
                    </a:lnTo>
                    <a:lnTo>
                      <a:pt x="9" y="526"/>
                    </a:lnTo>
                    <a:lnTo>
                      <a:pt x="9" y="526"/>
                    </a:lnTo>
                    <a:lnTo>
                      <a:pt x="9" y="528"/>
                    </a:lnTo>
                    <a:lnTo>
                      <a:pt x="9" y="528"/>
                    </a:lnTo>
                    <a:lnTo>
                      <a:pt x="9" y="528"/>
                    </a:lnTo>
                    <a:lnTo>
                      <a:pt x="9" y="537"/>
                    </a:lnTo>
                    <a:lnTo>
                      <a:pt x="9" y="537"/>
                    </a:lnTo>
                    <a:lnTo>
                      <a:pt x="9" y="539"/>
                    </a:lnTo>
                    <a:lnTo>
                      <a:pt x="9" y="539"/>
                    </a:lnTo>
                    <a:lnTo>
                      <a:pt x="9" y="539"/>
                    </a:lnTo>
                    <a:lnTo>
                      <a:pt x="9" y="539"/>
                    </a:lnTo>
                    <a:lnTo>
                      <a:pt x="9" y="539"/>
                    </a:lnTo>
                    <a:lnTo>
                      <a:pt x="7" y="539"/>
                    </a:lnTo>
                    <a:lnTo>
                      <a:pt x="7" y="539"/>
                    </a:lnTo>
                    <a:lnTo>
                      <a:pt x="9" y="541"/>
                    </a:lnTo>
                    <a:lnTo>
                      <a:pt x="9" y="541"/>
                    </a:lnTo>
                    <a:lnTo>
                      <a:pt x="7" y="543"/>
                    </a:lnTo>
                    <a:lnTo>
                      <a:pt x="7" y="543"/>
                    </a:lnTo>
                    <a:lnTo>
                      <a:pt x="7" y="546"/>
                    </a:lnTo>
                    <a:lnTo>
                      <a:pt x="7" y="546"/>
                    </a:lnTo>
                    <a:lnTo>
                      <a:pt x="7" y="546"/>
                    </a:lnTo>
                    <a:lnTo>
                      <a:pt x="7" y="548"/>
                    </a:lnTo>
                    <a:lnTo>
                      <a:pt x="7" y="548"/>
                    </a:lnTo>
                    <a:lnTo>
                      <a:pt x="7" y="550"/>
                    </a:lnTo>
                    <a:lnTo>
                      <a:pt x="7" y="550"/>
                    </a:lnTo>
                    <a:lnTo>
                      <a:pt x="7" y="550"/>
                    </a:lnTo>
                    <a:lnTo>
                      <a:pt x="7" y="550"/>
                    </a:lnTo>
                    <a:lnTo>
                      <a:pt x="7" y="550"/>
                    </a:lnTo>
                    <a:lnTo>
                      <a:pt x="7" y="550"/>
                    </a:lnTo>
                    <a:lnTo>
                      <a:pt x="5" y="550"/>
                    </a:lnTo>
                    <a:lnTo>
                      <a:pt x="5" y="550"/>
                    </a:lnTo>
                    <a:lnTo>
                      <a:pt x="5" y="550"/>
                    </a:lnTo>
                    <a:lnTo>
                      <a:pt x="5" y="550"/>
                    </a:lnTo>
                    <a:lnTo>
                      <a:pt x="5" y="550"/>
                    </a:lnTo>
                    <a:lnTo>
                      <a:pt x="5" y="552"/>
                    </a:lnTo>
                    <a:lnTo>
                      <a:pt x="5" y="552"/>
                    </a:lnTo>
                    <a:lnTo>
                      <a:pt x="7" y="552"/>
                    </a:lnTo>
                    <a:lnTo>
                      <a:pt x="9" y="555"/>
                    </a:lnTo>
                    <a:lnTo>
                      <a:pt x="9" y="555"/>
                    </a:lnTo>
                    <a:lnTo>
                      <a:pt x="9" y="555"/>
                    </a:lnTo>
                    <a:lnTo>
                      <a:pt x="9" y="557"/>
                    </a:lnTo>
                    <a:lnTo>
                      <a:pt x="9" y="557"/>
                    </a:lnTo>
                    <a:lnTo>
                      <a:pt x="9" y="557"/>
                    </a:lnTo>
                    <a:lnTo>
                      <a:pt x="9" y="559"/>
                    </a:lnTo>
                    <a:lnTo>
                      <a:pt x="9" y="559"/>
                    </a:lnTo>
                    <a:lnTo>
                      <a:pt x="9" y="561"/>
                    </a:lnTo>
                    <a:lnTo>
                      <a:pt x="9" y="561"/>
                    </a:lnTo>
                    <a:lnTo>
                      <a:pt x="9" y="561"/>
                    </a:lnTo>
                    <a:lnTo>
                      <a:pt x="9" y="563"/>
                    </a:lnTo>
                    <a:lnTo>
                      <a:pt x="9" y="563"/>
                    </a:lnTo>
                    <a:lnTo>
                      <a:pt x="11" y="563"/>
                    </a:lnTo>
                    <a:lnTo>
                      <a:pt x="11" y="566"/>
                    </a:lnTo>
                    <a:lnTo>
                      <a:pt x="11" y="566"/>
                    </a:lnTo>
                    <a:lnTo>
                      <a:pt x="11" y="566"/>
                    </a:lnTo>
                    <a:lnTo>
                      <a:pt x="11" y="566"/>
                    </a:lnTo>
                    <a:lnTo>
                      <a:pt x="11" y="566"/>
                    </a:lnTo>
                    <a:lnTo>
                      <a:pt x="14" y="566"/>
                    </a:lnTo>
                    <a:lnTo>
                      <a:pt x="14" y="566"/>
                    </a:lnTo>
                    <a:lnTo>
                      <a:pt x="14" y="566"/>
                    </a:lnTo>
                    <a:lnTo>
                      <a:pt x="14" y="566"/>
                    </a:lnTo>
                    <a:lnTo>
                      <a:pt x="14" y="566"/>
                    </a:lnTo>
                    <a:lnTo>
                      <a:pt x="14" y="566"/>
                    </a:lnTo>
                    <a:lnTo>
                      <a:pt x="14" y="566"/>
                    </a:lnTo>
                    <a:lnTo>
                      <a:pt x="14" y="568"/>
                    </a:lnTo>
                    <a:lnTo>
                      <a:pt x="14" y="568"/>
                    </a:lnTo>
                    <a:lnTo>
                      <a:pt x="14" y="568"/>
                    </a:lnTo>
                    <a:lnTo>
                      <a:pt x="16" y="568"/>
                    </a:lnTo>
                    <a:lnTo>
                      <a:pt x="16" y="568"/>
                    </a:lnTo>
                    <a:lnTo>
                      <a:pt x="18" y="568"/>
                    </a:lnTo>
                    <a:lnTo>
                      <a:pt x="18" y="568"/>
                    </a:lnTo>
                    <a:lnTo>
                      <a:pt x="20" y="566"/>
                    </a:lnTo>
                    <a:lnTo>
                      <a:pt x="20" y="563"/>
                    </a:lnTo>
                    <a:lnTo>
                      <a:pt x="20" y="563"/>
                    </a:lnTo>
                    <a:lnTo>
                      <a:pt x="20" y="561"/>
                    </a:lnTo>
                    <a:lnTo>
                      <a:pt x="22" y="561"/>
                    </a:lnTo>
                    <a:lnTo>
                      <a:pt x="22" y="559"/>
                    </a:lnTo>
                    <a:lnTo>
                      <a:pt x="22" y="559"/>
                    </a:lnTo>
                    <a:lnTo>
                      <a:pt x="22" y="557"/>
                    </a:lnTo>
                    <a:lnTo>
                      <a:pt x="22" y="557"/>
                    </a:lnTo>
                    <a:lnTo>
                      <a:pt x="22" y="557"/>
                    </a:lnTo>
                    <a:lnTo>
                      <a:pt x="25" y="555"/>
                    </a:lnTo>
                    <a:lnTo>
                      <a:pt x="25" y="555"/>
                    </a:lnTo>
                    <a:lnTo>
                      <a:pt x="25" y="555"/>
                    </a:lnTo>
                    <a:lnTo>
                      <a:pt x="25" y="552"/>
                    </a:lnTo>
                    <a:lnTo>
                      <a:pt x="25" y="552"/>
                    </a:lnTo>
                    <a:lnTo>
                      <a:pt x="25" y="550"/>
                    </a:lnTo>
                    <a:lnTo>
                      <a:pt x="27" y="548"/>
                    </a:lnTo>
                    <a:lnTo>
                      <a:pt x="29" y="548"/>
                    </a:lnTo>
                    <a:lnTo>
                      <a:pt x="29" y="548"/>
                    </a:lnTo>
                    <a:lnTo>
                      <a:pt x="29" y="546"/>
                    </a:lnTo>
                    <a:lnTo>
                      <a:pt x="29" y="546"/>
                    </a:lnTo>
                    <a:lnTo>
                      <a:pt x="29" y="546"/>
                    </a:lnTo>
                    <a:lnTo>
                      <a:pt x="31" y="546"/>
                    </a:lnTo>
                    <a:lnTo>
                      <a:pt x="31" y="543"/>
                    </a:lnTo>
                    <a:lnTo>
                      <a:pt x="31" y="543"/>
                    </a:lnTo>
                    <a:lnTo>
                      <a:pt x="31" y="543"/>
                    </a:lnTo>
                    <a:lnTo>
                      <a:pt x="31" y="543"/>
                    </a:lnTo>
                    <a:lnTo>
                      <a:pt x="31" y="543"/>
                    </a:lnTo>
                    <a:lnTo>
                      <a:pt x="34" y="543"/>
                    </a:lnTo>
                    <a:lnTo>
                      <a:pt x="34" y="541"/>
                    </a:lnTo>
                    <a:lnTo>
                      <a:pt x="34" y="541"/>
                    </a:lnTo>
                    <a:lnTo>
                      <a:pt x="34" y="541"/>
                    </a:lnTo>
                    <a:lnTo>
                      <a:pt x="36" y="539"/>
                    </a:lnTo>
                    <a:lnTo>
                      <a:pt x="38" y="539"/>
                    </a:lnTo>
                    <a:lnTo>
                      <a:pt x="45" y="535"/>
                    </a:lnTo>
                    <a:lnTo>
                      <a:pt x="45" y="535"/>
                    </a:lnTo>
                    <a:lnTo>
                      <a:pt x="45" y="537"/>
                    </a:lnTo>
                    <a:lnTo>
                      <a:pt x="45" y="537"/>
                    </a:lnTo>
                    <a:lnTo>
                      <a:pt x="45" y="537"/>
                    </a:lnTo>
                    <a:lnTo>
                      <a:pt x="45" y="539"/>
                    </a:lnTo>
                    <a:lnTo>
                      <a:pt x="45" y="539"/>
                    </a:lnTo>
                    <a:lnTo>
                      <a:pt x="45" y="541"/>
                    </a:lnTo>
                    <a:lnTo>
                      <a:pt x="40" y="546"/>
                    </a:lnTo>
                    <a:lnTo>
                      <a:pt x="40" y="546"/>
                    </a:lnTo>
                    <a:lnTo>
                      <a:pt x="40" y="546"/>
                    </a:lnTo>
                    <a:lnTo>
                      <a:pt x="40" y="548"/>
                    </a:lnTo>
                    <a:lnTo>
                      <a:pt x="40" y="548"/>
                    </a:lnTo>
                    <a:lnTo>
                      <a:pt x="40" y="550"/>
                    </a:lnTo>
                    <a:lnTo>
                      <a:pt x="40" y="552"/>
                    </a:lnTo>
                    <a:lnTo>
                      <a:pt x="40" y="555"/>
                    </a:lnTo>
                    <a:lnTo>
                      <a:pt x="40" y="555"/>
                    </a:lnTo>
                    <a:lnTo>
                      <a:pt x="36" y="561"/>
                    </a:lnTo>
                    <a:lnTo>
                      <a:pt x="36" y="561"/>
                    </a:lnTo>
                    <a:lnTo>
                      <a:pt x="34" y="563"/>
                    </a:lnTo>
                    <a:lnTo>
                      <a:pt x="34" y="563"/>
                    </a:lnTo>
                    <a:lnTo>
                      <a:pt x="36" y="572"/>
                    </a:lnTo>
                    <a:lnTo>
                      <a:pt x="36" y="572"/>
                    </a:lnTo>
                    <a:lnTo>
                      <a:pt x="36" y="574"/>
                    </a:lnTo>
                    <a:lnTo>
                      <a:pt x="38" y="574"/>
                    </a:lnTo>
                    <a:lnTo>
                      <a:pt x="51" y="581"/>
                    </a:lnTo>
                    <a:lnTo>
                      <a:pt x="56" y="581"/>
                    </a:lnTo>
                    <a:lnTo>
                      <a:pt x="56" y="581"/>
                    </a:lnTo>
                    <a:lnTo>
                      <a:pt x="56" y="581"/>
                    </a:lnTo>
                    <a:lnTo>
                      <a:pt x="58" y="581"/>
                    </a:lnTo>
                    <a:lnTo>
                      <a:pt x="60" y="586"/>
                    </a:lnTo>
                    <a:lnTo>
                      <a:pt x="78" y="592"/>
                    </a:lnTo>
                    <a:lnTo>
                      <a:pt x="87" y="594"/>
                    </a:lnTo>
                    <a:lnTo>
                      <a:pt x="91" y="594"/>
                    </a:lnTo>
                    <a:lnTo>
                      <a:pt x="98" y="599"/>
                    </a:lnTo>
                    <a:lnTo>
                      <a:pt x="100" y="599"/>
                    </a:lnTo>
                    <a:lnTo>
                      <a:pt x="100" y="599"/>
                    </a:lnTo>
                    <a:lnTo>
                      <a:pt x="100" y="597"/>
                    </a:lnTo>
                    <a:lnTo>
                      <a:pt x="100" y="597"/>
                    </a:lnTo>
                    <a:lnTo>
                      <a:pt x="100" y="597"/>
                    </a:lnTo>
                    <a:lnTo>
                      <a:pt x="100" y="597"/>
                    </a:lnTo>
                    <a:lnTo>
                      <a:pt x="100" y="594"/>
                    </a:lnTo>
                    <a:lnTo>
                      <a:pt x="102" y="592"/>
                    </a:lnTo>
                    <a:lnTo>
                      <a:pt x="102" y="590"/>
                    </a:lnTo>
                    <a:lnTo>
                      <a:pt x="107" y="579"/>
                    </a:lnTo>
                    <a:lnTo>
                      <a:pt x="118" y="559"/>
                    </a:lnTo>
                    <a:lnTo>
                      <a:pt x="124" y="555"/>
                    </a:lnTo>
                    <a:lnTo>
                      <a:pt x="127" y="555"/>
                    </a:lnTo>
                    <a:lnTo>
                      <a:pt x="127" y="555"/>
                    </a:lnTo>
                    <a:lnTo>
                      <a:pt x="127" y="555"/>
                    </a:lnTo>
                    <a:lnTo>
                      <a:pt x="129" y="555"/>
                    </a:lnTo>
                    <a:lnTo>
                      <a:pt x="129" y="555"/>
                    </a:lnTo>
                    <a:lnTo>
                      <a:pt x="129" y="555"/>
                    </a:lnTo>
                    <a:lnTo>
                      <a:pt x="127" y="557"/>
                    </a:lnTo>
                    <a:lnTo>
                      <a:pt x="127" y="559"/>
                    </a:lnTo>
                    <a:lnTo>
                      <a:pt x="127" y="559"/>
                    </a:lnTo>
                    <a:lnTo>
                      <a:pt x="127" y="559"/>
                    </a:lnTo>
                    <a:lnTo>
                      <a:pt x="127" y="559"/>
                    </a:lnTo>
                    <a:lnTo>
                      <a:pt x="129" y="561"/>
                    </a:lnTo>
                    <a:lnTo>
                      <a:pt x="129" y="561"/>
                    </a:lnTo>
                    <a:lnTo>
                      <a:pt x="133" y="563"/>
                    </a:lnTo>
                    <a:lnTo>
                      <a:pt x="138" y="568"/>
                    </a:lnTo>
                    <a:lnTo>
                      <a:pt x="140" y="568"/>
                    </a:lnTo>
                    <a:lnTo>
                      <a:pt x="142" y="570"/>
                    </a:lnTo>
                    <a:lnTo>
                      <a:pt x="142" y="572"/>
                    </a:lnTo>
                    <a:lnTo>
                      <a:pt x="142" y="574"/>
                    </a:lnTo>
                    <a:lnTo>
                      <a:pt x="142" y="574"/>
                    </a:lnTo>
                    <a:lnTo>
                      <a:pt x="142" y="577"/>
                    </a:lnTo>
                    <a:lnTo>
                      <a:pt x="142" y="579"/>
                    </a:lnTo>
                    <a:lnTo>
                      <a:pt x="142" y="579"/>
                    </a:lnTo>
                    <a:lnTo>
                      <a:pt x="142" y="581"/>
                    </a:lnTo>
                    <a:lnTo>
                      <a:pt x="142" y="581"/>
                    </a:lnTo>
                    <a:lnTo>
                      <a:pt x="142" y="581"/>
                    </a:lnTo>
                    <a:lnTo>
                      <a:pt x="144" y="586"/>
                    </a:lnTo>
                    <a:lnTo>
                      <a:pt x="144" y="588"/>
                    </a:lnTo>
                    <a:lnTo>
                      <a:pt x="147" y="594"/>
                    </a:lnTo>
                    <a:lnTo>
                      <a:pt x="144" y="601"/>
                    </a:lnTo>
                    <a:lnTo>
                      <a:pt x="144" y="601"/>
                    </a:lnTo>
                    <a:lnTo>
                      <a:pt x="144" y="603"/>
                    </a:lnTo>
                    <a:lnTo>
                      <a:pt x="144" y="603"/>
                    </a:lnTo>
                    <a:lnTo>
                      <a:pt x="144" y="605"/>
                    </a:lnTo>
                    <a:lnTo>
                      <a:pt x="144" y="608"/>
                    </a:lnTo>
                    <a:lnTo>
                      <a:pt x="147" y="608"/>
                    </a:lnTo>
                    <a:lnTo>
                      <a:pt x="147" y="608"/>
                    </a:lnTo>
                    <a:lnTo>
                      <a:pt x="147" y="608"/>
                    </a:lnTo>
                    <a:lnTo>
                      <a:pt x="147" y="608"/>
                    </a:lnTo>
                    <a:lnTo>
                      <a:pt x="147" y="608"/>
                    </a:lnTo>
                    <a:lnTo>
                      <a:pt x="151" y="605"/>
                    </a:lnTo>
                    <a:lnTo>
                      <a:pt x="151" y="605"/>
                    </a:lnTo>
                    <a:lnTo>
                      <a:pt x="151" y="605"/>
                    </a:lnTo>
                    <a:lnTo>
                      <a:pt x="151" y="605"/>
                    </a:lnTo>
                    <a:lnTo>
                      <a:pt x="151" y="603"/>
                    </a:lnTo>
                    <a:lnTo>
                      <a:pt x="151" y="603"/>
                    </a:lnTo>
                    <a:lnTo>
                      <a:pt x="153" y="599"/>
                    </a:lnTo>
                    <a:lnTo>
                      <a:pt x="153" y="594"/>
                    </a:lnTo>
                    <a:lnTo>
                      <a:pt x="153" y="594"/>
                    </a:lnTo>
                    <a:lnTo>
                      <a:pt x="153" y="592"/>
                    </a:lnTo>
                    <a:lnTo>
                      <a:pt x="153" y="592"/>
                    </a:lnTo>
                    <a:lnTo>
                      <a:pt x="153" y="592"/>
                    </a:lnTo>
                    <a:lnTo>
                      <a:pt x="155" y="592"/>
                    </a:lnTo>
                    <a:lnTo>
                      <a:pt x="155" y="590"/>
                    </a:lnTo>
                    <a:lnTo>
                      <a:pt x="158" y="590"/>
                    </a:lnTo>
                    <a:lnTo>
                      <a:pt x="158" y="590"/>
                    </a:lnTo>
                    <a:lnTo>
                      <a:pt x="160" y="592"/>
                    </a:lnTo>
                    <a:lnTo>
                      <a:pt x="164" y="594"/>
                    </a:lnTo>
                    <a:lnTo>
                      <a:pt x="166" y="594"/>
                    </a:lnTo>
                    <a:lnTo>
                      <a:pt x="171" y="594"/>
                    </a:lnTo>
                    <a:lnTo>
                      <a:pt x="173" y="594"/>
                    </a:lnTo>
                    <a:lnTo>
                      <a:pt x="175" y="594"/>
                    </a:lnTo>
                    <a:lnTo>
                      <a:pt x="175" y="592"/>
                    </a:lnTo>
                    <a:lnTo>
                      <a:pt x="178" y="592"/>
                    </a:lnTo>
                    <a:lnTo>
                      <a:pt x="184" y="586"/>
                    </a:lnTo>
                    <a:lnTo>
                      <a:pt x="186" y="586"/>
                    </a:lnTo>
                    <a:lnTo>
                      <a:pt x="189" y="583"/>
                    </a:lnTo>
                    <a:lnTo>
                      <a:pt x="191" y="583"/>
                    </a:lnTo>
                    <a:lnTo>
                      <a:pt x="191" y="586"/>
                    </a:lnTo>
                    <a:lnTo>
                      <a:pt x="191" y="586"/>
                    </a:lnTo>
                    <a:lnTo>
                      <a:pt x="191" y="586"/>
                    </a:lnTo>
                    <a:lnTo>
                      <a:pt x="191" y="586"/>
                    </a:lnTo>
                    <a:lnTo>
                      <a:pt x="191" y="586"/>
                    </a:lnTo>
                    <a:lnTo>
                      <a:pt x="189" y="590"/>
                    </a:lnTo>
                    <a:lnTo>
                      <a:pt x="189" y="592"/>
                    </a:lnTo>
                    <a:lnTo>
                      <a:pt x="189" y="592"/>
                    </a:lnTo>
                    <a:lnTo>
                      <a:pt x="189" y="592"/>
                    </a:lnTo>
                    <a:lnTo>
                      <a:pt x="191" y="592"/>
                    </a:lnTo>
                    <a:lnTo>
                      <a:pt x="193" y="592"/>
                    </a:lnTo>
                    <a:lnTo>
                      <a:pt x="195" y="592"/>
                    </a:lnTo>
                    <a:lnTo>
                      <a:pt x="195" y="594"/>
                    </a:lnTo>
                    <a:lnTo>
                      <a:pt x="200" y="597"/>
                    </a:lnTo>
                    <a:lnTo>
                      <a:pt x="202" y="599"/>
                    </a:lnTo>
                    <a:lnTo>
                      <a:pt x="202" y="599"/>
                    </a:lnTo>
                    <a:lnTo>
                      <a:pt x="204" y="599"/>
                    </a:lnTo>
                    <a:lnTo>
                      <a:pt x="204" y="599"/>
                    </a:lnTo>
                    <a:lnTo>
                      <a:pt x="204" y="597"/>
                    </a:lnTo>
                    <a:lnTo>
                      <a:pt x="206" y="597"/>
                    </a:lnTo>
                    <a:lnTo>
                      <a:pt x="206" y="597"/>
                    </a:lnTo>
                    <a:lnTo>
                      <a:pt x="206" y="599"/>
                    </a:lnTo>
                    <a:lnTo>
                      <a:pt x="209" y="599"/>
                    </a:lnTo>
                    <a:lnTo>
                      <a:pt x="213" y="601"/>
                    </a:lnTo>
                    <a:lnTo>
                      <a:pt x="224" y="605"/>
                    </a:lnTo>
                    <a:lnTo>
                      <a:pt x="226" y="605"/>
                    </a:lnTo>
                    <a:lnTo>
                      <a:pt x="226" y="605"/>
                    </a:lnTo>
                    <a:lnTo>
                      <a:pt x="226" y="605"/>
                    </a:lnTo>
                    <a:lnTo>
                      <a:pt x="226" y="603"/>
                    </a:lnTo>
                    <a:lnTo>
                      <a:pt x="226" y="603"/>
                    </a:lnTo>
                    <a:lnTo>
                      <a:pt x="222" y="594"/>
                    </a:lnTo>
                    <a:lnTo>
                      <a:pt x="222" y="592"/>
                    </a:lnTo>
                    <a:lnTo>
                      <a:pt x="222" y="592"/>
                    </a:lnTo>
                    <a:lnTo>
                      <a:pt x="222" y="592"/>
                    </a:lnTo>
                    <a:lnTo>
                      <a:pt x="222" y="590"/>
                    </a:lnTo>
                    <a:lnTo>
                      <a:pt x="222" y="590"/>
                    </a:lnTo>
                    <a:lnTo>
                      <a:pt x="222" y="590"/>
                    </a:lnTo>
                    <a:lnTo>
                      <a:pt x="226" y="588"/>
                    </a:lnTo>
                    <a:lnTo>
                      <a:pt x="226" y="588"/>
                    </a:lnTo>
                    <a:lnTo>
                      <a:pt x="226" y="588"/>
                    </a:lnTo>
                    <a:lnTo>
                      <a:pt x="226" y="588"/>
                    </a:lnTo>
                    <a:lnTo>
                      <a:pt x="229" y="588"/>
                    </a:lnTo>
                    <a:lnTo>
                      <a:pt x="229" y="588"/>
                    </a:lnTo>
                    <a:lnTo>
                      <a:pt x="229" y="588"/>
                    </a:lnTo>
                    <a:lnTo>
                      <a:pt x="229" y="590"/>
                    </a:lnTo>
                    <a:lnTo>
                      <a:pt x="229" y="590"/>
                    </a:lnTo>
                    <a:lnTo>
                      <a:pt x="231" y="592"/>
                    </a:lnTo>
                    <a:lnTo>
                      <a:pt x="231" y="592"/>
                    </a:lnTo>
                    <a:lnTo>
                      <a:pt x="231" y="592"/>
                    </a:lnTo>
                    <a:lnTo>
                      <a:pt x="231" y="592"/>
                    </a:lnTo>
                    <a:lnTo>
                      <a:pt x="231" y="594"/>
                    </a:lnTo>
                    <a:lnTo>
                      <a:pt x="231" y="594"/>
                    </a:lnTo>
                    <a:lnTo>
                      <a:pt x="233" y="594"/>
                    </a:lnTo>
                    <a:lnTo>
                      <a:pt x="235" y="597"/>
                    </a:lnTo>
                    <a:lnTo>
                      <a:pt x="235" y="597"/>
                    </a:lnTo>
                    <a:lnTo>
                      <a:pt x="235" y="599"/>
                    </a:lnTo>
                    <a:lnTo>
                      <a:pt x="235" y="599"/>
                    </a:lnTo>
                    <a:lnTo>
                      <a:pt x="235" y="599"/>
                    </a:lnTo>
                    <a:lnTo>
                      <a:pt x="235" y="599"/>
                    </a:lnTo>
                    <a:lnTo>
                      <a:pt x="235" y="601"/>
                    </a:lnTo>
                    <a:lnTo>
                      <a:pt x="235" y="601"/>
                    </a:lnTo>
                    <a:lnTo>
                      <a:pt x="235" y="601"/>
                    </a:lnTo>
                    <a:lnTo>
                      <a:pt x="235" y="601"/>
                    </a:lnTo>
                    <a:lnTo>
                      <a:pt x="237" y="601"/>
                    </a:lnTo>
                    <a:lnTo>
                      <a:pt x="237" y="601"/>
                    </a:lnTo>
                    <a:lnTo>
                      <a:pt x="237" y="599"/>
                    </a:lnTo>
                    <a:lnTo>
                      <a:pt x="237" y="599"/>
                    </a:lnTo>
                    <a:lnTo>
                      <a:pt x="237" y="599"/>
                    </a:lnTo>
                    <a:lnTo>
                      <a:pt x="237" y="599"/>
                    </a:lnTo>
                    <a:lnTo>
                      <a:pt x="237" y="599"/>
                    </a:lnTo>
                    <a:lnTo>
                      <a:pt x="237" y="599"/>
                    </a:lnTo>
                    <a:lnTo>
                      <a:pt x="242" y="599"/>
                    </a:lnTo>
                    <a:lnTo>
                      <a:pt x="244" y="597"/>
                    </a:lnTo>
                    <a:lnTo>
                      <a:pt x="246" y="597"/>
                    </a:lnTo>
                    <a:lnTo>
                      <a:pt x="251" y="594"/>
                    </a:lnTo>
                    <a:lnTo>
                      <a:pt x="251" y="594"/>
                    </a:lnTo>
                    <a:lnTo>
                      <a:pt x="253" y="594"/>
                    </a:lnTo>
                    <a:lnTo>
                      <a:pt x="253" y="594"/>
                    </a:lnTo>
                    <a:lnTo>
                      <a:pt x="253" y="594"/>
                    </a:lnTo>
                    <a:lnTo>
                      <a:pt x="255" y="594"/>
                    </a:lnTo>
                    <a:lnTo>
                      <a:pt x="255" y="592"/>
                    </a:lnTo>
                    <a:lnTo>
                      <a:pt x="268" y="586"/>
                    </a:lnTo>
                    <a:lnTo>
                      <a:pt x="271" y="586"/>
                    </a:lnTo>
                    <a:lnTo>
                      <a:pt x="277" y="583"/>
                    </a:lnTo>
                    <a:lnTo>
                      <a:pt x="277" y="583"/>
                    </a:lnTo>
                    <a:lnTo>
                      <a:pt x="279" y="583"/>
                    </a:lnTo>
                    <a:lnTo>
                      <a:pt x="279" y="586"/>
                    </a:lnTo>
                    <a:lnTo>
                      <a:pt x="284" y="586"/>
                    </a:lnTo>
                    <a:lnTo>
                      <a:pt x="288" y="583"/>
                    </a:lnTo>
                    <a:lnTo>
                      <a:pt x="291" y="583"/>
                    </a:lnTo>
                    <a:lnTo>
                      <a:pt x="291" y="583"/>
                    </a:lnTo>
                    <a:lnTo>
                      <a:pt x="293" y="583"/>
                    </a:lnTo>
                    <a:lnTo>
                      <a:pt x="293" y="581"/>
                    </a:lnTo>
                    <a:lnTo>
                      <a:pt x="302" y="572"/>
                    </a:lnTo>
                    <a:lnTo>
                      <a:pt x="302" y="572"/>
                    </a:lnTo>
                    <a:lnTo>
                      <a:pt x="304" y="572"/>
                    </a:lnTo>
                    <a:lnTo>
                      <a:pt x="304" y="570"/>
                    </a:lnTo>
                    <a:lnTo>
                      <a:pt x="310" y="570"/>
                    </a:lnTo>
                    <a:lnTo>
                      <a:pt x="313" y="570"/>
                    </a:lnTo>
                    <a:lnTo>
                      <a:pt x="315" y="568"/>
                    </a:lnTo>
                    <a:lnTo>
                      <a:pt x="315" y="568"/>
                    </a:lnTo>
                    <a:lnTo>
                      <a:pt x="317" y="568"/>
                    </a:lnTo>
                    <a:lnTo>
                      <a:pt x="324" y="568"/>
                    </a:lnTo>
                    <a:lnTo>
                      <a:pt x="326" y="566"/>
                    </a:lnTo>
                    <a:lnTo>
                      <a:pt x="330" y="563"/>
                    </a:lnTo>
                    <a:lnTo>
                      <a:pt x="330" y="563"/>
                    </a:lnTo>
                    <a:lnTo>
                      <a:pt x="330" y="561"/>
                    </a:lnTo>
                    <a:lnTo>
                      <a:pt x="330" y="561"/>
                    </a:lnTo>
                    <a:lnTo>
                      <a:pt x="330" y="559"/>
                    </a:lnTo>
                    <a:lnTo>
                      <a:pt x="330" y="559"/>
                    </a:lnTo>
                    <a:lnTo>
                      <a:pt x="330" y="557"/>
                    </a:lnTo>
                    <a:lnTo>
                      <a:pt x="337" y="550"/>
                    </a:lnTo>
                    <a:lnTo>
                      <a:pt x="337" y="548"/>
                    </a:lnTo>
                    <a:lnTo>
                      <a:pt x="337" y="548"/>
                    </a:lnTo>
                    <a:lnTo>
                      <a:pt x="337" y="541"/>
                    </a:lnTo>
                    <a:lnTo>
                      <a:pt x="337" y="541"/>
                    </a:lnTo>
                    <a:lnTo>
                      <a:pt x="337" y="541"/>
                    </a:lnTo>
                    <a:lnTo>
                      <a:pt x="337" y="541"/>
                    </a:lnTo>
                    <a:lnTo>
                      <a:pt x="335" y="541"/>
                    </a:lnTo>
                    <a:lnTo>
                      <a:pt x="335" y="541"/>
                    </a:lnTo>
                    <a:lnTo>
                      <a:pt x="335" y="539"/>
                    </a:lnTo>
                    <a:lnTo>
                      <a:pt x="333" y="539"/>
                    </a:lnTo>
                    <a:lnTo>
                      <a:pt x="328" y="539"/>
                    </a:lnTo>
                    <a:lnTo>
                      <a:pt x="326" y="537"/>
                    </a:lnTo>
                    <a:lnTo>
                      <a:pt x="326" y="537"/>
                    </a:lnTo>
                    <a:lnTo>
                      <a:pt x="326" y="537"/>
                    </a:lnTo>
                    <a:lnTo>
                      <a:pt x="324" y="535"/>
                    </a:lnTo>
                    <a:lnTo>
                      <a:pt x="324" y="530"/>
                    </a:lnTo>
                    <a:lnTo>
                      <a:pt x="324" y="530"/>
                    </a:lnTo>
                    <a:lnTo>
                      <a:pt x="324" y="515"/>
                    </a:lnTo>
                    <a:lnTo>
                      <a:pt x="324" y="512"/>
                    </a:lnTo>
                    <a:lnTo>
                      <a:pt x="324" y="512"/>
                    </a:lnTo>
                    <a:lnTo>
                      <a:pt x="324" y="512"/>
                    </a:lnTo>
                    <a:lnTo>
                      <a:pt x="324" y="510"/>
                    </a:lnTo>
                    <a:lnTo>
                      <a:pt x="324" y="510"/>
                    </a:lnTo>
                    <a:lnTo>
                      <a:pt x="328" y="508"/>
                    </a:lnTo>
                    <a:lnTo>
                      <a:pt x="328" y="508"/>
                    </a:lnTo>
                    <a:lnTo>
                      <a:pt x="330" y="508"/>
                    </a:lnTo>
                    <a:lnTo>
                      <a:pt x="333" y="504"/>
                    </a:lnTo>
                    <a:lnTo>
                      <a:pt x="333" y="504"/>
                    </a:lnTo>
                    <a:lnTo>
                      <a:pt x="333" y="504"/>
                    </a:lnTo>
                    <a:lnTo>
                      <a:pt x="333" y="504"/>
                    </a:lnTo>
                    <a:lnTo>
                      <a:pt x="337" y="501"/>
                    </a:lnTo>
                    <a:lnTo>
                      <a:pt x="339" y="501"/>
                    </a:lnTo>
                    <a:lnTo>
                      <a:pt x="339" y="499"/>
                    </a:lnTo>
                    <a:lnTo>
                      <a:pt x="342" y="499"/>
                    </a:lnTo>
                    <a:lnTo>
                      <a:pt x="342" y="499"/>
                    </a:lnTo>
                    <a:lnTo>
                      <a:pt x="342" y="499"/>
                    </a:lnTo>
                    <a:lnTo>
                      <a:pt x="342" y="499"/>
                    </a:lnTo>
                    <a:lnTo>
                      <a:pt x="344" y="499"/>
                    </a:lnTo>
                    <a:lnTo>
                      <a:pt x="344" y="497"/>
                    </a:lnTo>
                    <a:lnTo>
                      <a:pt x="344" y="497"/>
                    </a:lnTo>
                    <a:lnTo>
                      <a:pt x="342" y="495"/>
                    </a:lnTo>
                    <a:lnTo>
                      <a:pt x="342" y="495"/>
                    </a:lnTo>
                    <a:lnTo>
                      <a:pt x="339" y="492"/>
                    </a:lnTo>
                    <a:lnTo>
                      <a:pt x="337" y="492"/>
                    </a:lnTo>
                    <a:lnTo>
                      <a:pt x="337" y="492"/>
                    </a:lnTo>
                    <a:lnTo>
                      <a:pt x="335" y="492"/>
                    </a:lnTo>
                    <a:lnTo>
                      <a:pt x="335" y="492"/>
                    </a:lnTo>
                    <a:lnTo>
                      <a:pt x="335" y="492"/>
                    </a:lnTo>
                    <a:lnTo>
                      <a:pt x="333" y="492"/>
                    </a:lnTo>
                    <a:lnTo>
                      <a:pt x="330" y="492"/>
                    </a:lnTo>
                    <a:lnTo>
                      <a:pt x="330" y="492"/>
                    </a:lnTo>
                    <a:lnTo>
                      <a:pt x="328" y="492"/>
                    </a:lnTo>
                    <a:lnTo>
                      <a:pt x="328" y="492"/>
                    </a:lnTo>
                    <a:lnTo>
                      <a:pt x="328" y="492"/>
                    </a:lnTo>
                    <a:lnTo>
                      <a:pt x="328" y="490"/>
                    </a:lnTo>
                    <a:lnTo>
                      <a:pt x="328" y="488"/>
                    </a:lnTo>
                    <a:lnTo>
                      <a:pt x="328" y="486"/>
                    </a:lnTo>
                    <a:lnTo>
                      <a:pt x="328" y="486"/>
                    </a:lnTo>
                    <a:lnTo>
                      <a:pt x="328" y="486"/>
                    </a:lnTo>
                    <a:lnTo>
                      <a:pt x="328" y="486"/>
                    </a:lnTo>
                    <a:lnTo>
                      <a:pt x="328" y="484"/>
                    </a:lnTo>
                    <a:lnTo>
                      <a:pt x="330" y="484"/>
                    </a:lnTo>
                    <a:lnTo>
                      <a:pt x="330" y="484"/>
                    </a:lnTo>
                    <a:lnTo>
                      <a:pt x="335" y="481"/>
                    </a:lnTo>
                    <a:lnTo>
                      <a:pt x="339" y="481"/>
                    </a:lnTo>
                    <a:lnTo>
                      <a:pt x="339" y="479"/>
                    </a:lnTo>
                    <a:lnTo>
                      <a:pt x="339" y="479"/>
                    </a:lnTo>
                    <a:lnTo>
                      <a:pt x="339" y="479"/>
                    </a:lnTo>
                    <a:lnTo>
                      <a:pt x="339" y="479"/>
                    </a:lnTo>
                    <a:lnTo>
                      <a:pt x="342" y="479"/>
                    </a:lnTo>
                    <a:lnTo>
                      <a:pt x="342" y="477"/>
                    </a:lnTo>
                    <a:lnTo>
                      <a:pt x="342" y="477"/>
                    </a:lnTo>
                    <a:lnTo>
                      <a:pt x="342" y="475"/>
                    </a:lnTo>
                    <a:lnTo>
                      <a:pt x="342" y="475"/>
                    </a:lnTo>
                    <a:lnTo>
                      <a:pt x="342" y="475"/>
                    </a:lnTo>
                    <a:lnTo>
                      <a:pt x="342" y="473"/>
                    </a:lnTo>
                    <a:lnTo>
                      <a:pt x="339" y="473"/>
                    </a:lnTo>
                    <a:lnTo>
                      <a:pt x="335" y="470"/>
                    </a:lnTo>
                    <a:lnTo>
                      <a:pt x="328" y="468"/>
                    </a:lnTo>
                    <a:lnTo>
                      <a:pt x="317" y="466"/>
                    </a:lnTo>
                    <a:lnTo>
                      <a:pt x="317" y="466"/>
                    </a:lnTo>
                    <a:lnTo>
                      <a:pt x="315" y="466"/>
                    </a:lnTo>
                    <a:lnTo>
                      <a:pt x="315" y="466"/>
                    </a:lnTo>
                    <a:lnTo>
                      <a:pt x="315" y="466"/>
                    </a:lnTo>
                    <a:lnTo>
                      <a:pt x="315" y="466"/>
                    </a:lnTo>
                    <a:lnTo>
                      <a:pt x="315" y="466"/>
                    </a:lnTo>
                    <a:lnTo>
                      <a:pt x="313" y="464"/>
                    </a:lnTo>
                    <a:lnTo>
                      <a:pt x="313" y="461"/>
                    </a:lnTo>
                    <a:lnTo>
                      <a:pt x="313" y="461"/>
                    </a:lnTo>
                    <a:lnTo>
                      <a:pt x="313" y="461"/>
                    </a:lnTo>
                    <a:lnTo>
                      <a:pt x="310" y="459"/>
                    </a:lnTo>
                    <a:lnTo>
                      <a:pt x="310" y="459"/>
                    </a:lnTo>
                    <a:lnTo>
                      <a:pt x="310" y="459"/>
                    </a:lnTo>
                    <a:lnTo>
                      <a:pt x="308" y="459"/>
                    </a:lnTo>
                    <a:lnTo>
                      <a:pt x="308" y="457"/>
                    </a:lnTo>
                    <a:lnTo>
                      <a:pt x="306" y="457"/>
                    </a:lnTo>
                    <a:lnTo>
                      <a:pt x="306" y="455"/>
                    </a:lnTo>
                    <a:lnTo>
                      <a:pt x="306" y="455"/>
                    </a:lnTo>
                    <a:lnTo>
                      <a:pt x="306" y="455"/>
                    </a:lnTo>
                    <a:lnTo>
                      <a:pt x="306" y="455"/>
                    </a:lnTo>
                    <a:lnTo>
                      <a:pt x="306" y="453"/>
                    </a:lnTo>
                    <a:lnTo>
                      <a:pt x="306" y="450"/>
                    </a:lnTo>
                    <a:lnTo>
                      <a:pt x="306" y="450"/>
                    </a:lnTo>
                    <a:lnTo>
                      <a:pt x="308" y="448"/>
                    </a:lnTo>
                    <a:lnTo>
                      <a:pt x="310" y="446"/>
                    </a:lnTo>
                    <a:lnTo>
                      <a:pt x="310" y="446"/>
                    </a:lnTo>
                    <a:lnTo>
                      <a:pt x="310" y="446"/>
                    </a:lnTo>
                    <a:lnTo>
                      <a:pt x="313" y="444"/>
                    </a:lnTo>
                    <a:lnTo>
                      <a:pt x="313" y="444"/>
                    </a:lnTo>
                    <a:lnTo>
                      <a:pt x="315" y="444"/>
                    </a:lnTo>
                    <a:lnTo>
                      <a:pt x="317" y="437"/>
                    </a:lnTo>
                    <a:lnTo>
                      <a:pt x="319" y="428"/>
                    </a:lnTo>
                    <a:lnTo>
                      <a:pt x="322" y="428"/>
                    </a:lnTo>
                    <a:lnTo>
                      <a:pt x="322" y="426"/>
                    </a:lnTo>
                    <a:lnTo>
                      <a:pt x="322" y="426"/>
                    </a:lnTo>
                    <a:lnTo>
                      <a:pt x="324" y="426"/>
                    </a:lnTo>
                    <a:lnTo>
                      <a:pt x="326" y="424"/>
                    </a:lnTo>
                    <a:lnTo>
                      <a:pt x="328" y="424"/>
                    </a:lnTo>
                    <a:lnTo>
                      <a:pt x="328" y="424"/>
                    </a:lnTo>
                    <a:lnTo>
                      <a:pt x="330" y="424"/>
                    </a:lnTo>
                    <a:lnTo>
                      <a:pt x="330" y="424"/>
                    </a:lnTo>
                    <a:lnTo>
                      <a:pt x="330" y="422"/>
                    </a:lnTo>
                    <a:lnTo>
                      <a:pt x="330" y="422"/>
                    </a:lnTo>
                    <a:lnTo>
                      <a:pt x="330" y="422"/>
                    </a:lnTo>
                    <a:lnTo>
                      <a:pt x="330" y="422"/>
                    </a:lnTo>
                    <a:lnTo>
                      <a:pt x="328" y="417"/>
                    </a:lnTo>
                    <a:lnTo>
                      <a:pt x="328" y="417"/>
                    </a:lnTo>
                    <a:lnTo>
                      <a:pt x="328" y="417"/>
                    </a:lnTo>
                    <a:lnTo>
                      <a:pt x="328" y="417"/>
                    </a:lnTo>
                    <a:lnTo>
                      <a:pt x="328" y="415"/>
                    </a:lnTo>
                    <a:lnTo>
                      <a:pt x="328" y="415"/>
                    </a:lnTo>
                    <a:lnTo>
                      <a:pt x="328" y="415"/>
                    </a:lnTo>
                    <a:lnTo>
                      <a:pt x="328" y="415"/>
                    </a:lnTo>
                    <a:lnTo>
                      <a:pt x="326" y="415"/>
                    </a:lnTo>
                    <a:lnTo>
                      <a:pt x="326" y="415"/>
                    </a:lnTo>
                    <a:lnTo>
                      <a:pt x="326" y="415"/>
                    </a:lnTo>
                    <a:lnTo>
                      <a:pt x="326" y="413"/>
                    </a:lnTo>
                    <a:lnTo>
                      <a:pt x="326" y="413"/>
                    </a:lnTo>
                    <a:lnTo>
                      <a:pt x="326" y="413"/>
                    </a:lnTo>
                    <a:lnTo>
                      <a:pt x="326" y="413"/>
                    </a:lnTo>
                    <a:lnTo>
                      <a:pt x="328" y="410"/>
                    </a:lnTo>
                    <a:lnTo>
                      <a:pt x="328" y="408"/>
                    </a:lnTo>
                    <a:lnTo>
                      <a:pt x="330" y="408"/>
                    </a:lnTo>
                    <a:lnTo>
                      <a:pt x="333" y="406"/>
                    </a:lnTo>
                    <a:lnTo>
                      <a:pt x="333" y="404"/>
                    </a:lnTo>
                    <a:lnTo>
                      <a:pt x="335" y="404"/>
                    </a:lnTo>
                    <a:lnTo>
                      <a:pt x="337" y="402"/>
                    </a:lnTo>
                    <a:lnTo>
                      <a:pt x="339" y="402"/>
                    </a:lnTo>
                    <a:lnTo>
                      <a:pt x="342" y="399"/>
                    </a:lnTo>
                    <a:lnTo>
                      <a:pt x="342" y="399"/>
                    </a:lnTo>
                    <a:lnTo>
                      <a:pt x="344" y="399"/>
                    </a:lnTo>
                    <a:lnTo>
                      <a:pt x="344" y="397"/>
                    </a:lnTo>
                    <a:lnTo>
                      <a:pt x="346" y="397"/>
                    </a:lnTo>
                    <a:lnTo>
                      <a:pt x="348" y="395"/>
                    </a:lnTo>
                    <a:lnTo>
                      <a:pt x="350" y="395"/>
                    </a:lnTo>
                    <a:lnTo>
                      <a:pt x="353" y="393"/>
                    </a:lnTo>
                    <a:lnTo>
                      <a:pt x="355" y="393"/>
                    </a:lnTo>
                    <a:lnTo>
                      <a:pt x="357" y="391"/>
                    </a:lnTo>
                    <a:lnTo>
                      <a:pt x="357" y="391"/>
                    </a:lnTo>
                    <a:lnTo>
                      <a:pt x="359" y="391"/>
                    </a:lnTo>
                    <a:lnTo>
                      <a:pt x="359" y="391"/>
                    </a:lnTo>
                    <a:lnTo>
                      <a:pt x="359" y="388"/>
                    </a:lnTo>
                    <a:lnTo>
                      <a:pt x="361" y="388"/>
                    </a:lnTo>
                    <a:lnTo>
                      <a:pt x="361" y="386"/>
                    </a:lnTo>
                    <a:lnTo>
                      <a:pt x="361" y="386"/>
                    </a:lnTo>
                    <a:lnTo>
                      <a:pt x="361" y="386"/>
                    </a:lnTo>
                    <a:lnTo>
                      <a:pt x="361" y="386"/>
                    </a:lnTo>
                    <a:lnTo>
                      <a:pt x="361" y="384"/>
                    </a:lnTo>
                    <a:lnTo>
                      <a:pt x="364" y="384"/>
                    </a:lnTo>
                    <a:lnTo>
                      <a:pt x="364" y="382"/>
                    </a:lnTo>
                    <a:lnTo>
                      <a:pt x="364" y="382"/>
                    </a:lnTo>
                    <a:lnTo>
                      <a:pt x="364" y="382"/>
                    </a:lnTo>
                    <a:lnTo>
                      <a:pt x="364" y="379"/>
                    </a:lnTo>
                    <a:lnTo>
                      <a:pt x="366" y="379"/>
                    </a:lnTo>
                    <a:lnTo>
                      <a:pt x="361" y="379"/>
                    </a:lnTo>
                    <a:close/>
                  </a:path>
                </a:pathLst>
              </a:custGeom>
              <a:solidFill>
                <a:schemeClr val="tx2"/>
              </a:solid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999EEE45-2288-408D-C2DE-9E0D5F255083}"/>
                  </a:ext>
                </a:extLst>
              </p:cNvPr>
              <p:cNvSpPr>
                <a:spLocks/>
              </p:cNvSpPr>
              <p:nvPr/>
            </p:nvSpPr>
            <p:spPr bwMode="auto">
              <a:xfrm>
                <a:off x="5139767" y="2601911"/>
                <a:ext cx="214313" cy="239712"/>
              </a:xfrm>
              <a:custGeom>
                <a:avLst/>
                <a:gdLst>
                  <a:gd name="T0" fmla="*/ 126 w 135"/>
                  <a:gd name="T1" fmla="*/ 64 h 151"/>
                  <a:gd name="T2" fmla="*/ 121 w 135"/>
                  <a:gd name="T3" fmla="*/ 57 h 151"/>
                  <a:gd name="T4" fmla="*/ 115 w 135"/>
                  <a:gd name="T5" fmla="*/ 55 h 151"/>
                  <a:gd name="T6" fmla="*/ 104 w 135"/>
                  <a:gd name="T7" fmla="*/ 51 h 151"/>
                  <a:gd name="T8" fmla="*/ 97 w 135"/>
                  <a:gd name="T9" fmla="*/ 44 h 151"/>
                  <a:gd name="T10" fmla="*/ 90 w 135"/>
                  <a:gd name="T11" fmla="*/ 31 h 151"/>
                  <a:gd name="T12" fmla="*/ 79 w 135"/>
                  <a:gd name="T13" fmla="*/ 26 h 151"/>
                  <a:gd name="T14" fmla="*/ 73 w 135"/>
                  <a:gd name="T15" fmla="*/ 24 h 151"/>
                  <a:gd name="T16" fmla="*/ 57 w 135"/>
                  <a:gd name="T17" fmla="*/ 15 h 151"/>
                  <a:gd name="T18" fmla="*/ 44 w 135"/>
                  <a:gd name="T19" fmla="*/ 11 h 151"/>
                  <a:gd name="T20" fmla="*/ 31 w 135"/>
                  <a:gd name="T21" fmla="*/ 4 h 151"/>
                  <a:gd name="T22" fmla="*/ 17 w 135"/>
                  <a:gd name="T23" fmla="*/ 0 h 151"/>
                  <a:gd name="T24" fmla="*/ 15 w 135"/>
                  <a:gd name="T25" fmla="*/ 4 h 151"/>
                  <a:gd name="T26" fmla="*/ 15 w 135"/>
                  <a:gd name="T27" fmla="*/ 6 h 151"/>
                  <a:gd name="T28" fmla="*/ 15 w 135"/>
                  <a:gd name="T29" fmla="*/ 11 h 151"/>
                  <a:gd name="T30" fmla="*/ 17 w 135"/>
                  <a:gd name="T31" fmla="*/ 18 h 151"/>
                  <a:gd name="T32" fmla="*/ 24 w 135"/>
                  <a:gd name="T33" fmla="*/ 26 h 151"/>
                  <a:gd name="T34" fmla="*/ 28 w 135"/>
                  <a:gd name="T35" fmla="*/ 35 h 151"/>
                  <a:gd name="T36" fmla="*/ 33 w 135"/>
                  <a:gd name="T37" fmla="*/ 46 h 151"/>
                  <a:gd name="T38" fmla="*/ 31 w 135"/>
                  <a:gd name="T39" fmla="*/ 62 h 151"/>
                  <a:gd name="T40" fmla="*/ 31 w 135"/>
                  <a:gd name="T41" fmla="*/ 73 h 151"/>
                  <a:gd name="T42" fmla="*/ 33 w 135"/>
                  <a:gd name="T43" fmla="*/ 77 h 151"/>
                  <a:gd name="T44" fmla="*/ 31 w 135"/>
                  <a:gd name="T45" fmla="*/ 84 h 151"/>
                  <a:gd name="T46" fmla="*/ 15 w 135"/>
                  <a:gd name="T47" fmla="*/ 91 h 151"/>
                  <a:gd name="T48" fmla="*/ 4 w 135"/>
                  <a:gd name="T49" fmla="*/ 86 h 151"/>
                  <a:gd name="T50" fmla="*/ 2 w 135"/>
                  <a:gd name="T51" fmla="*/ 91 h 151"/>
                  <a:gd name="T52" fmla="*/ 0 w 135"/>
                  <a:gd name="T53" fmla="*/ 100 h 151"/>
                  <a:gd name="T54" fmla="*/ 6 w 135"/>
                  <a:gd name="T55" fmla="*/ 108 h 151"/>
                  <a:gd name="T56" fmla="*/ 11 w 135"/>
                  <a:gd name="T57" fmla="*/ 113 h 151"/>
                  <a:gd name="T58" fmla="*/ 15 w 135"/>
                  <a:gd name="T59" fmla="*/ 122 h 151"/>
                  <a:gd name="T60" fmla="*/ 17 w 135"/>
                  <a:gd name="T61" fmla="*/ 126 h 151"/>
                  <a:gd name="T62" fmla="*/ 17 w 135"/>
                  <a:gd name="T63" fmla="*/ 135 h 151"/>
                  <a:gd name="T64" fmla="*/ 22 w 135"/>
                  <a:gd name="T65" fmla="*/ 139 h 151"/>
                  <a:gd name="T66" fmla="*/ 26 w 135"/>
                  <a:gd name="T67" fmla="*/ 139 h 151"/>
                  <a:gd name="T68" fmla="*/ 31 w 135"/>
                  <a:gd name="T69" fmla="*/ 146 h 151"/>
                  <a:gd name="T70" fmla="*/ 42 w 135"/>
                  <a:gd name="T71" fmla="*/ 151 h 151"/>
                  <a:gd name="T72" fmla="*/ 55 w 135"/>
                  <a:gd name="T73" fmla="*/ 146 h 151"/>
                  <a:gd name="T74" fmla="*/ 62 w 135"/>
                  <a:gd name="T75" fmla="*/ 139 h 151"/>
                  <a:gd name="T76" fmla="*/ 57 w 135"/>
                  <a:gd name="T77" fmla="*/ 135 h 151"/>
                  <a:gd name="T78" fmla="*/ 59 w 135"/>
                  <a:gd name="T79" fmla="*/ 137 h 151"/>
                  <a:gd name="T80" fmla="*/ 66 w 135"/>
                  <a:gd name="T81" fmla="*/ 131 h 151"/>
                  <a:gd name="T82" fmla="*/ 64 w 135"/>
                  <a:gd name="T83" fmla="*/ 126 h 151"/>
                  <a:gd name="T84" fmla="*/ 66 w 135"/>
                  <a:gd name="T85" fmla="*/ 122 h 151"/>
                  <a:gd name="T86" fmla="*/ 68 w 135"/>
                  <a:gd name="T87" fmla="*/ 122 h 151"/>
                  <a:gd name="T88" fmla="*/ 68 w 135"/>
                  <a:gd name="T89" fmla="*/ 128 h 151"/>
                  <a:gd name="T90" fmla="*/ 62 w 135"/>
                  <a:gd name="T91" fmla="*/ 137 h 151"/>
                  <a:gd name="T92" fmla="*/ 66 w 135"/>
                  <a:gd name="T93" fmla="*/ 139 h 151"/>
                  <a:gd name="T94" fmla="*/ 73 w 135"/>
                  <a:gd name="T95" fmla="*/ 128 h 151"/>
                  <a:gd name="T96" fmla="*/ 79 w 135"/>
                  <a:gd name="T97" fmla="*/ 122 h 151"/>
                  <a:gd name="T98" fmla="*/ 77 w 135"/>
                  <a:gd name="T99" fmla="*/ 117 h 151"/>
                  <a:gd name="T100" fmla="*/ 75 w 135"/>
                  <a:gd name="T101" fmla="*/ 117 h 151"/>
                  <a:gd name="T102" fmla="*/ 75 w 135"/>
                  <a:gd name="T103" fmla="*/ 115 h 151"/>
                  <a:gd name="T104" fmla="*/ 73 w 135"/>
                  <a:gd name="T105" fmla="*/ 113 h 151"/>
                  <a:gd name="T106" fmla="*/ 71 w 135"/>
                  <a:gd name="T107" fmla="*/ 111 h 151"/>
                  <a:gd name="T108" fmla="*/ 75 w 135"/>
                  <a:gd name="T109" fmla="*/ 111 h 151"/>
                  <a:gd name="T110" fmla="*/ 79 w 135"/>
                  <a:gd name="T111" fmla="*/ 115 h 151"/>
                  <a:gd name="T112" fmla="*/ 79 w 135"/>
                  <a:gd name="T113" fmla="*/ 117 h 151"/>
                  <a:gd name="T114" fmla="*/ 88 w 135"/>
                  <a:gd name="T115" fmla="*/ 104 h 151"/>
                  <a:gd name="T116" fmla="*/ 119 w 135"/>
                  <a:gd name="T117" fmla="*/ 77 h 151"/>
                  <a:gd name="T118" fmla="*/ 126 w 135"/>
                  <a:gd name="T119" fmla="*/ 73 h 151"/>
                  <a:gd name="T120" fmla="*/ 135 w 135"/>
                  <a:gd name="T121" fmla="*/ 7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151">
                    <a:moveTo>
                      <a:pt x="133" y="69"/>
                    </a:moveTo>
                    <a:lnTo>
                      <a:pt x="133" y="66"/>
                    </a:lnTo>
                    <a:lnTo>
                      <a:pt x="133" y="66"/>
                    </a:lnTo>
                    <a:lnTo>
                      <a:pt x="130" y="64"/>
                    </a:lnTo>
                    <a:lnTo>
                      <a:pt x="130" y="64"/>
                    </a:lnTo>
                    <a:lnTo>
                      <a:pt x="126" y="64"/>
                    </a:lnTo>
                    <a:lnTo>
                      <a:pt x="124" y="64"/>
                    </a:lnTo>
                    <a:lnTo>
                      <a:pt x="121" y="64"/>
                    </a:lnTo>
                    <a:lnTo>
                      <a:pt x="121" y="62"/>
                    </a:lnTo>
                    <a:lnTo>
                      <a:pt x="124" y="60"/>
                    </a:lnTo>
                    <a:lnTo>
                      <a:pt x="121" y="57"/>
                    </a:lnTo>
                    <a:lnTo>
                      <a:pt x="121" y="57"/>
                    </a:lnTo>
                    <a:lnTo>
                      <a:pt x="121" y="55"/>
                    </a:lnTo>
                    <a:lnTo>
                      <a:pt x="117" y="53"/>
                    </a:lnTo>
                    <a:lnTo>
                      <a:pt x="117" y="53"/>
                    </a:lnTo>
                    <a:lnTo>
                      <a:pt x="115" y="53"/>
                    </a:lnTo>
                    <a:lnTo>
                      <a:pt x="115" y="55"/>
                    </a:lnTo>
                    <a:lnTo>
                      <a:pt x="115" y="55"/>
                    </a:lnTo>
                    <a:lnTo>
                      <a:pt x="113" y="55"/>
                    </a:lnTo>
                    <a:lnTo>
                      <a:pt x="110" y="53"/>
                    </a:lnTo>
                    <a:lnTo>
                      <a:pt x="108" y="51"/>
                    </a:lnTo>
                    <a:lnTo>
                      <a:pt x="108" y="51"/>
                    </a:lnTo>
                    <a:lnTo>
                      <a:pt x="104" y="51"/>
                    </a:lnTo>
                    <a:lnTo>
                      <a:pt x="104" y="51"/>
                    </a:lnTo>
                    <a:lnTo>
                      <a:pt x="102" y="49"/>
                    </a:lnTo>
                    <a:lnTo>
                      <a:pt x="102" y="49"/>
                    </a:lnTo>
                    <a:lnTo>
                      <a:pt x="102" y="46"/>
                    </a:lnTo>
                    <a:lnTo>
                      <a:pt x="99" y="44"/>
                    </a:lnTo>
                    <a:lnTo>
                      <a:pt x="99" y="44"/>
                    </a:lnTo>
                    <a:lnTo>
                      <a:pt x="97" y="44"/>
                    </a:lnTo>
                    <a:lnTo>
                      <a:pt x="95" y="42"/>
                    </a:lnTo>
                    <a:lnTo>
                      <a:pt x="95" y="42"/>
                    </a:lnTo>
                    <a:lnTo>
                      <a:pt x="95" y="35"/>
                    </a:lnTo>
                    <a:lnTo>
                      <a:pt x="95" y="33"/>
                    </a:lnTo>
                    <a:lnTo>
                      <a:pt x="93" y="33"/>
                    </a:lnTo>
                    <a:lnTo>
                      <a:pt x="90" y="31"/>
                    </a:lnTo>
                    <a:lnTo>
                      <a:pt x="90" y="31"/>
                    </a:lnTo>
                    <a:lnTo>
                      <a:pt x="88" y="33"/>
                    </a:lnTo>
                    <a:lnTo>
                      <a:pt x="88" y="33"/>
                    </a:lnTo>
                    <a:lnTo>
                      <a:pt x="86" y="31"/>
                    </a:lnTo>
                    <a:lnTo>
                      <a:pt x="82" y="29"/>
                    </a:lnTo>
                    <a:lnTo>
                      <a:pt x="79" y="26"/>
                    </a:lnTo>
                    <a:lnTo>
                      <a:pt x="77" y="26"/>
                    </a:lnTo>
                    <a:lnTo>
                      <a:pt x="75" y="26"/>
                    </a:lnTo>
                    <a:lnTo>
                      <a:pt x="75" y="26"/>
                    </a:lnTo>
                    <a:lnTo>
                      <a:pt x="75" y="26"/>
                    </a:lnTo>
                    <a:lnTo>
                      <a:pt x="73" y="26"/>
                    </a:lnTo>
                    <a:lnTo>
                      <a:pt x="73" y="24"/>
                    </a:lnTo>
                    <a:lnTo>
                      <a:pt x="73" y="24"/>
                    </a:lnTo>
                    <a:lnTo>
                      <a:pt x="73" y="24"/>
                    </a:lnTo>
                    <a:lnTo>
                      <a:pt x="68" y="20"/>
                    </a:lnTo>
                    <a:lnTo>
                      <a:pt x="66" y="18"/>
                    </a:lnTo>
                    <a:lnTo>
                      <a:pt x="64" y="18"/>
                    </a:lnTo>
                    <a:lnTo>
                      <a:pt x="57" y="15"/>
                    </a:lnTo>
                    <a:lnTo>
                      <a:pt x="55" y="15"/>
                    </a:lnTo>
                    <a:lnTo>
                      <a:pt x="55" y="15"/>
                    </a:lnTo>
                    <a:lnTo>
                      <a:pt x="53" y="15"/>
                    </a:lnTo>
                    <a:lnTo>
                      <a:pt x="51" y="15"/>
                    </a:lnTo>
                    <a:lnTo>
                      <a:pt x="48" y="13"/>
                    </a:lnTo>
                    <a:lnTo>
                      <a:pt x="44" y="11"/>
                    </a:lnTo>
                    <a:lnTo>
                      <a:pt x="42" y="11"/>
                    </a:lnTo>
                    <a:lnTo>
                      <a:pt x="42" y="9"/>
                    </a:lnTo>
                    <a:lnTo>
                      <a:pt x="39" y="6"/>
                    </a:lnTo>
                    <a:lnTo>
                      <a:pt x="33" y="6"/>
                    </a:lnTo>
                    <a:lnTo>
                      <a:pt x="33" y="6"/>
                    </a:lnTo>
                    <a:lnTo>
                      <a:pt x="31" y="4"/>
                    </a:lnTo>
                    <a:lnTo>
                      <a:pt x="28" y="4"/>
                    </a:lnTo>
                    <a:lnTo>
                      <a:pt x="26" y="2"/>
                    </a:lnTo>
                    <a:lnTo>
                      <a:pt x="26" y="2"/>
                    </a:lnTo>
                    <a:lnTo>
                      <a:pt x="24" y="2"/>
                    </a:lnTo>
                    <a:lnTo>
                      <a:pt x="17" y="0"/>
                    </a:lnTo>
                    <a:lnTo>
                      <a:pt x="17" y="0"/>
                    </a:lnTo>
                    <a:lnTo>
                      <a:pt x="15" y="0"/>
                    </a:lnTo>
                    <a:lnTo>
                      <a:pt x="15" y="0"/>
                    </a:lnTo>
                    <a:lnTo>
                      <a:pt x="15" y="0"/>
                    </a:lnTo>
                    <a:lnTo>
                      <a:pt x="15" y="2"/>
                    </a:lnTo>
                    <a:lnTo>
                      <a:pt x="15" y="2"/>
                    </a:lnTo>
                    <a:lnTo>
                      <a:pt x="15" y="4"/>
                    </a:lnTo>
                    <a:lnTo>
                      <a:pt x="13" y="4"/>
                    </a:lnTo>
                    <a:lnTo>
                      <a:pt x="13" y="4"/>
                    </a:lnTo>
                    <a:lnTo>
                      <a:pt x="13" y="6"/>
                    </a:lnTo>
                    <a:lnTo>
                      <a:pt x="13" y="6"/>
                    </a:lnTo>
                    <a:lnTo>
                      <a:pt x="15" y="6"/>
                    </a:lnTo>
                    <a:lnTo>
                      <a:pt x="15" y="6"/>
                    </a:lnTo>
                    <a:lnTo>
                      <a:pt x="17" y="6"/>
                    </a:lnTo>
                    <a:lnTo>
                      <a:pt x="17" y="6"/>
                    </a:lnTo>
                    <a:lnTo>
                      <a:pt x="17" y="9"/>
                    </a:lnTo>
                    <a:lnTo>
                      <a:pt x="17" y="9"/>
                    </a:lnTo>
                    <a:lnTo>
                      <a:pt x="17" y="9"/>
                    </a:lnTo>
                    <a:lnTo>
                      <a:pt x="15" y="11"/>
                    </a:lnTo>
                    <a:lnTo>
                      <a:pt x="15" y="13"/>
                    </a:lnTo>
                    <a:lnTo>
                      <a:pt x="15" y="13"/>
                    </a:lnTo>
                    <a:lnTo>
                      <a:pt x="15" y="13"/>
                    </a:lnTo>
                    <a:lnTo>
                      <a:pt x="15" y="15"/>
                    </a:lnTo>
                    <a:lnTo>
                      <a:pt x="15" y="15"/>
                    </a:lnTo>
                    <a:lnTo>
                      <a:pt x="17" y="18"/>
                    </a:lnTo>
                    <a:lnTo>
                      <a:pt x="20" y="24"/>
                    </a:lnTo>
                    <a:lnTo>
                      <a:pt x="20" y="26"/>
                    </a:lnTo>
                    <a:lnTo>
                      <a:pt x="22" y="26"/>
                    </a:lnTo>
                    <a:lnTo>
                      <a:pt x="22" y="26"/>
                    </a:lnTo>
                    <a:lnTo>
                      <a:pt x="24" y="26"/>
                    </a:lnTo>
                    <a:lnTo>
                      <a:pt x="24" y="26"/>
                    </a:lnTo>
                    <a:lnTo>
                      <a:pt x="24" y="29"/>
                    </a:lnTo>
                    <a:lnTo>
                      <a:pt x="24" y="29"/>
                    </a:lnTo>
                    <a:lnTo>
                      <a:pt x="24" y="29"/>
                    </a:lnTo>
                    <a:lnTo>
                      <a:pt x="24" y="31"/>
                    </a:lnTo>
                    <a:lnTo>
                      <a:pt x="28" y="33"/>
                    </a:lnTo>
                    <a:lnTo>
                      <a:pt x="28" y="35"/>
                    </a:lnTo>
                    <a:lnTo>
                      <a:pt x="28" y="35"/>
                    </a:lnTo>
                    <a:lnTo>
                      <a:pt x="31" y="35"/>
                    </a:lnTo>
                    <a:lnTo>
                      <a:pt x="33" y="40"/>
                    </a:lnTo>
                    <a:lnTo>
                      <a:pt x="33" y="42"/>
                    </a:lnTo>
                    <a:lnTo>
                      <a:pt x="33" y="42"/>
                    </a:lnTo>
                    <a:lnTo>
                      <a:pt x="33" y="46"/>
                    </a:lnTo>
                    <a:lnTo>
                      <a:pt x="33" y="49"/>
                    </a:lnTo>
                    <a:lnTo>
                      <a:pt x="33" y="57"/>
                    </a:lnTo>
                    <a:lnTo>
                      <a:pt x="33" y="60"/>
                    </a:lnTo>
                    <a:lnTo>
                      <a:pt x="31" y="60"/>
                    </a:lnTo>
                    <a:lnTo>
                      <a:pt x="31" y="60"/>
                    </a:lnTo>
                    <a:lnTo>
                      <a:pt x="31" y="62"/>
                    </a:lnTo>
                    <a:lnTo>
                      <a:pt x="31" y="62"/>
                    </a:lnTo>
                    <a:lnTo>
                      <a:pt x="28" y="64"/>
                    </a:lnTo>
                    <a:lnTo>
                      <a:pt x="28" y="64"/>
                    </a:lnTo>
                    <a:lnTo>
                      <a:pt x="28" y="66"/>
                    </a:lnTo>
                    <a:lnTo>
                      <a:pt x="31" y="71"/>
                    </a:lnTo>
                    <a:lnTo>
                      <a:pt x="31" y="73"/>
                    </a:lnTo>
                    <a:lnTo>
                      <a:pt x="31" y="75"/>
                    </a:lnTo>
                    <a:lnTo>
                      <a:pt x="31" y="75"/>
                    </a:lnTo>
                    <a:lnTo>
                      <a:pt x="31" y="75"/>
                    </a:lnTo>
                    <a:lnTo>
                      <a:pt x="31" y="77"/>
                    </a:lnTo>
                    <a:lnTo>
                      <a:pt x="31" y="77"/>
                    </a:lnTo>
                    <a:lnTo>
                      <a:pt x="33" y="77"/>
                    </a:lnTo>
                    <a:lnTo>
                      <a:pt x="33" y="80"/>
                    </a:lnTo>
                    <a:lnTo>
                      <a:pt x="33" y="80"/>
                    </a:lnTo>
                    <a:lnTo>
                      <a:pt x="33" y="80"/>
                    </a:lnTo>
                    <a:lnTo>
                      <a:pt x="33" y="82"/>
                    </a:lnTo>
                    <a:lnTo>
                      <a:pt x="33" y="82"/>
                    </a:lnTo>
                    <a:lnTo>
                      <a:pt x="31" y="84"/>
                    </a:lnTo>
                    <a:lnTo>
                      <a:pt x="31" y="84"/>
                    </a:lnTo>
                    <a:lnTo>
                      <a:pt x="26" y="86"/>
                    </a:lnTo>
                    <a:lnTo>
                      <a:pt x="20" y="91"/>
                    </a:lnTo>
                    <a:lnTo>
                      <a:pt x="17" y="91"/>
                    </a:lnTo>
                    <a:lnTo>
                      <a:pt x="17" y="91"/>
                    </a:lnTo>
                    <a:lnTo>
                      <a:pt x="15" y="91"/>
                    </a:lnTo>
                    <a:lnTo>
                      <a:pt x="13" y="88"/>
                    </a:lnTo>
                    <a:lnTo>
                      <a:pt x="11" y="86"/>
                    </a:lnTo>
                    <a:lnTo>
                      <a:pt x="11" y="86"/>
                    </a:lnTo>
                    <a:lnTo>
                      <a:pt x="8" y="86"/>
                    </a:lnTo>
                    <a:lnTo>
                      <a:pt x="6" y="86"/>
                    </a:lnTo>
                    <a:lnTo>
                      <a:pt x="4" y="86"/>
                    </a:lnTo>
                    <a:lnTo>
                      <a:pt x="4" y="86"/>
                    </a:lnTo>
                    <a:lnTo>
                      <a:pt x="2" y="86"/>
                    </a:lnTo>
                    <a:lnTo>
                      <a:pt x="2" y="88"/>
                    </a:lnTo>
                    <a:lnTo>
                      <a:pt x="2" y="88"/>
                    </a:lnTo>
                    <a:lnTo>
                      <a:pt x="2" y="88"/>
                    </a:lnTo>
                    <a:lnTo>
                      <a:pt x="2" y="91"/>
                    </a:lnTo>
                    <a:lnTo>
                      <a:pt x="0" y="95"/>
                    </a:lnTo>
                    <a:lnTo>
                      <a:pt x="0" y="95"/>
                    </a:lnTo>
                    <a:lnTo>
                      <a:pt x="0" y="97"/>
                    </a:lnTo>
                    <a:lnTo>
                      <a:pt x="0" y="100"/>
                    </a:lnTo>
                    <a:lnTo>
                      <a:pt x="0" y="100"/>
                    </a:lnTo>
                    <a:lnTo>
                      <a:pt x="0" y="100"/>
                    </a:lnTo>
                    <a:lnTo>
                      <a:pt x="2" y="102"/>
                    </a:lnTo>
                    <a:lnTo>
                      <a:pt x="2" y="102"/>
                    </a:lnTo>
                    <a:lnTo>
                      <a:pt x="4" y="104"/>
                    </a:lnTo>
                    <a:lnTo>
                      <a:pt x="4" y="106"/>
                    </a:lnTo>
                    <a:lnTo>
                      <a:pt x="4" y="106"/>
                    </a:lnTo>
                    <a:lnTo>
                      <a:pt x="6" y="108"/>
                    </a:lnTo>
                    <a:lnTo>
                      <a:pt x="6" y="108"/>
                    </a:lnTo>
                    <a:lnTo>
                      <a:pt x="6" y="108"/>
                    </a:lnTo>
                    <a:lnTo>
                      <a:pt x="8" y="111"/>
                    </a:lnTo>
                    <a:lnTo>
                      <a:pt x="8" y="111"/>
                    </a:lnTo>
                    <a:lnTo>
                      <a:pt x="8" y="111"/>
                    </a:lnTo>
                    <a:lnTo>
                      <a:pt x="11" y="113"/>
                    </a:lnTo>
                    <a:lnTo>
                      <a:pt x="11" y="115"/>
                    </a:lnTo>
                    <a:lnTo>
                      <a:pt x="11" y="117"/>
                    </a:lnTo>
                    <a:lnTo>
                      <a:pt x="11" y="119"/>
                    </a:lnTo>
                    <a:lnTo>
                      <a:pt x="13" y="119"/>
                    </a:lnTo>
                    <a:lnTo>
                      <a:pt x="13" y="122"/>
                    </a:lnTo>
                    <a:lnTo>
                      <a:pt x="15" y="122"/>
                    </a:lnTo>
                    <a:lnTo>
                      <a:pt x="17" y="124"/>
                    </a:lnTo>
                    <a:lnTo>
                      <a:pt x="17" y="124"/>
                    </a:lnTo>
                    <a:lnTo>
                      <a:pt x="17" y="124"/>
                    </a:lnTo>
                    <a:lnTo>
                      <a:pt x="17" y="124"/>
                    </a:lnTo>
                    <a:lnTo>
                      <a:pt x="17" y="126"/>
                    </a:lnTo>
                    <a:lnTo>
                      <a:pt x="17" y="126"/>
                    </a:lnTo>
                    <a:lnTo>
                      <a:pt x="17" y="128"/>
                    </a:lnTo>
                    <a:lnTo>
                      <a:pt x="17" y="131"/>
                    </a:lnTo>
                    <a:lnTo>
                      <a:pt x="17" y="133"/>
                    </a:lnTo>
                    <a:lnTo>
                      <a:pt x="17" y="133"/>
                    </a:lnTo>
                    <a:lnTo>
                      <a:pt x="17" y="135"/>
                    </a:lnTo>
                    <a:lnTo>
                      <a:pt x="17" y="135"/>
                    </a:lnTo>
                    <a:lnTo>
                      <a:pt x="17" y="135"/>
                    </a:lnTo>
                    <a:lnTo>
                      <a:pt x="17" y="137"/>
                    </a:lnTo>
                    <a:lnTo>
                      <a:pt x="17" y="137"/>
                    </a:lnTo>
                    <a:lnTo>
                      <a:pt x="20" y="137"/>
                    </a:lnTo>
                    <a:lnTo>
                      <a:pt x="22" y="139"/>
                    </a:lnTo>
                    <a:lnTo>
                      <a:pt x="22" y="139"/>
                    </a:lnTo>
                    <a:lnTo>
                      <a:pt x="22" y="139"/>
                    </a:lnTo>
                    <a:lnTo>
                      <a:pt x="24" y="139"/>
                    </a:lnTo>
                    <a:lnTo>
                      <a:pt x="24" y="139"/>
                    </a:lnTo>
                    <a:lnTo>
                      <a:pt x="24" y="137"/>
                    </a:lnTo>
                    <a:lnTo>
                      <a:pt x="24" y="139"/>
                    </a:lnTo>
                    <a:lnTo>
                      <a:pt x="26" y="139"/>
                    </a:lnTo>
                    <a:lnTo>
                      <a:pt x="26" y="139"/>
                    </a:lnTo>
                    <a:lnTo>
                      <a:pt x="26" y="139"/>
                    </a:lnTo>
                    <a:lnTo>
                      <a:pt x="28" y="142"/>
                    </a:lnTo>
                    <a:lnTo>
                      <a:pt x="28" y="142"/>
                    </a:lnTo>
                    <a:lnTo>
                      <a:pt x="28" y="144"/>
                    </a:lnTo>
                    <a:lnTo>
                      <a:pt x="31" y="146"/>
                    </a:lnTo>
                    <a:lnTo>
                      <a:pt x="33" y="146"/>
                    </a:lnTo>
                    <a:lnTo>
                      <a:pt x="35" y="148"/>
                    </a:lnTo>
                    <a:lnTo>
                      <a:pt x="35" y="148"/>
                    </a:lnTo>
                    <a:lnTo>
                      <a:pt x="39" y="151"/>
                    </a:lnTo>
                    <a:lnTo>
                      <a:pt x="39" y="151"/>
                    </a:lnTo>
                    <a:lnTo>
                      <a:pt x="42" y="151"/>
                    </a:lnTo>
                    <a:lnTo>
                      <a:pt x="42" y="151"/>
                    </a:lnTo>
                    <a:lnTo>
                      <a:pt x="42" y="148"/>
                    </a:lnTo>
                    <a:lnTo>
                      <a:pt x="44" y="146"/>
                    </a:lnTo>
                    <a:lnTo>
                      <a:pt x="48" y="148"/>
                    </a:lnTo>
                    <a:lnTo>
                      <a:pt x="51" y="148"/>
                    </a:lnTo>
                    <a:lnTo>
                      <a:pt x="55" y="146"/>
                    </a:lnTo>
                    <a:lnTo>
                      <a:pt x="55" y="146"/>
                    </a:lnTo>
                    <a:lnTo>
                      <a:pt x="57" y="146"/>
                    </a:lnTo>
                    <a:lnTo>
                      <a:pt x="59" y="144"/>
                    </a:lnTo>
                    <a:lnTo>
                      <a:pt x="59" y="144"/>
                    </a:lnTo>
                    <a:lnTo>
                      <a:pt x="62" y="142"/>
                    </a:lnTo>
                    <a:lnTo>
                      <a:pt x="62" y="139"/>
                    </a:lnTo>
                    <a:lnTo>
                      <a:pt x="57" y="139"/>
                    </a:lnTo>
                    <a:lnTo>
                      <a:pt x="57" y="137"/>
                    </a:lnTo>
                    <a:lnTo>
                      <a:pt x="57" y="137"/>
                    </a:lnTo>
                    <a:lnTo>
                      <a:pt x="55" y="135"/>
                    </a:lnTo>
                    <a:lnTo>
                      <a:pt x="57" y="135"/>
                    </a:lnTo>
                    <a:lnTo>
                      <a:pt x="57" y="135"/>
                    </a:lnTo>
                    <a:lnTo>
                      <a:pt x="57" y="135"/>
                    </a:lnTo>
                    <a:lnTo>
                      <a:pt x="57" y="135"/>
                    </a:lnTo>
                    <a:lnTo>
                      <a:pt x="57" y="137"/>
                    </a:lnTo>
                    <a:lnTo>
                      <a:pt x="59" y="137"/>
                    </a:lnTo>
                    <a:lnTo>
                      <a:pt x="59" y="139"/>
                    </a:lnTo>
                    <a:lnTo>
                      <a:pt x="59" y="137"/>
                    </a:lnTo>
                    <a:lnTo>
                      <a:pt x="62" y="133"/>
                    </a:lnTo>
                    <a:lnTo>
                      <a:pt x="62" y="133"/>
                    </a:lnTo>
                    <a:lnTo>
                      <a:pt x="64" y="131"/>
                    </a:lnTo>
                    <a:lnTo>
                      <a:pt x="64" y="131"/>
                    </a:lnTo>
                    <a:lnTo>
                      <a:pt x="64" y="131"/>
                    </a:lnTo>
                    <a:lnTo>
                      <a:pt x="66" y="131"/>
                    </a:lnTo>
                    <a:lnTo>
                      <a:pt x="66" y="131"/>
                    </a:lnTo>
                    <a:lnTo>
                      <a:pt x="66" y="128"/>
                    </a:lnTo>
                    <a:lnTo>
                      <a:pt x="66" y="128"/>
                    </a:lnTo>
                    <a:lnTo>
                      <a:pt x="66" y="128"/>
                    </a:lnTo>
                    <a:lnTo>
                      <a:pt x="64" y="128"/>
                    </a:lnTo>
                    <a:lnTo>
                      <a:pt x="64" y="126"/>
                    </a:lnTo>
                    <a:lnTo>
                      <a:pt x="66" y="128"/>
                    </a:lnTo>
                    <a:lnTo>
                      <a:pt x="66" y="128"/>
                    </a:lnTo>
                    <a:lnTo>
                      <a:pt x="66" y="126"/>
                    </a:lnTo>
                    <a:lnTo>
                      <a:pt x="64" y="124"/>
                    </a:lnTo>
                    <a:lnTo>
                      <a:pt x="66" y="122"/>
                    </a:lnTo>
                    <a:lnTo>
                      <a:pt x="66" y="122"/>
                    </a:lnTo>
                    <a:lnTo>
                      <a:pt x="66" y="124"/>
                    </a:lnTo>
                    <a:lnTo>
                      <a:pt x="68" y="126"/>
                    </a:lnTo>
                    <a:lnTo>
                      <a:pt x="68" y="126"/>
                    </a:lnTo>
                    <a:lnTo>
                      <a:pt x="68" y="126"/>
                    </a:lnTo>
                    <a:lnTo>
                      <a:pt x="68" y="124"/>
                    </a:lnTo>
                    <a:lnTo>
                      <a:pt x="68" y="122"/>
                    </a:lnTo>
                    <a:lnTo>
                      <a:pt x="68" y="124"/>
                    </a:lnTo>
                    <a:lnTo>
                      <a:pt x="68" y="126"/>
                    </a:lnTo>
                    <a:lnTo>
                      <a:pt x="71" y="126"/>
                    </a:lnTo>
                    <a:lnTo>
                      <a:pt x="68" y="126"/>
                    </a:lnTo>
                    <a:lnTo>
                      <a:pt x="68" y="128"/>
                    </a:lnTo>
                    <a:lnTo>
                      <a:pt x="68" y="128"/>
                    </a:lnTo>
                    <a:lnTo>
                      <a:pt x="64" y="131"/>
                    </a:lnTo>
                    <a:lnTo>
                      <a:pt x="64" y="131"/>
                    </a:lnTo>
                    <a:lnTo>
                      <a:pt x="64" y="133"/>
                    </a:lnTo>
                    <a:lnTo>
                      <a:pt x="64" y="135"/>
                    </a:lnTo>
                    <a:lnTo>
                      <a:pt x="64" y="135"/>
                    </a:lnTo>
                    <a:lnTo>
                      <a:pt x="62" y="137"/>
                    </a:lnTo>
                    <a:lnTo>
                      <a:pt x="62" y="137"/>
                    </a:lnTo>
                    <a:lnTo>
                      <a:pt x="62" y="139"/>
                    </a:lnTo>
                    <a:lnTo>
                      <a:pt x="62" y="139"/>
                    </a:lnTo>
                    <a:lnTo>
                      <a:pt x="62" y="139"/>
                    </a:lnTo>
                    <a:lnTo>
                      <a:pt x="62" y="139"/>
                    </a:lnTo>
                    <a:lnTo>
                      <a:pt x="66" y="139"/>
                    </a:lnTo>
                    <a:lnTo>
                      <a:pt x="66" y="139"/>
                    </a:lnTo>
                    <a:lnTo>
                      <a:pt x="68" y="133"/>
                    </a:lnTo>
                    <a:lnTo>
                      <a:pt x="71" y="128"/>
                    </a:lnTo>
                    <a:lnTo>
                      <a:pt x="71" y="128"/>
                    </a:lnTo>
                    <a:lnTo>
                      <a:pt x="71" y="128"/>
                    </a:lnTo>
                    <a:lnTo>
                      <a:pt x="73" y="128"/>
                    </a:lnTo>
                    <a:lnTo>
                      <a:pt x="73" y="128"/>
                    </a:lnTo>
                    <a:lnTo>
                      <a:pt x="73" y="126"/>
                    </a:lnTo>
                    <a:lnTo>
                      <a:pt x="75" y="126"/>
                    </a:lnTo>
                    <a:lnTo>
                      <a:pt x="75" y="124"/>
                    </a:lnTo>
                    <a:lnTo>
                      <a:pt x="77" y="124"/>
                    </a:lnTo>
                    <a:lnTo>
                      <a:pt x="79" y="122"/>
                    </a:lnTo>
                    <a:lnTo>
                      <a:pt x="79" y="122"/>
                    </a:lnTo>
                    <a:lnTo>
                      <a:pt x="79" y="122"/>
                    </a:lnTo>
                    <a:lnTo>
                      <a:pt x="77" y="122"/>
                    </a:lnTo>
                    <a:lnTo>
                      <a:pt x="79" y="117"/>
                    </a:lnTo>
                    <a:lnTo>
                      <a:pt x="77" y="117"/>
                    </a:lnTo>
                    <a:lnTo>
                      <a:pt x="77" y="117"/>
                    </a:lnTo>
                    <a:lnTo>
                      <a:pt x="77" y="117"/>
                    </a:lnTo>
                    <a:lnTo>
                      <a:pt x="77" y="115"/>
                    </a:lnTo>
                    <a:lnTo>
                      <a:pt x="77" y="115"/>
                    </a:lnTo>
                    <a:lnTo>
                      <a:pt x="77" y="115"/>
                    </a:lnTo>
                    <a:lnTo>
                      <a:pt x="77" y="115"/>
                    </a:lnTo>
                    <a:lnTo>
                      <a:pt x="75" y="117"/>
                    </a:lnTo>
                    <a:lnTo>
                      <a:pt x="75" y="117"/>
                    </a:lnTo>
                    <a:lnTo>
                      <a:pt x="75" y="115"/>
                    </a:lnTo>
                    <a:lnTo>
                      <a:pt x="75" y="115"/>
                    </a:lnTo>
                    <a:lnTo>
                      <a:pt x="75" y="115"/>
                    </a:lnTo>
                    <a:lnTo>
                      <a:pt x="75" y="115"/>
                    </a:lnTo>
                    <a:lnTo>
                      <a:pt x="75" y="115"/>
                    </a:lnTo>
                    <a:lnTo>
                      <a:pt x="75" y="115"/>
                    </a:lnTo>
                    <a:lnTo>
                      <a:pt x="75" y="115"/>
                    </a:lnTo>
                    <a:lnTo>
                      <a:pt x="73" y="113"/>
                    </a:lnTo>
                    <a:lnTo>
                      <a:pt x="73" y="113"/>
                    </a:lnTo>
                    <a:lnTo>
                      <a:pt x="73" y="113"/>
                    </a:lnTo>
                    <a:lnTo>
                      <a:pt x="73" y="113"/>
                    </a:lnTo>
                    <a:lnTo>
                      <a:pt x="71" y="113"/>
                    </a:lnTo>
                    <a:lnTo>
                      <a:pt x="71" y="113"/>
                    </a:lnTo>
                    <a:lnTo>
                      <a:pt x="71" y="113"/>
                    </a:lnTo>
                    <a:lnTo>
                      <a:pt x="71" y="111"/>
                    </a:lnTo>
                    <a:lnTo>
                      <a:pt x="71" y="111"/>
                    </a:lnTo>
                    <a:lnTo>
                      <a:pt x="71" y="111"/>
                    </a:lnTo>
                    <a:lnTo>
                      <a:pt x="71" y="108"/>
                    </a:lnTo>
                    <a:lnTo>
                      <a:pt x="71" y="108"/>
                    </a:lnTo>
                    <a:lnTo>
                      <a:pt x="71" y="111"/>
                    </a:lnTo>
                    <a:lnTo>
                      <a:pt x="73" y="111"/>
                    </a:lnTo>
                    <a:lnTo>
                      <a:pt x="75" y="111"/>
                    </a:lnTo>
                    <a:lnTo>
                      <a:pt x="75" y="111"/>
                    </a:lnTo>
                    <a:lnTo>
                      <a:pt x="77" y="113"/>
                    </a:lnTo>
                    <a:lnTo>
                      <a:pt x="77" y="115"/>
                    </a:lnTo>
                    <a:lnTo>
                      <a:pt x="77" y="113"/>
                    </a:lnTo>
                    <a:lnTo>
                      <a:pt x="79" y="113"/>
                    </a:lnTo>
                    <a:lnTo>
                      <a:pt x="79" y="115"/>
                    </a:lnTo>
                    <a:lnTo>
                      <a:pt x="79" y="115"/>
                    </a:lnTo>
                    <a:lnTo>
                      <a:pt x="79" y="115"/>
                    </a:lnTo>
                    <a:lnTo>
                      <a:pt x="79" y="115"/>
                    </a:lnTo>
                    <a:lnTo>
                      <a:pt x="79" y="115"/>
                    </a:lnTo>
                    <a:lnTo>
                      <a:pt x="79" y="117"/>
                    </a:lnTo>
                    <a:lnTo>
                      <a:pt x="79" y="117"/>
                    </a:lnTo>
                    <a:lnTo>
                      <a:pt x="79" y="117"/>
                    </a:lnTo>
                    <a:lnTo>
                      <a:pt x="82" y="117"/>
                    </a:lnTo>
                    <a:lnTo>
                      <a:pt x="86" y="108"/>
                    </a:lnTo>
                    <a:lnTo>
                      <a:pt x="86" y="106"/>
                    </a:lnTo>
                    <a:lnTo>
                      <a:pt x="86" y="106"/>
                    </a:lnTo>
                    <a:lnTo>
                      <a:pt x="88" y="104"/>
                    </a:lnTo>
                    <a:lnTo>
                      <a:pt x="88" y="104"/>
                    </a:lnTo>
                    <a:lnTo>
                      <a:pt x="93" y="100"/>
                    </a:lnTo>
                    <a:lnTo>
                      <a:pt x="93" y="97"/>
                    </a:lnTo>
                    <a:lnTo>
                      <a:pt x="93" y="95"/>
                    </a:lnTo>
                    <a:lnTo>
                      <a:pt x="97" y="91"/>
                    </a:lnTo>
                    <a:lnTo>
                      <a:pt x="108" y="84"/>
                    </a:lnTo>
                    <a:lnTo>
                      <a:pt x="119" y="77"/>
                    </a:lnTo>
                    <a:lnTo>
                      <a:pt x="119" y="75"/>
                    </a:lnTo>
                    <a:lnTo>
                      <a:pt x="119" y="75"/>
                    </a:lnTo>
                    <a:lnTo>
                      <a:pt x="121" y="75"/>
                    </a:lnTo>
                    <a:lnTo>
                      <a:pt x="121" y="75"/>
                    </a:lnTo>
                    <a:lnTo>
                      <a:pt x="124" y="75"/>
                    </a:lnTo>
                    <a:lnTo>
                      <a:pt x="126" y="73"/>
                    </a:lnTo>
                    <a:lnTo>
                      <a:pt x="126" y="73"/>
                    </a:lnTo>
                    <a:lnTo>
                      <a:pt x="128" y="73"/>
                    </a:lnTo>
                    <a:lnTo>
                      <a:pt x="130" y="73"/>
                    </a:lnTo>
                    <a:lnTo>
                      <a:pt x="133" y="71"/>
                    </a:lnTo>
                    <a:lnTo>
                      <a:pt x="135" y="71"/>
                    </a:lnTo>
                    <a:lnTo>
                      <a:pt x="135" y="71"/>
                    </a:lnTo>
                    <a:lnTo>
                      <a:pt x="133" y="69"/>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FD36EA35-1C1F-F61E-84DE-4BBFD37AE827}"/>
                  </a:ext>
                </a:extLst>
              </p:cNvPr>
              <p:cNvSpPr>
                <a:spLocks noEditPoints="1"/>
              </p:cNvSpPr>
              <p:nvPr/>
            </p:nvSpPr>
            <p:spPr bwMode="auto">
              <a:xfrm>
                <a:off x="3398279" y="3829048"/>
                <a:ext cx="1050926" cy="693737"/>
              </a:xfrm>
              <a:custGeom>
                <a:avLst/>
                <a:gdLst>
                  <a:gd name="T0" fmla="*/ 419 w 662"/>
                  <a:gd name="T1" fmla="*/ 388 h 437"/>
                  <a:gd name="T2" fmla="*/ 662 w 662"/>
                  <a:gd name="T3" fmla="*/ 226 h 437"/>
                  <a:gd name="T4" fmla="*/ 638 w 662"/>
                  <a:gd name="T5" fmla="*/ 222 h 437"/>
                  <a:gd name="T6" fmla="*/ 622 w 662"/>
                  <a:gd name="T7" fmla="*/ 215 h 437"/>
                  <a:gd name="T8" fmla="*/ 585 w 662"/>
                  <a:gd name="T9" fmla="*/ 217 h 437"/>
                  <a:gd name="T10" fmla="*/ 565 w 662"/>
                  <a:gd name="T11" fmla="*/ 222 h 437"/>
                  <a:gd name="T12" fmla="*/ 552 w 662"/>
                  <a:gd name="T13" fmla="*/ 222 h 437"/>
                  <a:gd name="T14" fmla="*/ 545 w 662"/>
                  <a:gd name="T15" fmla="*/ 231 h 437"/>
                  <a:gd name="T16" fmla="*/ 543 w 662"/>
                  <a:gd name="T17" fmla="*/ 240 h 437"/>
                  <a:gd name="T18" fmla="*/ 532 w 662"/>
                  <a:gd name="T19" fmla="*/ 240 h 437"/>
                  <a:gd name="T20" fmla="*/ 512 w 662"/>
                  <a:gd name="T21" fmla="*/ 242 h 437"/>
                  <a:gd name="T22" fmla="*/ 501 w 662"/>
                  <a:gd name="T23" fmla="*/ 235 h 437"/>
                  <a:gd name="T24" fmla="*/ 498 w 662"/>
                  <a:gd name="T25" fmla="*/ 217 h 437"/>
                  <a:gd name="T26" fmla="*/ 474 w 662"/>
                  <a:gd name="T27" fmla="*/ 200 h 437"/>
                  <a:gd name="T28" fmla="*/ 478 w 662"/>
                  <a:gd name="T29" fmla="*/ 175 h 437"/>
                  <a:gd name="T30" fmla="*/ 478 w 662"/>
                  <a:gd name="T31" fmla="*/ 158 h 437"/>
                  <a:gd name="T32" fmla="*/ 489 w 662"/>
                  <a:gd name="T33" fmla="*/ 135 h 437"/>
                  <a:gd name="T34" fmla="*/ 478 w 662"/>
                  <a:gd name="T35" fmla="*/ 124 h 437"/>
                  <a:gd name="T36" fmla="*/ 463 w 662"/>
                  <a:gd name="T37" fmla="*/ 127 h 437"/>
                  <a:gd name="T38" fmla="*/ 443 w 662"/>
                  <a:gd name="T39" fmla="*/ 102 h 437"/>
                  <a:gd name="T40" fmla="*/ 441 w 662"/>
                  <a:gd name="T41" fmla="*/ 76 h 437"/>
                  <a:gd name="T42" fmla="*/ 432 w 662"/>
                  <a:gd name="T43" fmla="*/ 42 h 437"/>
                  <a:gd name="T44" fmla="*/ 421 w 662"/>
                  <a:gd name="T45" fmla="*/ 16 h 437"/>
                  <a:gd name="T46" fmla="*/ 388 w 662"/>
                  <a:gd name="T47" fmla="*/ 27 h 437"/>
                  <a:gd name="T48" fmla="*/ 365 w 662"/>
                  <a:gd name="T49" fmla="*/ 22 h 437"/>
                  <a:gd name="T50" fmla="*/ 314 w 662"/>
                  <a:gd name="T51" fmla="*/ 38 h 437"/>
                  <a:gd name="T52" fmla="*/ 283 w 662"/>
                  <a:gd name="T53" fmla="*/ 25 h 437"/>
                  <a:gd name="T54" fmla="*/ 184 w 662"/>
                  <a:gd name="T55" fmla="*/ 11 h 437"/>
                  <a:gd name="T56" fmla="*/ 113 w 662"/>
                  <a:gd name="T57" fmla="*/ 87 h 437"/>
                  <a:gd name="T58" fmla="*/ 80 w 662"/>
                  <a:gd name="T59" fmla="*/ 133 h 437"/>
                  <a:gd name="T60" fmla="*/ 69 w 662"/>
                  <a:gd name="T61" fmla="*/ 164 h 437"/>
                  <a:gd name="T62" fmla="*/ 24 w 662"/>
                  <a:gd name="T63" fmla="*/ 206 h 437"/>
                  <a:gd name="T64" fmla="*/ 24 w 662"/>
                  <a:gd name="T65" fmla="*/ 220 h 437"/>
                  <a:gd name="T66" fmla="*/ 75 w 662"/>
                  <a:gd name="T67" fmla="*/ 220 h 437"/>
                  <a:gd name="T68" fmla="*/ 128 w 662"/>
                  <a:gd name="T69" fmla="*/ 226 h 437"/>
                  <a:gd name="T70" fmla="*/ 179 w 662"/>
                  <a:gd name="T71" fmla="*/ 248 h 437"/>
                  <a:gd name="T72" fmla="*/ 217 w 662"/>
                  <a:gd name="T73" fmla="*/ 248 h 437"/>
                  <a:gd name="T74" fmla="*/ 250 w 662"/>
                  <a:gd name="T75" fmla="*/ 260 h 437"/>
                  <a:gd name="T76" fmla="*/ 261 w 662"/>
                  <a:gd name="T77" fmla="*/ 302 h 437"/>
                  <a:gd name="T78" fmla="*/ 268 w 662"/>
                  <a:gd name="T79" fmla="*/ 328 h 437"/>
                  <a:gd name="T80" fmla="*/ 281 w 662"/>
                  <a:gd name="T81" fmla="*/ 342 h 437"/>
                  <a:gd name="T82" fmla="*/ 290 w 662"/>
                  <a:gd name="T83" fmla="*/ 361 h 437"/>
                  <a:gd name="T84" fmla="*/ 283 w 662"/>
                  <a:gd name="T85" fmla="*/ 377 h 437"/>
                  <a:gd name="T86" fmla="*/ 317 w 662"/>
                  <a:gd name="T87" fmla="*/ 386 h 437"/>
                  <a:gd name="T88" fmla="*/ 337 w 662"/>
                  <a:gd name="T89" fmla="*/ 386 h 437"/>
                  <a:gd name="T90" fmla="*/ 339 w 662"/>
                  <a:gd name="T91" fmla="*/ 408 h 437"/>
                  <a:gd name="T92" fmla="*/ 345 w 662"/>
                  <a:gd name="T93" fmla="*/ 415 h 437"/>
                  <a:gd name="T94" fmla="*/ 357 w 662"/>
                  <a:gd name="T95" fmla="*/ 415 h 437"/>
                  <a:gd name="T96" fmla="*/ 374 w 662"/>
                  <a:gd name="T97" fmla="*/ 430 h 437"/>
                  <a:gd name="T98" fmla="*/ 376 w 662"/>
                  <a:gd name="T99" fmla="*/ 417 h 437"/>
                  <a:gd name="T100" fmla="*/ 412 w 662"/>
                  <a:gd name="T101" fmla="*/ 390 h 437"/>
                  <a:gd name="T102" fmla="*/ 483 w 662"/>
                  <a:gd name="T103" fmla="*/ 339 h 437"/>
                  <a:gd name="T104" fmla="*/ 498 w 662"/>
                  <a:gd name="T105" fmla="*/ 324 h 437"/>
                  <a:gd name="T106" fmla="*/ 514 w 662"/>
                  <a:gd name="T107" fmla="*/ 330 h 437"/>
                  <a:gd name="T108" fmla="*/ 527 w 662"/>
                  <a:gd name="T109" fmla="*/ 315 h 437"/>
                  <a:gd name="T110" fmla="*/ 571 w 662"/>
                  <a:gd name="T111" fmla="*/ 315 h 437"/>
                  <a:gd name="T112" fmla="*/ 585 w 662"/>
                  <a:gd name="T113" fmla="*/ 297 h 437"/>
                  <a:gd name="T114" fmla="*/ 600 w 662"/>
                  <a:gd name="T115" fmla="*/ 286 h 437"/>
                  <a:gd name="T116" fmla="*/ 616 w 662"/>
                  <a:gd name="T117" fmla="*/ 277 h 437"/>
                  <a:gd name="T118" fmla="*/ 616 w 662"/>
                  <a:gd name="T119" fmla="*/ 253 h 437"/>
                  <a:gd name="T120" fmla="*/ 638 w 662"/>
                  <a:gd name="T121" fmla="*/ 242 h 437"/>
                  <a:gd name="T122" fmla="*/ 658 w 662"/>
                  <a:gd name="T123" fmla="*/ 231 h 437"/>
                  <a:gd name="T124" fmla="*/ 574 w 662"/>
                  <a:gd name="T125" fmla="*/ 31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2" h="437">
                    <a:moveTo>
                      <a:pt x="505" y="330"/>
                    </a:moveTo>
                    <a:lnTo>
                      <a:pt x="505" y="328"/>
                    </a:lnTo>
                    <a:lnTo>
                      <a:pt x="503" y="328"/>
                    </a:lnTo>
                    <a:lnTo>
                      <a:pt x="503" y="328"/>
                    </a:lnTo>
                    <a:lnTo>
                      <a:pt x="503" y="326"/>
                    </a:lnTo>
                    <a:lnTo>
                      <a:pt x="503" y="326"/>
                    </a:lnTo>
                    <a:lnTo>
                      <a:pt x="503" y="326"/>
                    </a:lnTo>
                    <a:lnTo>
                      <a:pt x="501" y="326"/>
                    </a:lnTo>
                    <a:lnTo>
                      <a:pt x="498" y="326"/>
                    </a:lnTo>
                    <a:lnTo>
                      <a:pt x="498" y="326"/>
                    </a:lnTo>
                    <a:lnTo>
                      <a:pt x="498" y="326"/>
                    </a:lnTo>
                    <a:lnTo>
                      <a:pt x="498" y="328"/>
                    </a:lnTo>
                    <a:lnTo>
                      <a:pt x="498" y="328"/>
                    </a:lnTo>
                    <a:lnTo>
                      <a:pt x="498" y="328"/>
                    </a:lnTo>
                    <a:lnTo>
                      <a:pt x="496" y="328"/>
                    </a:lnTo>
                    <a:lnTo>
                      <a:pt x="496" y="328"/>
                    </a:lnTo>
                    <a:lnTo>
                      <a:pt x="496" y="328"/>
                    </a:lnTo>
                    <a:lnTo>
                      <a:pt x="496" y="330"/>
                    </a:lnTo>
                    <a:lnTo>
                      <a:pt x="496" y="330"/>
                    </a:lnTo>
                    <a:lnTo>
                      <a:pt x="498" y="330"/>
                    </a:lnTo>
                    <a:lnTo>
                      <a:pt x="498" y="330"/>
                    </a:lnTo>
                    <a:lnTo>
                      <a:pt x="501" y="330"/>
                    </a:lnTo>
                    <a:lnTo>
                      <a:pt x="501" y="330"/>
                    </a:lnTo>
                    <a:lnTo>
                      <a:pt x="501" y="330"/>
                    </a:lnTo>
                    <a:lnTo>
                      <a:pt x="505" y="333"/>
                    </a:lnTo>
                    <a:lnTo>
                      <a:pt x="505" y="330"/>
                    </a:lnTo>
                    <a:close/>
                    <a:moveTo>
                      <a:pt x="419" y="388"/>
                    </a:moveTo>
                    <a:lnTo>
                      <a:pt x="419" y="388"/>
                    </a:lnTo>
                    <a:lnTo>
                      <a:pt x="416" y="388"/>
                    </a:lnTo>
                    <a:lnTo>
                      <a:pt x="414" y="388"/>
                    </a:lnTo>
                    <a:lnTo>
                      <a:pt x="414" y="390"/>
                    </a:lnTo>
                    <a:lnTo>
                      <a:pt x="412" y="392"/>
                    </a:lnTo>
                    <a:lnTo>
                      <a:pt x="408" y="392"/>
                    </a:lnTo>
                    <a:lnTo>
                      <a:pt x="403" y="397"/>
                    </a:lnTo>
                    <a:lnTo>
                      <a:pt x="401" y="399"/>
                    </a:lnTo>
                    <a:lnTo>
                      <a:pt x="392" y="406"/>
                    </a:lnTo>
                    <a:lnTo>
                      <a:pt x="390" y="410"/>
                    </a:lnTo>
                    <a:lnTo>
                      <a:pt x="388" y="410"/>
                    </a:lnTo>
                    <a:lnTo>
                      <a:pt x="388" y="410"/>
                    </a:lnTo>
                    <a:lnTo>
                      <a:pt x="388" y="415"/>
                    </a:lnTo>
                    <a:lnTo>
                      <a:pt x="388" y="415"/>
                    </a:lnTo>
                    <a:lnTo>
                      <a:pt x="388" y="417"/>
                    </a:lnTo>
                    <a:lnTo>
                      <a:pt x="390" y="415"/>
                    </a:lnTo>
                    <a:lnTo>
                      <a:pt x="390" y="412"/>
                    </a:lnTo>
                    <a:lnTo>
                      <a:pt x="392" y="410"/>
                    </a:lnTo>
                    <a:lnTo>
                      <a:pt x="392" y="408"/>
                    </a:lnTo>
                    <a:lnTo>
                      <a:pt x="396" y="406"/>
                    </a:lnTo>
                    <a:lnTo>
                      <a:pt x="412" y="392"/>
                    </a:lnTo>
                    <a:lnTo>
                      <a:pt x="414" y="390"/>
                    </a:lnTo>
                    <a:lnTo>
                      <a:pt x="416" y="390"/>
                    </a:lnTo>
                    <a:lnTo>
                      <a:pt x="421" y="388"/>
                    </a:lnTo>
                    <a:lnTo>
                      <a:pt x="421" y="388"/>
                    </a:lnTo>
                    <a:lnTo>
                      <a:pt x="419" y="388"/>
                    </a:lnTo>
                    <a:lnTo>
                      <a:pt x="419" y="388"/>
                    </a:lnTo>
                    <a:close/>
                    <a:moveTo>
                      <a:pt x="662" y="228"/>
                    </a:moveTo>
                    <a:lnTo>
                      <a:pt x="662" y="226"/>
                    </a:lnTo>
                    <a:lnTo>
                      <a:pt x="660" y="226"/>
                    </a:lnTo>
                    <a:lnTo>
                      <a:pt x="660" y="224"/>
                    </a:lnTo>
                    <a:lnTo>
                      <a:pt x="658" y="222"/>
                    </a:lnTo>
                    <a:lnTo>
                      <a:pt x="658" y="220"/>
                    </a:lnTo>
                    <a:lnTo>
                      <a:pt x="658" y="220"/>
                    </a:lnTo>
                    <a:lnTo>
                      <a:pt x="658" y="220"/>
                    </a:lnTo>
                    <a:lnTo>
                      <a:pt x="656" y="220"/>
                    </a:lnTo>
                    <a:lnTo>
                      <a:pt x="656" y="222"/>
                    </a:lnTo>
                    <a:lnTo>
                      <a:pt x="656" y="222"/>
                    </a:lnTo>
                    <a:lnTo>
                      <a:pt x="656" y="222"/>
                    </a:lnTo>
                    <a:lnTo>
                      <a:pt x="653" y="220"/>
                    </a:lnTo>
                    <a:lnTo>
                      <a:pt x="651" y="220"/>
                    </a:lnTo>
                    <a:lnTo>
                      <a:pt x="649" y="222"/>
                    </a:lnTo>
                    <a:lnTo>
                      <a:pt x="649" y="222"/>
                    </a:lnTo>
                    <a:lnTo>
                      <a:pt x="647" y="222"/>
                    </a:lnTo>
                    <a:lnTo>
                      <a:pt x="647" y="222"/>
                    </a:lnTo>
                    <a:lnTo>
                      <a:pt x="647" y="220"/>
                    </a:lnTo>
                    <a:lnTo>
                      <a:pt x="647" y="220"/>
                    </a:lnTo>
                    <a:lnTo>
                      <a:pt x="647" y="220"/>
                    </a:lnTo>
                    <a:lnTo>
                      <a:pt x="645" y="220"/>
                    </a:lnTo>
                    <a:lnTo>
                      <a:pt x="645" y="222"/>
                    </a:lnTo>
                    <a:lnTo>
                      <a:pt x="645" y="222"/>
                    </a:lnTo>
                    <a:lnTo>
                      <a:pt x="642" y="222"/>
                    </a:lnTo>
                    <a:lnTo>
                      <a:pt x="642" y="222"/>
                    </a:lnTo>
                    <a:lnTo>
                      <a:pt x="642" y="222"/>
                    </a:lnTo>
                    <a:lnTo>
                      <a:pt x="642" y="222"/>
                    </a:lnTo>
                    <a:lnTo>
                      <a:pt x="640" y="222"/>
                    </a:lnTo>
                    <a:lnTo>
                      <a:pt x="638" y="222"/>
                    </a:lnTo>
                    <a:lnTo>
                      <a:pt x="638" y="222"/>
                    </a:lnTo>
                    <a:lnTo>
                      <a:pt x="638" y="222"/>
                    </a:lnTo>
                    <a:lnTo>
                      <a:pt x="638" y="222"/>
                    </a:lnTo>
                    <a:lnTo>
                      <a:pt x="636" y="222"/>
                    </a:lnTo>
                    <a:lnTo>
                      <a:pt x="636" y="222"/>
                    </a:lnTo>
                    <a:lnTo>
                      <a:pt x="636" y="224"/>
                    </a:lnTo>
                    <a:lnTo>
                      <a:pt x="634" y="222"/>
                    </a:lnTo>
                    <a:lnTo>
                      <a:pt x="634" y="222"/>
                    </a:lnTo>
                    <a:lnTo>
                      <a:pt x="634" y="222"/>
                    </a:lnTo>
                    <a:lnTo>
                      <a:pt x="631" y="222"/>
                    </a:lnTo>
                    <a:lnTo>
                      <a:pt x="631" y="222"/>
                    </a:lnTo>
                    <a:lnTo>
                      <a:pt x="631" y="222"/>
                    </a:lnTo>
                    <a:lnTo>
                      <a:pt x="629" y="222"/>
                    </a:lnTo>
                    <a:lnTo>
                      <a:pt x="629" y="222"/>
                    </a:lnTo>
                    <a:lnTo>
                      <a:pt x="629" y="222"/>
                    </a:lnTo>
                    <a:lnTo>
                      <a:pt x="627" y="222"/>
                    </a:lnTo>
                    <a:lnTo>
                      <a:pt x="627" y="222"/>
                    </a:lnTo>
                    <a:lnTo>
                      <a:pt x="627" y="222"/>
                    </a:lnTo>
                    <a:lnTo>
                      <a:pt x="627" y="222"/>
                    </a:lnTo>
                    <a:lnTo>
                      <a:pt x="627" y="220"/>
                    </a:lnTo>
                    <a:lnTo>
                      <a:pt x="627" y="217"/>
                    </a:lnTo>
                    <a:lnTo>
                      <a:pt x="625" y="217"/>
                    </a:lnTo>
                    <a:lnTo>
                      <a:pt x="625" y="217"/>
                    </a:lnTo>
                    <a:lnTo>
                      <a:pt x="625" y="217"/>
                    </a:lnTo>
                    <a:lnTo>
                      <a:pt x="625" y="217"/>
                    </a:lnTo>
                    <a:lnTo>
                      <a:pt x="625" y="217"/>
                    </a:lnTo>
                    <a:lnTo>
                      <a:pt x="625" y="217"/>
                    </a:lnTo>
                    <a:lnTo>
                      <a:pt x="622" y="215"/>
                    </a:lnTo>
                    <a:lnTo>
                      <a:pt x="622" y="215"/>
                    </a:lnTo>
                    <a:lnTo>
                      <a:pt x="620" y="213"/>
                    </a:lnTo>
                    <a:lnTo>
                      <a:pt x="620" y="213"/>
                    </a:lnTo>
                    <a:lnTo>
                      <a:pt x="618" y="209"/>
                    </a:lnTo>
                    <a:lnTo>
                      <a:pt x="618" y="209"/>
                    </a:lnTo>
                    <a:lnTo>
                      <a:pt x="618" y="209"/>
                    </a:lnTo>
                    <a:lnTo>
                      <a:pt x="616" y="206"/>
                    </a:lnTo>
                    <a:lnTo>
                      <a:pt x="614" y="206"/>
                    </a:lnTo>
                    <a:lnTo>
                      <a:pt x="614" y="206"/>
                    </a:lnTo>
                    <a:lnTo>
                      <a:pt x="611" y="206"/>
                    </a:lnTo>
                    <a:lnTo>
                      <a:pt x="607" y="209"/>
                    </a:lnTo>
                    <a:lnTo>
                      <a:pt x="605" y="209"/>
                    </a:lnTo>
                    <a:lnTo>
                      <a:pt x="605" y="209"/>
                    </a:lnTo>
                    <a:lnTo>
                      <a:pt x="605" y="209"/>
                    </a:lnTo>
                    <a:lnTo>
                      <a:pt x="603" y="209"/>
                    </a:lnTo>
                    <a:lnTo>
                      <a:pt x="600" y="209"/>
                    </a:lnTo>
                    <a:lnTo>
                      <a:pt x="600" y="211"/>
                    </a:lnTo>
                    <a:lnTo>
                      <a:pt x="600" y="211"/>
                    </a:lnTo>
                    <a:lnTo>
                      <a:pt x="598" y="211"/>
                    </a:lnTo>
                    <a:lnTo>
                      <a:pt x="598" y="211"/>
                    </a:lnTo>
                    <a:lnTo>
                      <a:pt x="596" y="211"/>
                    </a:lnTo>
                    <a:lnTo>
                      <a:pt x="596" y="211"/>
                    </a:lnTo>
                    <a:lnTo>
                      <a:pt x="591" y="213"/>
                    </a:lnTo>
                    <a:lnTo>
                      <a:pt x="591" y="213"/>
                    </a:lnTo>
                    <a:lnTo>
                      <a:pt x="587" y="215"/>
                    </a:lnTo>
                    <a:lnTo>
                      <a:pt x="587" y="215"/>
                    </a:lnTo>
                    <a:lnTo>
                      <a:pt x="585" y="217"/>
                    </a:lnTo>
                    <a:lnTo>
                      <a:pt x="585" y="217"/>
                    </a:lnTo>
                    <a:lnTo>
                      <a:pt x="583" y="217"/>
                    </a:lnTo>
                    <a:lnTo>
                      <a:pt x="583" y="217"/>
                    </a:lnTo>
                    <a:lnTo>
                      <a:pt x="583" y="217"/>
                    </a:lnTo>
                    <a:lnTo>
                      <a:pt x="583" y="217"/>
                    </a:lnTo>
                    <a:lnTo>
                      <a:pt x="583" y="220"/>
                    </a:lnTo>
                    <a:lnTo>
                      <a:pt x="583" y="220"/>
                    </a:lnTo>
                    <a:lnTo>
                      <a:pt x="583" y="220"/>
                    </a:lnTo>
                    <a:lnTo>
                      <a:pt x="580" y="222"/>
                    </a:lnTo>
                    <a:lnTo>
                      <a:pt x="580" y="222"/>
                    </a:lnTo>
                    <a:lnTo>
                      <a:pt x="580" y="222"/>
                    </a:lnTo>
                    <a:lnTo>
                      <a:pt x="574" y="224"/>
                    </a:lnTo>
                    <a:lnTo>
                      <a:pt x="571" y="224"/>
                    </a:lnTo>
                    <a:lnTo>
                      <a:pt x="571" y="224"/>
                    </a:lnTo>
                    <a:lnTo>
                      <a:pt x="569" y="224"/>
                    </a:lnTo>
                    <a:lnTo>
                      <a:pt x="569" y="224"/>
                    </a:lnTo>
                    <a:lnTo>
                      <a:pt x="569" y="224"/>
                    </a:lnTo>
                    <a:lnTo>
                      <a:pt x="569" y="224"/>
                    </a:lnTo>
                    <a:lnTo>
                      <a:pt x="569" y="224"/>
                    </a:lnTo>
                    <a:lnTo>
                      <a:pt x="569" y="222"/>
                    </a:lnTo>
                    <a:lnTo>
                      <a:pt x="569" y="222"/>
                    </a:lnTo>
                    <a:lnTo>
                      <a:pt x="569" y="222"/>
                    </a:lnTo>
                    <a:lnTo>
                      <a:pt x="569" y="222"/>
                    </a:lnTo>
                    <a:lnTo>
                      <a:pt x="567" y="222"/>
                    </a:lnTo>
                    <a:lnTo>
                      <a:pt x="567" y="222"/>
                    </a:lnTo>
                    <a:lnTo>
                      <a:pt x="567" y="222"/>
                    </a:lnTo>
                    <a:lnTo>
                      <a:pt x="567" y="222"/>
                    </a:lnTo>
                    <a:lnTo>
                      <a:pt x="567" y="222"/>
                    </a:lnTo>
                    <a:lnTo>
                      <a:pt x="565" y="222"/>
                    </a:lnTo>
                    <a:lnTo>
                      <a:pt x="565" y="224"/>
                    </a:lnTo>
                    <a:lnTo>
                      <a:pt x="565" y="224"/>
                    </a:lnTo>
                    <a:lnTo>
                      <a:pt x="563" y="224"/>
                    </a:lnTo>
                    <a:lnTo>
                      <a:pt x="563" y="224"/>
                    </a:lnTo>
                    <a:lnTo>
                      <a:pt x="560" y="224"/>
                    </a:lnTo>
                    <a:lnTo>
                      <a:pt x="558" y="224"/>
                    </a:lnTo>
                    <a:lnTo>
                      <a:pt x="558" y="224"/>
                    </a:lnTo>
                    <a:lnTo>
                      <a:pt x="558" y="224"/>
                    </a:lnTo>
                    <a:lnTo>
                      <a:pt x="558" y="224"/>
                    </a:lnTo>
                    <a:lnTo>
                      <a:pt x="558" y="224"/>
                    </a:lnTo>
                    <a:lnTo>
                      <a:pt x="558" y="222"/>
                    </a:lnTo>
                    <a:lnTo>
                      <a:pt x="558" y="222"/>
                    </a:lnTo>
                    <a:lnTo>
                      <a:pt x="558" y="222"/>
                    </a:lnTo>
                    <a:lnTo>
                      <a:pt x="556" y="222"/>
                    </a:lnTo>
                    <a:lnTo>
                      <a:pt x="556" y="222"/>
                    </a:lnTo>
                    <a:lnTo>
                      <a:pt x="556" y="224"/>
                    </a:lnTo>
                    <a:lnTo>
                      <a:pt x="554" y="224"/>
                    </a:lnTo>
                    <a:lnTo>
                      <a:pt x="552" y="224"/>
                    </a:lnTo>
                    <a:lnTo>
                      <a:pt x="552" y="226"/>
                    </a:lnTo>
                    <a:lnTo>
                      <a:pt x="552" y="226"/>
                    </a:lnTo>
                    <a:lnTo>
                      <a:pt x="552" y="224"/>
                    </a:lnTo>
                    <a:lnTo>
                      <a:pt x="549" y="224"/>
                    </a:lnTo>
                    <a:lnTo>
                      <a:pt x="549" y="224"/>
                    </a:lnTo>
                    <a:lnTo>
                      <a:pt x="549" y="224"/>
                    </a:lnTo>
                    <a:lnTo>
                      <a:pt x="549" y="224"/>
                    </a:lnTo>
                    <a:lnTo>
                      <a:pt x="549" y="224"/>
                    </a:lnTo>
                    <a:lnTo>
                      <a:pt x="549" y="224"/>
                    </a:lnTo>
                    <a:lnTo>
                      <a:pt x="552" y="222"/>
                    </a:lnTo>
                    <a:lnTo>
                      <a:pt x="552" y="222"/>
                    </a:lnTo>
                    <a:lnTo>
                      <a:pt x="552" y="222"/>
                    </a:lnTo>
                    <a:lnTo>
                      <a:pt x="552" y="220"/>
                    </a:lnTo>
                    <a:lnTo>
                      <a:pt x="552" y="220"/>
                    </a:lnTo>
                    <a:lnTo>
                      <a:pt x="552" y="220"/>
                    </a:lnTo>
                    <a:lnTo>
                      <a:pt x="552" y="220"/>
                    </a:lnTo>
                    <a:lnTo>
                      <a:pt x="547" y="220"/>
                    </a:lnTo>
                    <a:lnTo>
                      <a:pt x="547" y="220"/>
                    </a:lnTo>
                    <a:lnTo>
                      <a:pt x="547" y="220"/>
                    </a:lnTo>
                    <a:lnTo>
                      <a:pt x="547" y="222"/>
                    </a:lnTo>
                    <a:lnTo>
                      <a:pt x="547" y="222"/>
                    </a:lnTo>
                    <a:lnTo>
                      <a:pt x="547" y="222"/>
                    </a:lnTo>
                    <a:lnTo>
                      <a:pt x="547" y="224"/>
                    </a:lnTo>
                    <a:lnTo>
                      <a:pt x="547" y="224"/>
                    </a:lnTo>
                    <a:lnTo>
                      <a:pt x="547" y="224"/>
                    </a:lnTo>
                    <a:lnTo>
                      <a:pt x="547" y="224"/>
                    </a:lnTo>
                    <a:lnTo>
                      <a:pt x="547" y="224"/>
                    </a:lnTo>
                    <a:lnTo>
                      <a:pt x="547" y="226"/>
                    </a:lnTo>
                    <a:lnTo>
                      <a:pt x="540" y="228"/>
                    </a:lnTo>
                    <a:lnTo>
                      <a:pt x="540" y="228"/>
                    </a:lnTo>
                    <a:lnTo>
                      <a:pt x="540" y="231"/>
                    </a:lnTo>
                    <a:lnTo>
                      <a:pt x="540" y="231"/>
                    </a:lnTo>
                    <a:lnTo>
                      <a:pt x="540" y="231"/>
                    </a:lnTo>
                    <a:lnTo>
                      <a:pt x="540" y="231"/>
                    </a:lnTo>
                    <a:lnTo>
                      <a:pt x="540" y="231"/>
                    </a:lnTo>
                    <a:lnTo>
                      <a:pt x="543" y="231"/>
                    </a:lnTo>
                    <a:lnTo>
                      <a:pt x="543" y="231"/>
                    </a:lnTo>
                    <a:lnTo>
                      <a:pt x="545" y="231"/>
                    </a:lnTo>
                    <a:lnTo>
                      <a:pt x="545" y="231"/>
                    </a:lnTo>
                    <a:lnTo>
                      <a:pt x="545" y="231"/>
                    </a:lnTo>
                    <a:lnTo>
                      <a:pt x="545" y="231"/>
                    </a:lnTo>
                    <a:lnTo>
                      <a:pt x="547" y="231"/>
                    </a:lnTo>
                    <a:lnTo>
                      <a:pt x="547" y="231"/>
                    </a:lnTo>
                    <a:lnTo>
                      <a:pt x="547" y="231"/>
                    </a:lnTo>
                    <a:lnTo>
                      <a:pt x="547" y="233"/>
                    </a:lnTo>
                    <a:lnTo>
                      <a:pt x="547" y="233"/>
                    </a:lnTo>
                    <a:lnTo>
                      <a:pt x="547" y="233"/>
                    </a:lnTo>
                    <a:lnTo>
                      <a:pt x="547" y="235"/>
                    </a:lnTo>
                    <a:lnTo>
                      <a:pt x="547" y="235"/>
                    </a:lnTo>
                    <a:lnTo>
                      <a:pt x="547" y="235"/>
                    </a:lnTo>
                    <a:lnTo>
                      <a:pt x="545" y="237"/>
                    </a:lnTo>
                    <a:lnTo>
                      <a:pt x="545" y="237"/>
                    </a:lnTo>
                    <a:lnTo>
                      <a:pt x="545" y="237"/>
                    </a:lnTo>
                    <a:lnTo>
                      <a:pt x="545" y="237"/>
                    </a:lnTo>
                    <a:lnTo>
                      <a:pt x="545" y="235"/>
                    </a:lnTo>
                    <a:lnTo>
                      <a:pt x="543" y="235"/>
                    </a:lnTo>
                    <a:lnTo>
                      <a:pt x="543" y="235"/>
                    </a:lnTo>
                    <a:lnTo>
                      <a:pt x="543" y="237"/>
                    </a:lnTo>
                    <a:lnTo>
                      <a:pt x="543" y="237"/>
                    </a:lnTo>
                    <a:lnTo>
                      <a:pt x="543" y="237"/>
                    </a:lnTo>
                    <a:lnTo>
                      <a:pt x="543" y="237"/>
                    </a:lnTo>
                    <a:lnTo>
                      <a:pt x="543" y="237"/>
                    </a:lnTo>
                    <a:lnTo>
                      <a:pt x="543" y="240"/>
                    </a:lnTo>
                    <a:lnTo>
                      <a:pt x="543" y="240"/>
                    </a:lnTo>
                    <a:lnTo>
                      <a:pt x="543" y="240"/>
                    </a:lnTo>
                    <a:lnTo>
                      <a:pt x="543" y="240"/>
                    </a:lnTo>
                    <a:lnTo>
                      <a:pt x="543" y="240"/>
                    </a:lnTo>
                    <a:lnTo>
                      <a:pt x="543" y="242"/>
                    </a:lnTo>
                    <a:lnTo>
                      <a:pt x="543" y="242"/>
                    </a:lnTo>
                    <a:lnTo>
                      <a:pt x="540" y="242"/>
                    </a:lnTo>
                    <a:lnTo>
                      <a:pt x="540" y="240"/>
                    </a:lnTo>
                    <a:lnTo>
                      <a:pt x="540" y="240"/>
                    </a:lnTo>
                    <a:lnTo>
                      <a:pt x="540" y="240"/>
                    </a:lnTo>
                    <a:lnTo>
                      <a:pt x="540" y="240"/>
                    </a:lnTo>
                    <a:lnTo>
                      <a:pt x="540" y="240"/>
                    </a:lnTo>
                    <a:lnTo>
                      <a:pt x="540" y="240"/>
                    </a:lnTo>
                    <a:lnTo>
                      <a:pt x="538" y="240"/>
                    </a:lnTo>
                    <a:lnTo>
                      <a:pt x="538" y="240"/>
                    </a:lnTo>
                    <a:lnTo>
                      <a:pt x="538" y="240"/>
                    </a:lnTo>
                    <a:lnTo>
                      <a:pt x="538" y="240"/>
                    </a:lnTo>
                    <a:lnTo>
                      <a:pt x="538" y="242"/>
                    </a:lnTo>
                    <a:lnTo>
                      <a:pt x="536" y="242"/>
                    </a:lnTo>
                    <a:lnTo>
                      <a:pt x="536" y="242"/>
                    </a:lnTo>
                    <a:lnTo>
                      <a:pt x="536" y="242"/>
                    </a:lnTo>
                    <a:lnTo>
                      <a:pt x="536" y="242"/>
                    </a:lnTo>
                    <a:lnTo>
                      <a:pt x="536" y="242"/>
                    </a:lnTo>
                    <a:lnTo>
                      <a:pt x="534" y="240"/>
                    </a:lnTo>
                    <a:lnTo>
                      <a:pt x="534" y="240"/>
                    </a:lnTo>
                    <a:lnTo>
                      <a:pt x="534" y="240"/>
                    </a:lnTo>
                    <a:lnTo>
                      <a:pt x="534" y="240"/>
                    </a:lnTo>
                    <a:lnTo>
                      <a:pt x="534" y="240"/>
                    </a:lnTo>
                    <a:lnTo>
                      <a:pt x="534" y="237"/>
                    </a:lnTo>
                    <a:lnTo>
                      <a:pt x="532" y="240"/>
                    </a:lnTo>
                    <a:lnTo>
                      <a:pt x="532" y="240"/>
                    </a:lnTo>
                    <a:lnTo>
                      <a:pt x="532" y="240"/>
                    </a:lnTo>
                    <a:lnTo>
                      <a:pt x="532" y="240"/>
                    </a:lnTo>
                    <a:lnTo>
                      <a:pt x="532" y="240"/>
                    </a:lnTo>
                    <a:lnTo>
                      <a:pt x="529" y="240"/>
                    </a:lnTo>
                    <a:lnTo>
                      <a:pt x="529" y="240"/>
                    </a:lnTo>
                    <a:lnTo>
                      <a:pt x="529" y="240"/>
                    </a:lnTo>
                    <a:lnTo>
                      <a:pt x="529" y="240"/>
                    </a:lnTo>
                    <a:lnTo>
                      <a:pt x="527" y="242"/>
                    </a:lnTo>
                    <a:lnTo>
                      <a:pt x="527" y="242"/>
                    </a:lnTo>
                    <a:lnTo>
                      <a:pt x="527" y="242"/>
                    </a:lnTo>
                    <a:lnTo>
                      <a:pt x="527" y="242"/>
                    </a:lnTo>
                    <a:lnTo>
                      <a:pt x="525" y="242"/>
                    </a:lnTo>
                    <a:lnTo>
                      <a:pt x="525" y="244"/>
                    </a:lnTo>
                    <a:lnTo>
                      <a:pt x="523" y="244"/>
                    </a:lnTo>
                    <a:lnTo>
                      <a:pt x="518" y="244"/>
                    </a:lnTo>
                    <a:lnTo>
                      <a:pt x="516" y="244"/>
                    </a:lnTo>
                    <a:lnTo>
                      <a:pt x="516" y="244"/>
                    </a:lnTo>
                    <a:lnTo>
                      <a:pt x="516" y="244"/>
                    </a:lnTo>
                    <a:lnTo>
                      <a:pt x="516" y="244"/>
                    </a:lnTo>
                    <a:lnTo>
                      <a:pt x="516" y="242"/>
                    </a:lnTo>
                    <a:lnTo>
                      <a:pt x="516" y="242"/>
                    </a:lnTo>
                    <a:lnTo>
                      <a:pt x="516" y="242"/>
                    </a:lnTo>
                    <a:lnTo>
                      <a:pt x="516" y="242"/>
                    </a:lnTo>
                    <a:lnTo>
                      <a:pt x="516" y="242"/>
                    </a:lnTo>
                    <a:lnTo>
                      <a:pt x="516" y="242"/>
                    </a:lnTo>
                    <a:lnTo>
                      <a:pt x="516" y="242"/>
                    </a:lnTo>
                    <a:lnTo>
                      <a:pt x="514" y="242"/>
                    </a:lnTo>
                    <a:lnTo>
                      <a:pt x="512" y="242"/>
                    </a:lnTo>
                    <a:lnTo>
                      <a:pt x="512" y="242"/>
                    </a:lnTo>
                    <a:lnTo>
                      <a:pt x="512" y="242"/>
                    </a:lnTo>
                    <a:lnTo>
                      <a:pt x="512" y="242"/>
                    </a:lnTo>
                    <a:lnTo>
                      <a:pt x="512" y="242"/>
                    </a:lnTo>
                    <a:lnTo>
                      <a:pt x="512" y="242"/>
                    </a:lnTo>
                    <a:lnTo>
                      <a:pt x="509" y="244"/>
                    </a:lnTo>
                    <a:lnTo>
                      <a:pt x="509" y="242"/>
                    </a:lnTo>
                    <a:lnTo>
                      <a:pt x="509" y="242"/>
                    </a:lnTo>
                    <a:lnTo>
                      <a:pt x="507" y="242"/>
                    </a:lnTo>
                    <a:lnTo>
                      <a:pt x="507" y="242"/>
                    </a:lnTo>
                    <a:lnTo>
                      <a:pt x="507" y="242"/>
                    </a:lnTo>
                    <a:lnTo>
                      <a:pt x="507" y="242"/>
                    </a:lnTo>
                    <a:lnTo>
                      <a:pt x="507" y="244"/>
                    </a:lnTo>
                    <a:lnTo>
                      <a:pt x="505" y="244"/>
                    </a:lnTo>
                    <a:lnTo>
                      <a:pt x="505" y="244"/>
                    </a:lnTo>
                    <a:lnTo>
                      <a:pt x="505" y="242"/>
                    </a:lnTo>
                    <a:lnTo>
                      <a:pt x="503" y="242"/>
                    </a:lnTo>
                    <a:lnTo>
                      <a:pt x="503" y="242"/>
                    </a:lnTo>
                    <a:lnTo>
                      <a:pt x="503" y="242"/>
                    </a:lnTo>
                    <a:lnTo>
                      <a:pt x="501" y="242"/>
                    </a:lnTo>
                    <a:lnTo>
                      <a:pt x="501" y="242"/>
                    </a:lnTo>
                    <a:lnTo>
                      <a:pt x="501" y="242"/>
                    </a:lnTo>
                    <a:lnTo>
                      <a:pt x="501" y="240"/>
                    </a:lnTo>
                    <a:lnTo>
                      <a:pt x="501" y="240"/>
                    </a:lnTo>
                    <a:lnTo>
                      <a:pt x="501" y="240"/>
                    </a:lnTo>
                    <a:lnTo>
                      <a:pt x="501" y="237"/>
                    </a:lnTo>
                    <a:lnTo>
                      <a:pt x="501" y="235"/>
                    </a:lnTo>
                    <a:lnTo>
                      <a:pt x="501" y="235"/>
                    </a:lnTo>
                    <a:lnTo>
                      <a:pt x="501" y="235"/>
                    </a:lnTo>
                    <a:lnTo>
                      <a:pt x="501" y="235"/>
                    </a:lnTo>
                    <a:lnTo>
                      <a:pt x="501" y="233"/>
                    </a:lnTo>
                    <a:lnTo>
                      <a:pt x="501" y="233"/>
                    </a:lnTo>
                    <a:lnTo>
                      <a:pt x="496" y="231"/>
                    </a:lnTo>
                    <a:lnTo>
                      <a:pt x="494" y="228"/>
                    </a:lnTo>
                    <a:lnTo>
                      <a:pt x="492" y="228"/>
                    </a:lnTo>
                    <a:lnTo>
                      <a:pt x="492" y="226"/>
                    </a:lnTo>
                    <a:lnTo>
                      <a:pt x="492" y="226"/>
                    </a:lnTo>
                    <a:lnTo>
                      <a:pt x="492" y="226"/>
                    </a:lnTo>
                    <a:lnTo>
                      <a:pt x="492" y="226"/>
                    </a:lnTo>
                    <a:lnTo>
                      <a:pt x="492" y="226"/>
                    </a:lnTo>
                    <a:lnTo>
                      <a:pt x="494" y="226"/>
                    </a:lnTo>
                    <a:lnTo>
                      <a:pt x="496" y="224"/>
                    </a:lnTo>
                    <a:lnTo>
                      <a:pt x="496" y="224"/>
                    </a:lnTo>
                    <a:lnTo>
                      <a:pt x="498" y="224"/>
                    </a:lnTo>
                    <a:lnTo>
                      <a:pt x="498" y="222"/>
                    </a:lnTo>
                    <a:lnTo>
                      <a:pt x="498" y="222"/>
                    </a:lnTo>
                    <a:lnTo>
                      <a:pt x="496" y="222"/>
                    </a:lnTo>
                    <a:lnTo>
                      <a:pt x="496" y="220"/>
                    </a:lnTo>
                    <a:lnTo>
                      <a:pt x="496" y="220"/>
                    </a:lnTo>
                    <a:lnTo>
                      <a:pt x="496" y="220"/>
                    </a:lnTo>
                    <a:lnTo>
                      <a:pt x="496" y="217"/>
                    </a:lnTo>
                    <a:lnTo>
                      <a:pt x="496" y="217"/>
                    </a:lnTo>
                    <a:lnTo>
                      <a:pt x="496" y="217"/>
                    </a:lnTo>
                    <a:lnTo>
                      <a:pt x="496" y="217"/>
                    </a:lnTo>
                    <a:lnTo>
                      <a:pt x="498" y="217"/>
                    </a:lnTo>
                    <a:lnTo>
                      <a:pt x="498" y="217"/>
                    </a:lnTo>
                    <a:lnTo>
                      <a:pt x="498" y="215"/>
                    </a:lnTo>
                    <a:lnTo>
                      <a:pt x="498" y="215"/>
                    </a:lnTo>
                    <a:lnTo>
                      <a:pt x="498" y="215"/>
                    </a:lnTo>
                    <a:lnTo>
                      <a:pt x="496" y="215"/>
                    </a:lnTo>
                    <a:lnTo>
                      <a:pt x="496" y="215"/>
                    </a:lnTo>
                    <a:lnTo>
                      <a:pt x="494" y="215"/>
                    </a:lnTo>
                    <a:lnTo>
                      <a:pt x="494" y="215"/>
                    </a:lnTo>
                    <a:lnTo>
                      <a:pt x="489" y="213"/>
                    </a:lnTo>
                    <a:lnTo>
                      <a:pt x="489" y="213"/>
                    </a:lnTo>
                    <a:lnTo>
                      <a:pt x="487" y="211"/>
                    </a:lnTo>
                    <a:lnTo>
                      <a:pt x="487" y="211"/>
                    </a:lnTo>
                    <a:lnTo>
                      <a:pt x="487" y="211"/>
                    </a:lnTo>
                    <a:lnTo>
                      <a:pt x="487" y="211"/>
                    </a:lnTo>
                    <a:lnTo>
                      <a:pt x="487" y="209"/>
                    </a:lnTo>
                    <a:lnTo>
                      <a:pt x="487" y="209"/>
                    </a:lnTo>
                    <a:lnTo>
                      <a:pt x="485" y="209"/>
                    </a:lnTo>
                    <a:lnTo>
                      <a:pt x="485" y="209"/>
                    </a:lnTo>
                    <a:lnTo>
                      <a:pt x="483" y="209"/>
                    </a:lnTo>
                    <a:lnTo>
                      <a:pt x="478" y="206"/>
                    </a:lnTo>
                    <a:lnTo>
                      <a:pt x="478" y="206"/>
                    </a:lnTo>
                    <a:lnTo>
                      <a:pt x="478" y="204"/>
                    </a:lnTo>
                    <a:lnTo>
                      <a:pt x="478" y="204"/>
                    </a:lnTo>
                    <a:lnTo>
                      <a:pt x="478" y="204"/>
                    </a:lnTo>
                    <a:lnTo>
                      <a:pt x="478" y="202"/>
                    </a:lnTo>
                    <a:lnTo>
                      <a:pt x="478" y="202"/>
                    </a:lnTo>
                    <a:lnTo>
                      <a:pt x="476" y="200"/>
                    </a:lnTo>
                    <a:lnTo>
                      <a:pt x="474" y="200"/>
                    </a:lnTo>
                    <a:lnTo>
                      <a:pt x="474" y="200"/>
                    </a:lnTo>
                    <a:lnTo>
                      <a:pt x="474" y="197"/>
                    </a:lnTo>
                    <a:lnTo>
                      <a:pt x="476" y="195"/>
                    </a:lnTo>
                    <a:lnTo>
                      <a:pt x="478" y="191"/>
                    </a:lnTo>
                    <a:lnTo>
                      <a:pt x="478" y="189"/>
                    </a:lnTo>
                    <a:lnTo>
                      <a:pt x="481" y="186"/>
                    </a:lnTo>
                    <a:lnTo>
                      <a:pt x="483" y="186"/>
                    </a:lnTo>
                    <a:lnTo>
                      <a:pt x="483" y="184"/>
                    </a:lnTo>
                    <a:lnTo>
                      <a:pt x="483" y="184"/>
                    </a:lnTo>
                    <a:lnTo>
                      <a:pt x="481" y="182"/>
                    </a:lnTo>
                    <a:lnTo>
                      <a:pt x="481" y="182"/>
                    </a:lnTo>
                    <a:lnTo>
                      <a:pt x="481" y="182"/>
                    </a:lnTo>
                    <a:lnTo>
                      <a:pt x="481" y="182"/>
                    </a:lnTo>
                    <a:lnTo>
                      <a:pt x="476" y="182"/>
                    </a:lnTo>
                    <a:lnTo>
                      <a:pt x="476" y="180"/>
                    </a:lnTo>
                    <a:lnTo>
                      <a:pt x="476" y="180"/>
                    </a:lnTo>
                    <a:lnTo>
                      <a:pt x="476" y="180"/>
                    </a:lnTo>
                    <a:lnTo>
                      <a:pt x="476" y="180"/>
                    </a:lnTo>
                    <a:lnTo>
                      <a:pt x="476" y="180"/>
                    </a:lnTo>
                    <a:lnTo>
                      <a:pt x="476" y="180"/>
                    </a:lnTo>
                    <a:lnTo>
                      <a:pt x="476" y="178"/>
                    </a:lnTo>
                    <a:lnTo>
                      <a:pt x="476" y="178"/>
                    </a:lnTo>
                    <a:lnTo>
                      <a:pt x="478" y="178"/>
                    </a:lnTo>
                    <a:lnTo>
                      <a:pt x="478" y="178"/>
                    </a:lnTo>
                    <a:lnTo>
                      <a:pt x="478" y="178"/>
                    </a:lnTo>
                    <a:lnTo>
                      <a:pt x="478" y="178"/>
                    </a:lnTo>
                    <a:lnTo>
                      <a:pt x="478" y="178"/>
                    </a:lnTo>
                    <a:lnTo>
                      <a:pt x="476" y="175"/>
                    </a:lnTo>
                    <a:lnTo>
                      <a:pt x="478" y="175"/>
                    </a:lnTo>
                    <a:lnTo>
                      <a:pt x="478" y="175"/>
                    </a:lnTo>
                    <a:lnTo>
                      <a:pt x="478" y="175"/>
                    </a:lnTo>
                    <a:lnTo>
                      <a:pt x="478" y="175"/>
                    </a:lnTo>
                    <a:lnTo>
                      <a:pt x="478" y="175"/>
                    </a:lnTo>
                    <a:lnTo>
                      <a:pt x="478" y="175"/>
                    </a:lnTo>
                    <a:lnTo>
                      <a:pt x="478" y="175"/>
                    </a:lnTo>
                    <a:lnTo>
                      <a:pt x="481" y="175"/>
                    </a:lnTo>
                    <a:lnTo>
                      <a:pt x="481" y="173"/>
                    </a:lnTo>
                    <a:lnTo>
                      <a:pt x="481" y="173"/>
                    </a:lnTo>
                    <a:lnTo>
                      <a:pt x="481" y="173"/>
                    </a:lnTo>
                    <a:lnTo>
                      <a:pt x="481" y="173"/>
                    </a:lnTo>
                    <a:lnTo>
                      <a:pt x="481" y="171"/>
                    </a:lnTo>
                    <a:lnTo>
                      <a:pt x="478" y="166"/>
                    </a:lnTo>
                    <a:lnTo>
                      <a:pt x="478" y="166"/>
                    </a:lnTo>
                    <a:lnTo>
                      <a:pt x="478" y="164"/>
                    </a:lnTo>
                    <a:lnTo>
                      <a:pt x="478" y="164"/>
                    </a:lnTo>
                    <a:lnTo>
                      <a:pt x="478" y="164"/>
                    </a:lnTo>
                    <a:lnTo>
                      <a:pt x="478" y="164"/>
                    </a:lnTo>
                    <a:lnTo>
                      <a:pt x="478" y="162"/>
                    </a:lnTo>
                    <a:lnTo>
                      <a:pt x="478" y="162"/>
                    </a:lnTo>
                    <a:lnTo>
                      <a:pt x="478" y="162"/>
                    </a:lnTo>
                    <a:lnTo>
                      <a:pt x="478" y="162"/>
                    </a:lnTo>
                    <a:lnTo>
                      <a:pt x="478" y="162"/>
                    </a:lnTo>
                    <a:lnTo>
                      <a:pt x="478" y="162"/>
                    </a:lnTo>
                    <a:lnTo>
                      <a:pt x="478" y="160"/>
                    </a:lnTo>
                    <a:lnTo>
                      <a:pt x="478" y="160"/>
                    </a:lnTo>
                    <a:lnTo>
                      <a:pt x="478" y="160"/>
                    </a:lnTo>
                    <a:lnTo>
                      <a:pt x="478" y="158"/>
                    </a:lnTo>
                    <a:lnTo>
                      <a:pt x="478" y="158"/>
                    </a:lnTo>
                    <a:lnTo>
                      <a:pt x="478" y="158"/>
                    </a:lnTo>
                    <a:lnTo>
                      <a:pt x="481" y="158"/>
                    </a:lnTo>
                    <a:lnTo>
                      <a:pt x="481" y="158"/>
                    </a:lnTo>
                    <a:lnTo>
                      <a:pt x="481" y="155"/>
                    </a:lnTo>
                    <a:lnTo>
                      <a:pt x="481" y="149"/>
                    </a:lnTo>
                    <a:lnTo>
                      <a:pt x="483" y="149"/>
                    </a:lnTo>
                    <a:lnTo>
                      <a:pt x="483" y="149"/>
                    </a:lnTo>
                    <a:lnTo>
                      <a:pt x="485" y="149"/>
                    </a:lnTo>
                    <a:lnTo>
                      <a:pt x="485" y="149"/>
                    </a:lnTo>
                    <a:lnTo>
                      <a:pt x="485" y="149"/>
                    </a:lnTo>
                    <a:lnTo>
                      <a:pt x="485" y="149"/>
                    </a:lnTo>
                    <a:lnTo>
                      <a:pt x="487" y="144"/>
                    </a:lnTo>
                    <a:lnTo>
                      <a:pt x="487" y="144"/>
                    </a:lnTo>
                    <a:lnTo>
                      <a:pt x="487" y="144"/>
                    </a:lnTo>
                    <a:lnTo>
                      <a:pt x="487" y="144"/>
                    </a:lnTo>
                    <a:lnTo>
                      <a:pt x="487" y="142"/>
                    </a:lnTo>
                    <a:lnTo>
                      <a:pt x="489" y="142"/>
                    </a:lnTo>
                    <a:lnTo>
                      <a:pt x="489" y="142"/>
                    </a:lnTo>
                    <a:lnTo>
                      <a:pt x="487" y="142"/>
                    </a:lnTo>
                    <a:lnTo>
                      <a:pt x="487" y="140"/>
                    </a:lnTo>
                    <a:lnTo>
                      <a:pt x="489" y="138"/>
                    </a:lnTo>
                    <a:lnTo>
                      <a:pt x="489" y="138"/>
                    </a:lnTo>
                    <a:lnTo>
                      <a:pt x="489" y="138"/>
                    </a:lnTo>
                    <a:lnTo>
                      <a:pt x="489" y="138"/>
                    </a:lnTo>
                    <a:lnTo>
                      <a:pt x="489" y="138"/>
                    </a:lnTo>
                    <a:lnTo>
                      <a:pt x="489" y="135"/>
                    </a:lnTo>
                    <a:lnTo>
                      <a:pt x="489" y="135"/>
                    </a:lnTo>
                    <a:lnTo>
                      <a:pt x="489" y="135"/>
                    </a:lnTo>
                    <a:lnTo>
                      <a:pt x="489" y="135"/>
                    </a:lnTo>
                    <a:lnTo>
                      <a:pt x="489" y="135"/>
                    </a:lnTo>
                    <a:lnTo>
                      <a:pt x="489" y="131"/>
                    </a:lnTo>
                    <a:lnTo>
                      <a:pt x="489" y="131"/>
                    </a:lnTo>
                    <a:lnTo>
                      <a:pt x="489" y="131"/>
                    </a:lnTo>
                    <a:lnTo>
                      <a:pt x="489" y="131"/>
                    </a:lnTo>
                    <a:lnTo>
                      <a:pt x="487" y="129"/>
                    </a:lnTo>
                    <a:lnTo>
                      <a:pt x="487" y="129"/>
                    </a:lnTo>
                    <a:lnTo>
                      <a:pt x="487" y="129"/>
                    </a:lnTo>
                    <a:lnTo>
                      <a:pt x="487" y="129"/>
                    </a:lnTo>
                    <a:lnTo>
                      <a:pt x="485" y="129"/>
                    </a:lnTo>
                    <a:lnTo>
                      <a:pt x="485" y="129"/>
                    </a:lnTo>
                    <a:lnTo>
                      <a:pt x="485" y="129"/>
                    </a:lnTo>
                    <a:lnTo>
                      <a:pt x="485" y="129"/>
                    </a:lnTo>
                    <a:lnTo>
                      <a:pt x="483" y="129"/>
                    </a:lnTo>
                    <a:lnTo>
                      <a:pt x="483" y="129"/>
                    </a:lnTo>
                    <a:lnTo>
                      <a:pt x="483" y="129"/>
                    </a:lnTo>
                    <a:lnTo>
                      <a:pt x="483" y="129"/>
                    </a:lnTo>
                    <a:lnTo>
                      <a:pt x="483" y="129"/>
                    </a:lnTo>
                    <a:lnTo>
                      <a:pt x="483" y="129"/>
                    </a:lnTo>
                    <a:lnTo>
                      <a:pt x="481" y="127"/>
                    </a:lnTo>
                    <a:lnTo>
                      <a:pt x="481" y="127"/>
                    </a:lnTo>
                    <a:lnTo>
                      <a:pt x="481" y="127"/>
                    </a:lnTo>
                    <a:lnTo>
                      <a:pt x="481" y="127"/>
                    </a:lnTo>
                    <a:lnTo>
                      <a:pt x="478" y="127"/>
                    </a:lnTo>
                    <a:lnTo>
                      <a:pt x="478" y="124"/>
                    </a:lnTo>
                    <a:lnTo>
                      <a:pt x="478" y="124"/>
                    </a:lnTo>
                    <a:lnTo>
                      <a:pt x="478" y="124"/>
                    </a:lnTo>
                    <a:lnTo>
                      <a:pt x="478" y="124"/>
                    </a:lnTo>
                    <a:lnTo>
                      <a:pt x="478" y="124"/>
                    </a:lnTo>
                    <a:lnTo>
                      <a:pt x="478" y="124"/>
                    </a:lnTo>
                    <a:lnTo>
                      <a:pt x="476" y="127"/>
                    </a:lnTo>
                    <a:lnTo>
                      <a:pt x="476" y="127"/>
                    </a:lnTo>
                    <a:lnTo>
                      <a:pt x="476" y="127"/>
                    </a:lnTo>
                    <a:lnTo>
                      <a:pt x="476" y="127"/>
                    </a:lnTo>
                    <a:lnTo>
                      <a:pt x="476" y="127"/>
                    </a:lnTo>
                    <a:lnTo>
                      <a:pt x="474" y="124"/>
                    </a:lnTo>
                    <a:lnTo>
                      <a:pt x="472" y="124"/>
                    </a:lnTo>
                    <a:lnTo>
                      <a:pt x="470" y="124"/>
                    </a:lnTo>
                    <a:lnTo>
                      <a:pt x="470" y="124"/>
                    </a:lnTo>
                    <a:lnTo>
                      <a:pt x="470" y="124"/>
                    </a:lnTo>
                    <a:lnTo>
                      <a:pt x="470" y="124"/>
                    </a:lnTo>
                    <a:lnTo>
                      <a:pt x="467" y="124"/>
                    </a:lnTo>
                    <a:lnTo>
                      <a:pt x="467" y="124"/>
                    </a:lnTo>
                    <a:lnTo>
                      <a:pt x="465" y="124"/>
                    </a:lnTo>
                    <a:lnTo>
                      <a:pt x="465" y="124"/>
                    </a:lnTo>
                    <a:lnTo>
                      <a:pt x="465" y="124"/>
                    </a:lnTo>
                    <a:lnTo>
                      <a:pt x="465" y="124"/>
                    </a:lnTo>
                    <a:lnTo>
                      <a:pt x="465" y="127"/>
                    </a:lnTo>
                    <a:lnTo>
                      <a:pt x="465" y="127"/>
                    </a:lnTo>
                    <a:lnTo>
                      <a:pt x="465" y="127"/>
                    </a:lnTo>
                    <a:lnTo>
                      <a:pt x="463" y="127"/>
                    </a:lnTo>
                    <a:lnTo>
                      <a:pt x="463" y="127"/>
                    </a:lnTo>
                    <a:lnTo>
                      <a:pt x="463" y="127"/>
                    </a:lnTo>
                    <a:lnTo>
                      <a:pt x="463" y="127"/>
                    </a:lnTo>
                    <a:lnTo>
                      <a:pt x="461" y="127"/>
                    </a:lnTo>
                    <a:lnTo>
                      <a:pt x="461" y="127"/>
                    </a:lnTo>
                    <a:lnTo>
                      <a:pt x="461" y="127"/>
                    </a:lnTo>
                    <a:lnTo>
                      <a:pt x="454" y="127"/>
                    </a:lnTo>
                    <a:lnTo>
                      <a:pt x="454" y="127"/>
                    </a:lnTo>
                    <a:lnTo>
                      <a:pt x="454" y="127"/>
                    </a:lnTo>
                    <a:lnTo>
                      <a:pt x="454" y="127"/>
                    </a:lnTo>
                    <a:lnTo>
                      <a:pt x="454" y="127"/>
                    </a:lnTo>
                    <a:lnTo>
                      <a:pt x="454" y="127"/>
                    </a:lnTo>
                    <a:lnTo>
                      <a:pt x="454" y="124"/>
                    </a:lnTo>
                    <a:lnTo>
                      <a:pt x="454" y="124"/>
                    </a:lnTo>
                    <a:lnTo>
                      <a:pt x="454" y="122"/>
                    </a:lnTo>
                    <a:lnTo>
                      <a:pt x="454" y="122"/>
                    </a:lnTo>
                    <a:lnTo>
                      <a:pt x="454" y="122"/>
                    </a:lnTo>
                    <a:lnTo>
                      <a:pt x="452" y="120"/>
                    </a:lnTo>
                    <a:lnTo>
                      <a:pt x="452" y="120"/>
                    </a:lnTo>
                    <a:lnTo>
                      <a:pt x="452" y="118"/>
                    </a:lnTo>
                    <a:lnTo>
                      <a:pt x="452" y="118"/>
                    </a:lnTo>
                    <a:lnTo>
                      <a:pt x="450" y="113"/>
                    </a:lnTo>
                    <a:lnTo>
                      <a:pt x="450" y="111"/>
                    </a:lnTo>
                    <a:lnTo>
                      <a:pt x="450" y="111"/>
                    </a:lnTo>
                    <a:lnTo>
                      <a:pt x="450" y="111"/>
                    </a:lnTo>
                    <a:lnTo>
                      <a:pt x="447" y="111"/>
                    </a:lnTo>
                    <a:lnTo>
                      <a:pt x="447" y="109"/>
                    </a:lnTo>
                    <a:lnTo>
                      <a:pt x="443" y="107"/>
                    </a:lnTo>
                    <a:lnTo>
                      <a:pt x="443" y="104"/>
                    </a:lnTo>
                    <a:lnTo>
                      <a:pt x="443" y="104"/>
                    </a:lnTo>
                    <a:lnTo>
                      <a:pt x="443" y="102"/>
                    </a:lnTo>
                    <a:lnTo>
                      <a:pt x="443" y="102"/>
                    </a:lnTo>
                    <a:lnTo>
                      <a:pt x="443" y="96"/>
                    </a:lnTo>
                    <a:lnTo>
                      <a:pt x="443" y="96"/>
                    </a:lnTo>
                    <a:lnTo>
                      <a:pt x="443" y="96"/>
                    </a:lnTo>
                    <a:lnTo>
                      <a:pt x="443" y="96"/>
                    </a:lnTo>
                    <a:lnTo>
                      <a:pt x="443" y="96"/>
                    </a:lnTo>
                    <a:lnTo>
                      <a:pt x="443" y="93"/>
                    </a:lnTo>
                    <a:lnTo>
                      <a:pt x="443" y="93"/>
                    </a:lnTo>
                    <a:lnTo>
                      <a:pt x="443" y="93"/>
                    </a:lnTo>
                    <a:lnTo>
                      <a:pt x="441" y="93"/>
                    </a:lnTo>
                    <a:lnTo>
                      <a:pt x="441" y="91"/>
                    </a:lnTo>
                    <a:lnTo>
                      <a:pt x="441" y="91"/>
                    </a:lnTo>
                    <a:lnTo>
                      <a:pt x="439" y="91"/>
                    </a:lnTo>
                    <a:lnTo>
                      <a:pt x="439" y="89"/>
                    </a:lnTo>
                    <a:lnTo>
                      <a:pt x="439" y="89"/>
                    </a:lnTo>
                    <a:lnTo>
                      <a:pt x="439" y="89"/>
                    </a:lnTo>
                    <a:lnTo>
                      <a:pt x="439" y="89"/>
                    </a:lnTo>
                    <a:lnTo>
                      <a:pt x="436" y="89"/>
                    </a:lnTo>
                    <a:lnTo>
                      <a:pt x="436" y="89"/>
                    </a:lnTo>
                    <a:lnTo>
                      <a:pt x="436" y="87"/>
                    </a:lnTo>
                    <a:lnTo>
                      <a:pt x="436" y="87"/>
                    </a:lnTo>
                    <a:lnTo>
                      <a:pt x="439" y="80"/>
                    </a:lnTo>
                    <a:lnTo>
                      <a:pt x="439" y="78"/>
                    </a:lnTo>
                    <a:lnTo>
                      <a:pt x="439" y="78"/>
                    </a:lnTo>
                    <a:lnTo>
                      <a:pt x="441" y="78"/>
                    </a:lnTo>
                    <a:lnTo>
                      <a:pt x="441" y="78"/>
                    </a:lnTo>
                    <a:lnTo>
                      <a:pt x="441" y="76"/>
                    </a:lnTo>
                    <a:lnTo>
                      <a:pt x="441" y="76"/>
                    </a:lnTo>
                    <a:lnTo>
                      <a:pt x="441" y="73"/>
                    </a:lnTo>
                    <a:lnTo>
                      <a:pt x="441" y="73"/>
                    </a:lnTo>
                    <a:lnTo>
                      <a:pt x="441" y="71"/>
                    </a:lnTo>
                    <a:lnTo>
                      <a:pt x="443" y="71"/>
                    </a:lnTo>
                    <a:lnTo>
                      <a:pt x="443" y="71"/>
                    </a:lnTo>
                    <a:lnTo>
                      <a:pt x="443" y="71"/>
                    </a:lnTo>
                    <a:lnTo>
                      <a:pt x="443" y="71"/>
                    </a:lnTo>
                    <a:lnTo>
                      <a:pt x="445" y="69"/>
                    </a:lnTo>
                    <a:lnTo>
                      <a:pt x="445" y="69"/>
                    </a:lnTo>
                    <a:lnTo>
                      <a:pt x="445" y="69"/>
                    </a:lnTo>
                    <a:lnTo>
                      <a:pt x="445" y="67"/>
                    </a:lnTo>
                    <a:lnTo>
                      <a:pt x="445" y="67"/>
                    </a:lnTo>
                    <a:lnTo>
                      <a:pt x="443" y="60"/>
                    </a:lnTo>
                    <a:lnTo>
                      <a:pt x="443" y="60"/>
                    </a:lnTo>
                    <a:lnTo>
                      <a:pt x="443" y="60"/>
                    </a:lnTo>
                    <a:lnTo>
                      <a:pt x="443" y="58"/>
                    </a:lnTo>
                    <a:lnTo>
                      <a:pt x="443" y="58"/>
                    </a:lnTo>
                    <a:lnTo>
                      <a:pt x="443" y="58"/>
                    </a:lnTo>
                    <a:lnTo>
                      <a:pt x="434" y="56"/>
                    </a:lnTo>
                    <a:lnTo>
                      <a:pt x="434" y="53"/>
                    </a:lnTo>
                    <a:lnTo>
                      <a:pt x="432" y="51"/>
                    </a:lnTo>
                    <a:lnTo>
                      <a:pt x="432" y="51"/>
                    </a:lnTo>
                    <a:lnTo>
                      <a:pt x="432" y="51"/>
                    </a:lnTo>
                    <a:lnTo>
                      <a:pt x="432" y="51"/>
                    </a:lnTo>
                    <a:lnTo>
                      <a:pt x="432" y="49"/>
                    </a:lnTo>
                    <a:lnTo>
                      <a:pt x="432" y="49"/>
                    </a:lnTo>
                    <a:lnTo>
                      <a:pt x="432" y="47"/>
                    </a:lnTo>
                    <a:lnTo>
                      <a:pt x="432" y="42"/>
                    </a:lnTo>
                    <a:lnTo>
                      <a:pt x="432" y="40"/>
                    </a:lnTo>
                    <a:lnTo>
                      <a:pt x="434" y="40"/>
                    </a:lnTo>
                    <a:lnTo>
                      <a:pt x="434" y="40"/>
                    </a:lnTo>
                    <a:lnTo>
                      <a:pt x="434" y="40"/>
                    </a:lnTo>
                    <a:lnTo>
                      <a:pt x="434" y="38"/>
                    </a:lnTo>
                    <a:lnTo>
                      <a:pt x="434" y="38"/>
                    </a:lnTo>
                    <a:lnTo>
                      <a:pt x="434" y="38"/>
                    </a:lnTo>
                    <a:lnTo>
                      <a:pt x="436" y="38"/>
                    </a:lnTo>
                    <a:lnTo>
                      <a:pt x="436" y="36"/>
                    </a:lnTo>
                    <a:lnTo>
                      <a:pt x="436" y="36"/>
                    </a:lnTo>
                    <a:lnTo>
                      <a:pt x="436" y="36"/>
                    </a:lnTo>
                    <a:lnTo>
                      <a:pt x="436" y="33"/>
                    </a:lnTo>
                    <a:lnTo>
                      <a:pt x="434" y="31"/>
                    </a:lnTo>
                    <a:lnTo>
                      <a:pt x="434" y="31"/>
                    </a:lnTo>
                    <a:lnTo>
                      <a:pt x="432" y="29"/>
                    </a:lnTo>
                    <a:lnTo>
                      <a:pt x="432" y="27"/>
                    </a:lnTo>
                    <a:lnTo>
                      <a:pt x="425" y="22"/>
                    </a:lnTo>
                    <a:lnTo>
                      <a:pt x="425" y="22"/>
                    </a:lnTo>
                    <a:lnTo>
                      <a:pt x="423" y="22"/>
                    </a:lnTo>
                    <a:lnTo>
                      <a:pt x="423" y="22"/>
                    </a:lnTo>
                    <a:lnTo>
                      <a:pt x="421" y="20"/>
                    </a:lnTo>
                    <a:lnTo>
                      <a:pt x="421" y="20"/>
                    </a:lnTo>
                    <a:lnTo>
                      <a:pt x="421" y="20"/>
                    </a:lnTo>
                    <a:lnTo>
                      <a:pt x="421" y="18"/>
                    </a:lnTo>
                    <a:lnTo>
                      <a:pt x="421" y="18"/>
                    </a:lnTo>
                    <a:lnTo>
                      <a:pt x="421" y="18"/>
                    </a:lnTo>
                    <a:lnTo>
                      <a:pt x="421" y="18"/>
                    </a:lnTo>
                    <a:lnTo>
                      <a:pt x="421" y="16"/>
                    </a:lnTo>
                    <a:lnTo>
                      <a:pt x="421" y="16"/>
                    </a:lnTo>
                    <a:lnTo>
                      <a:pt x="419" y="16"/>
                    </a:lnTo>
                    <a:lnTo>
                      <a:pt x="419" y="14"/>
                    </a:lnTo>
                    <a:lnTo>
                      <a:pt x="416" y="16"/>
                    </a:lnTo>
                    <a:lnTo>
                      <a:pt x="416" y="16"/>
                    </a:lnTo>
                    <a:lnTo>
                      <a:pt x="414" y="16"/>
                    </a:lnTo>
                    <a:lnTo>
                      <a:pt x="412" y="16"/>
                    </a:lnTo>
                    <a:lnTo>
                      <a:pt x="410" y="16"/>
                    </a:lnTo>
                    <a:lnTo>
                      <a:pt x="410" y="18"/>
                    </a:lnTo>
                    <a:lnTo>
                      <a:pt x="410" y="18"/>
                    </a:lnTo>
                    <a:lnTo>
                      <a:pt x="408" y="20"/>
                    </a:lnTo>
                    <a:lnTo>
                      <a:pt x="408" y="20"/>
                    </a:lnTo>
                    <a:lnTo>
                      <a:pt x="405" y="20"/>
                    </a:lnTo>
                    <a:lnTo>
                      <a:pt x="403" y="18"/>
                    </a:lnTo>
                    <a:lnTo>
                      <a:pt x="401" y="16"/>
                    </a:lnTo>
                    <a:lnTo>
                      <a:pt x="401" y="16"/>
                    </a:lnTo>
                    <a:lnTo>
                      <a:pt x="392" y="16"/>
                    </a:lnTo>
                    <a:lnTo>
                      <a:pt x="390" y="16"/>
                    </a:lnTo>
                    <a:lnTo>
                      <a:pt x="390" y="16"/>
                    </a:lnTo>
                    <a:lnTo>
                      <a:pt x="390" y="18"/>
                    </a:lnTo>
                    <a:lnTo>
                      <a:pt x="390" y="18"/>
                    </a:lnTo>
                    <a:lnTo>
                      <a:pt x="390" y="18"/>
                    </a:lnTo>
                    <a:lnTo>
                      <a:pt x="390" y="20"/>
                    </a:lnTo>
                    <a:lnTo>
                      <a:pt x="390" y="22"/>
                    </a:lnTo>
                    <a:lnTo>
                      <a:pt x="390" y="22"/>
                    </a:lnTo>
                    <a:lnTo>
                      <a:pt x="388" y="25"/>
                    </a:lnTo>
                    <a:lnTo>
                      <a:pt x="388" y="27"/>
                    </a:lnTo>
                    <a:lnTo>
                      <a:pt x="388" y="27"/>
                    </a:lnTo>
                    <a:lnTo>
                      <a:pt x="385" y="27"/>
                    </a:lnTo>
                    <a:lnTo>
                      <a:pt x="385" y="27"/>
                    </a:lnTo>
                    <a:lnTo>
                      <a:pt x="385" y="25"/>
                    </a:lnTo>
                    <a:lnTo>
                      <a:pt x="383" y="25"/>
                    </a:lnTo>
                    <a:lnTo>
                      <a:pt x="383" y="25"/>
                    </a:lnTo>
                    <a:lnTo>
                      <a:pt x="383" y="22"/>
                    </a:lnTo>
                    <a:lnTo>
                      <a:pt x="383" y="22"/>
                    </a:lnTo>
                    <a:lnTo>
                      <a:pt x="383" y="20"/>
                    </a:lnTo>
                    <a:lnTo>
                      <a:pt x="383" y="20"/>
                    </a:lnTo>
                    <a:lnTo>
                      <a:pt x="381" y="20"/>
                    </a:lnTo>
                    <a:lnTo>
                      <a:pt x="381" y="20"/>
                    </a:lnTo>
                    <a:lnTo>
                      <a:pt x="381" y="22"/>
                    </a:lnTo>
                    <a:lnTo>
                      <a:pt x="381" y="25"/>
                    </a:lnTo>
                    <a:lnTo>
                      <a:pt x="379" y="27"/>
                    </a:lnTo>
                    <a:lnTo>
                      <a:pt x="379" y="27"/>
                    </a:lnTo>
                    <a:lnTo>
                      <a:pt x="379" y="27"/>
                    </a:lnTo>
                    <a:lnTo>
                      <a:pt x="376" y="27"/>
                    </a:lnTo>
                    <a:lnTo>
                      <a:pt x="376" y="27"/>
                    </a:lnTo>
                    <a:lnTo>
                      <a:pt x="376" y="29"/>
                    </a:lnTo>
                    <a:lnTo>
                      <a:pt x="376" y="29"/>
                    </a:lnTo>
                    <a:lnTo>
                      <a:pt x="374" y="29"/>
                    </a:lnTo>
                    <a:lnTo>
                      <a:pt x="374" y="29"/>
                    </a:lnTo>
                    <a:lnTo>
                      <a:pt x="374" y="29"/>
                    </a:lnTo>
                    <a:lnTo>
                      <a:pt x="372" y="27"/>
                    </a:lnTo>
                    <a:lnTo>
                      <a:pt x="368" y="27"/>
                    </a:lnTo>
                    <a:lnTo>
                      <a:pt x="368" y="25"/>
                    </a:lnTo>
                    <a:lnTo>
                      <a:pt x="365" y="25"/>
                    </a:lnTo>
                    <a:lnTo>
                      <a:pt x="365" y="22"/>
                    </a:lnTo>
                    <a:lnTo>
                      <a:pt x="365" y="20"/>
                    </a:lnTo>
                    <a:lnTo>
                      <a:pt x="363" y="18"/>
                    </a:lnTo>
                    <a:lnTo>
                      <a:pt x="361" y="20"/>
                    </a:lnTo>
                    <a:lnTo>
                      <a:pt x="363" y="27"/>
                    </a:lnTo>
                    <a:lnTo>
                      <a:pt x="361" y="29"/>
                    </a:lnTo>
                    <a:lnTo>
                      <a:pt x="361" y="29"/>
                    </a:lnTo>
                    <a:lnTo>
                      <a:pt x="359" y="27"/>
                    </a:lnTo>
                    <a:lnTo>
                      <a:pt x="357" y="27"/>
                    </a:lnTo>
                    <a:lnTo>
                      <a:pt x="350" y="27"/>
                    </a:lnTo>
                    <a:lnTo>
                      <a:pt x="348" y="27"/>
                    </a:lnTo>
                    <a:lnTo>
                      <a:pt x="345" y="27"/>
                    </a:lnTo>
                    <a:lnTo>
                      <a:pt x="345" y="27"/>
                    </a:lnTo>
                    <a:lnTo>
                      <a:pt x="343" y="27"/>
                    </a:lnTo>
                    <a:lnTo>
                      <a:pt x="339" y="27"/>
                    </a:lnTo>
                    <a:lnTo>
                      <a:pt x="337" y="27"/>
                    </a:lnTo>
                    <a:lnTo>
                      <a:pt x="334" y="29"/>
                    </a:lnTo>
                    <a:lnTo>
                      <a:pt x="332" y="29"/>
                    </a:lnTo>
                    <a:lnTo>
                      <a:pt x="332" y="29"/>
                    </a:lnTo>
                    <a:lnTo>
                      <a:pt x="328" y="29"/>
                    </a:lnTo>
                    <a:lnTo>
                      <a:pt x="326" y="29"/>
                    </a:lnTo>
                    <a:lnTo>
                      <a:pt x="323" y="29"/>
                    </a:lnTo>
                    <a:lnTo>
                      <a:pt x="319" y="29"/>
                    </a:lnTo>
                    <a:lnTo>
                      <a:pt x="319" y="31"/>
                    </a:lnTo>
                    <a:lnTo>
                      <a:pt x="317" y="31"/>
                    </a:lnTo>
                    <a:lnTo>
                      <a:pt x="317" y="33"/>
                    </a:lnTo>
                    <a:lnTo>
                      <a:pt x="314" y="36"/>
                    </a:lnTo>
                    <a:lnTo>
                      <a:pt x="314" y="38"/>
                    </a:lnTo>
                    <a:lnTo>
                      <a:pt x="314" y="38"/>
                    </a:lnTo>
                    <a:lnTo>
                      <a:pt x="314" y="40"/>
                    </a:lnTo>
                    <a:lnTo>
                      <a:pt x="314" y="40"/>
                    </a:lnTo>
                    <a:lnTo>
                      <a:pt x="314" y="45"/>
                    </a:lnTo>
                    <a:lnTo>
                      <a:pt x="314" y="47"/>
                    </a:lnTo>
                    <a:lnTo>
                      <a:pt x="317" y="49"/>
                    </a:lnTo>
                    <a:lnTo>
                      <a:pt x="317" y="49"/>
                    </a:lnTo>
                    <a:lnTo>
                      <a:pt x="317" y="49"/>
                    </a:lnTo>
                    <a:lnTo>
                      <a:pt x="314" y="51"/>
                    </a:lnTo>
                    <a:lnTo>
                      <a:pt x="312" y="51"/>
                    </a:lnTo>
                    <a:lnTo>
                      <a:pt x="310" y="49"/>
                    </a:lnTo>
                    <a:lnTo>
                      <a:pt x="308" y="49"/>
                    </a:lnTo>
                    <a:lnTo>
                      <a:pt x="308" y="42"/>
                    </a:lnTo>
                    <a:lnTo>
                      <a:pt x="308" y="36"/>
                    </a:lnTo>
                    <a:lnTo>
                      <a:pt x="308" y="31"/>
                    </a:lnTo>
                    <a:lnTo>
                      <a:pt x="306" y="29"/>
                    </a:lnTo>
                    <a:lnTo>
                      <a:pt x="303" y="29"/>
                    </a:lnTo>
                    <a:lnTo>
                      <a:pt x="301" y="31"/>
                    </a:lnTo>
                    <a:lnTo>
                      <a:pt x="299" y="36"/>
                    </a:lnTo>
                    <a:lnTo>
                      <a:pt x="297" y="38"/>
                    </a:lnTo>
                    <a:lnTo>
                      <a:pt x="295" y="40"/>
                    </a:lnTo>
                    <a:lnTo>
                      <a:pt x="292" y="42"/>
                    </a:lnTo>
                    <a:lnTo>
                      <a:pt x="290" y="40"/>
                    </a:lnTo>
                    <a:lnTo>
                      <a:pt x="290" y="40"/>
                    </a:lnTo>
                    <a:lnTo>
                      <a:pt x="288" y="36"/>
                    </a:lnTo>
                    <a:lnTo>
                      <a:pt x="286" y="33"/>
                    </a:lnTo>
                    <a:lnTo>
                      <a:pt x="286" y="31"/>
                    </a:lnTo>
                    <a:lnTo>
                      <a:pt x="283" y="29"/>
                    </a:lnTo>
                    <a:lnTo>
                      <a:pt x="283" y="25"/>
                    </a:lnTo>
                    <a:lnTo>
                      <a:pt x="283" y="22"/>
                    </a:lnTo>
                    <a:lnTo>
                      <a:pt x="283" y="20"/>
                    </a:lnTo>
                    <a:lnTo>
                      <a:pt x="283" y="20"/>
                    </a:lnTo>
                    <a:lnTo>
                      <a:pt x="286" y="20"/>
                    </a:lnTo>
                    <a:lnTo>
                      <a:pt x="286" y="18"/>
                    </a:lnTo>
                    <a:lnTo>
                      <a:pt x="286" y="18"/>
                    </a:lnTo>
                    <a:lnTo>
                      <a:pt x="288" y="18"/>
                    </a:lnTo>
                    <a:lnTo>
                      <a:pt x="288" y="16"/>
                    </a:lnTo>
                    <a:lnTo>
                      <a:pt x="288" y="16"/>
                    </a:lnTo>
                    <a:lnTo>
                      <a:pt x="286" y="16"/>
                    </a:lnTo>
                    <a:lnTo>
                      <a:pt x="286" y="16"/>
                    </a:lnTo>
                    <a:lnTo>
                      <a:pt x="283" y="16"/>
                    </a:lnTo>
                    <a:lnTo>
                      <a:pt x="279" y="16"/>
                    </a:lnTo>
                    <a:lnTo>
                      <a:pt x="277" y="16"/>
                    </a:lnTo>
                    <a:lnTo>
                      <a:pt x="270" y="14"/>
                    </a:lnTo>
                    <a:lnTo>
                      <a:pt x="266" y="11"/>
                    </a:lnTo>
                    <a:lnTo>
                      <a:pt x="241" y="11"/>
                    </a:lnTo>
                    <a:lnTo>
                      <a:pt x="232" y="11"/>
                    </a:lnTo>
                    <a:lnTo>
                      <a:pt x="208" y="7"/>
                    </a:lnTo>
                    <a:lnTo>
                      <a:pt x="206" y="7"/>
                    </a:lnTo>
                    <a:lnTo>
                      <a:pt x="204" y="2"/>
                    </a:lnTo>
                    <a:lnTo>
                      <a:pt x="201" y="0"/>
                    </a:lnTo>
                    <a:lnTo>
                      <a:pt x="199" y="0"/>
                    </a:lnTo>
                    <a:lnTo>
                      <a:pt x="197" y="0"/>
                    </a:lnTo>
                    <a:lnTo>
                      <a:pt x="195" y="0"/>
                    </a:lnTo>
                    <a:lnTo>
                      <a:pt x="193" y="2"/>
                    </a:lnTo>
                    <a:lnTo>
                      <a:pt x="190" y="5"/>
                    </a:lnTo>
                    <a:lnTo>
                      <a:pt x="184" y="11"/>
                    </a:lnTo>
                    <a:lnTo>
                      <a:pt x="184" y="11"/>
                    </a:lnTo>
                    <a:lnTo>
                      <a:pt x="182" y="14"/>
                    </a:lnTo>
                    <a:lnTo>
                      <a:pt x="168" y="18"/>
                    </a:lnTo>
                    <a:lnTo>
                      <a:pt x="168" y="18"/>
                    </a:lnTo>
                    <a:lnTo>
                      <a:pt x="164" y="22"/>
                    </a:lnTo>
                    <a:lnTo>
                      <a:pt x="159" y="25"/>
                    </a:lnTo>
                    <a:lnTo>
                      <a:pt x="157" y="31"/>
                    </a:lnTo>
                    <a:lnTo>
                      <a:pt x="155" y="36"/>
                    </a:lnTo>
                    <a:lnTo>
                      <a:pt x="153" y="38"/>
                    </a:lnTo>
                    <a:lnTo>
                      <a:pt x="150" y="40"/>
                    </a:lnTo>
                    <a:lnTo>
                      <a:pt x="150" y="40"/>
                    </a:lnTo>
                    <a:lnTo>
                      <a:pt x="139" y="42"/>
                    </a:lnTo>
                    <a:lnTo>
                      <a:pt x="135" y="45"/>
                    </a:lnTo>
                    <a:lnTo>
                      <a:pt x="135" y="47"/>
                    </a:lnTo>
                    <a:lnTo>
                      <a:pt x="131" y="49"/>
                    </a:lnTo>
                    <a:lnTo>
                      <a:pt x="131" y="51"/>
                    </a:lnTo>
                    <a:lnTo>
                      <a:pt x="128" y="56"/>
                    </a:lnTo>
                    <a:lnTo>
                      <a:pt x="126" y="58"/>
                    </a:lnTo>
                    <a:lnTo>
                      <a:pt x="122" y="62"/>
                    </a:lnTo>
                    <a:lnTo>
                      <a:pt x="117" y="62"/>
                    </a:lnTo>
                    <a:lnTo>
                      <a:pt x="117" y="65"/>
                    </a:lnTo>
                    <a:lnTo>
                      <a:pt x="117" y="65"/>
                    </a:lnTo>
                    <a:lnTo>
                      <a:pt x="115" y="69"/>
                    </a:lnTo>
                    <a:lnTo>
                      <a:pt x="115" y="71"/>
                    </a:lnTo>
                    <a:lnTo>
                      <a:pt x="113" y="73"/>
                    </a:lnTo>
                    <a:lnTo>
                      <a:pt x="113" y="78"/>
                    </a:lnTo>
                    <a:lnTo>
                      <a:pt x="113" y="87"/>
                    </a:lnTo>
                    <a:lnTo>
                      <a:pt x="113" y="87"/>
                    </a:lnTo>
                    <a:lnTo>
                      <a:pt x="108" y="93"/>
                    </a:lnTo>
                    <a:lnTo>
                      <a:pt x="106" y="93"/>
                    </a:lnTo>
                    <a:lnTo>
                      <a:pt x="106" y="93"/>
                    </a:lnTo>
                    <a:lnTo>
                      <a:pt x="104" y="96"/>
                    </a:lnTo>
                    <a:lnTo>
                      <a:pt x="102" y="100"/>
                    </a:lnTo>
                    <a:lnTo>
                      <a:pt x="102" y="102"/>
                    </a:lnTo>
                    <a:lnTo>
                      <a:pt x="102" y="102"/>
                    </a:lnTo>
                    <a:lnTo>
                      <a:pt x="102" y="102"/>
                    </a:lnTo>
                    <a:lnTo>
                      <a:pt x="100" y="102"/>
                    </a:lnTo>
                    <a:lnTo>
                      <a:pt x="97" y="104"/>
                    </a:lnTo>
                    <a:lnTo>
                      <a:pt x="97" y="104"/>
                    </a:lnTo>
                    <a:lnTo>
                      <a:pt x="95" y="107"/>
                    </a:lnTo>
                    <a:lnTo>
                      <a:pt x="95" y="109"/>
                    </a:lnTo>
                    <a:lnTo>
                      <a:pt x="97" y="115"/>
                    </a:lnTo>
                    <a:lnTo>
                      <a:pt x="97" y="118"/>
                    </a:lnTo>
                    <a:lnTo>
                      <a:pt x="95" y="122"/>
                    </a:lnTo>
                    <a:lnTo>
                      <a:pt x="91" y="127"/>
                    </a:lnTo>
                    <a:lnTo>
                      <a:pt x="91" y="129"/>
                    </a:lnTo>
                    <a:lnTo>
                      <a:pt x="88" y="131"/>
                    </a:lnTo>
                    <a:lnTo>
                      <a:pt x="88" y="133"/>
                    </a:lnTo>
                    <a:lnTo>
                      <a:pt x="86" y="133"/>
                    </a:lnTo>
                    <a:lnTo>
                      <a:pt x="84" y="133"/>
                    </a:lnTo>
                    <a:lnTo>
                      <a:pt x="84" y="133"/>
                    </a:lnTo>
                    <a:lnTo>
                      <a:pt x="82" y="133"/>
                    </a:lnTo>
                    <a:lnTo>
                      <a:pt x="82" y="133"/>
                    </a:lnTo>
                    <a:lnTo>
                      <a:pt x="82" y="133"/>
                    </a:lnTo>
                    <a:lnTo>
                      <a:pt x="80" y="133"/>
                    </a:lnTo>
                    <a:lnTo>
                      <a:pt x="80" y="133"/>
                    </a:lnTo>
                    <a:lnTo>
                      <a:pt x="80" y="135"/>
                    </a:lnTo>
                    <a:lnTo>
                      <a:pt x="80" y="135"/>
                    </a:lnTo>
                    <a:lnTo>
                      <a:pt x="80" y="135"/>
                    </a:lnTo>
                    <a:lnTo>
                      <a:pt x="80" y="135"/>
                    </a:lnTo>
                    <a:lnTo>
                      <a:pt x="80" y="135"/>
                    </a:lnTo>
                    <a:lnTo>
                      <a:pt x="80" y="135"/>
                    </a:lnTo>
                    <a:lnTo>
                      <a:pt x="77" y="135"/>
                    </a:lnTo>
                    <a:lnTo>
                      <a:pt x="77" y="138"/>
                    </a:lnTo>
                    <a:lnTo>
                      <a:pt x="82" y="144"/>
                    </a:lnTo>
                    <a:lnTo>
                      <a:pt x="82" y="144"/>
                    </a:lnTo>
                    <a:lnTo>
                      <a:pt x="84" y="144"/>
                    </a:lnTo>
                    <a:lnTo>
                      <a:pt x="84" y="147"/>
                    </a:lnTo>
                    <a:lnTo>
                      <a:pt x="82" y="147"/>
                    </a:lnTo>
                    <a:lnTo>
                      <a:pt x="82" y="149"/>
                    </a:lnTo>
                    <a:lnTo>
                      <a:pt x="80" y="151"/>
                    </a:lnTo>
                    <a:lnTo>
                      <a:pt x="80" y="151"/>
                    </a:lnTo>
                    <a:lnTo>
                      <a:pt x="75" y="153"/>
                    </a:lnTo>
                    <a:lnTo>
                      <a:pt x="75" y="153"/>
                    </a:lnTo>
                    <a:lnTo>
                      <a:pt x="73" y="158"/>
                    </a:lnTo>
                    <a:lnTo>
                      <a:pt x="73" y="158"/>
                    </a:lnTo>
                    <a:lnTo>
                      <a:pt x="73" y="160"/>
                    </a:lnTo>
                    <a:lnTo>
                      <a:pt x="73" y="160"/>
                    </a:lnTo>
                    <a:lnTo>
                      <a:pt x="71" y="162"/>
                    </a:lnTo>
                    <a:lnTo>
                      <a:pt x="71" y="162"/>
                    </a:lnTo>
                    <a:lnTo>
                      <a:pt x="71" y="162"/>
                    </a:lnTo>
                    <a:lnTo>
                      <a:pt x="69" y="164"/>
                    </a:lnTo>
                    <a:lnTo>
                      <a:pt x="69" y="164"/>
                    </a:lnTo>
                    <a:lnTo>
                      <a:pt x="69" y="164"/>
                    </a:lnTo>
                    <a:lnTo>
                      <a:pt x="64" y="169"/>
                    </a:lnTo>
                    <a:lnTo>
                      <a:pt x="64" y="169"/>
                    </a:lnTo>
                    <a:lnTo>
                      <a:pt x="62" y="171"/>
                    </a:lnTo>
                    <a:lnTo>
                      <a:pt x="62" y="173"/>
                    </a:lnTo>
                    <a:lnTo>
                      <a:pt x="62" y="173"/>
                    </a:lnTo>
                    <a:lnTo>
                      <a:pt x="60" y="178"/>
                    </a:lnTo>
                    <a:lnTo>
                      <a:pt x="60" y="180"/>
                    </a:lnTo>
                    <a:lnTo>
                      <a:pt x="60" y="182"/>
                    </a:lnTo>
                    <a:lnTo>
                      <a:pt x="60" y="182"/>
                    </a:lnTo>
                    <a:lnTo>
                      <a:pt x="53" y="186"/>
                    </a:lnTo>
                    <a:lnTo>
                      <a:pt x="53" y="189"/>
                    </a:lnTo>
                    <a:lnTo>
                      <a:pt x="53" y="189"/>
                    </a:lnTo>
                    <a:lnTo>
                      <a:pt x="51" y="189"/>
                    </a:lnTo>
                    <a:lnTo>
                      <a:pt x="51" y="189"/>
                    </a:lnTo>
                    <a:lnTo>
                      <a:pt x="49" y="191"/>
                    </a:lnTo>
                    <a:lnTo>
                      <a:pt x="46" y="191"/>
                    </a:lnTo>
                    <a:lnTo>
                      <a:pt x="46" y="193"/>
                    </a:lnTo>
                    <a:lnTo>
                      <a:pt x="44" y="193"/>
                    </a:lnTo>
                    <a:lnTo>
                      <a:pt x="44" y="193"/>
                    </a:lnTo>
                    <a:lnTo>
                      <a:pt x="42" y="193"/>
                    </a:lnTo>
                    <a:lnTo>
                      <a:pt x="40" y="195"/>
                    </a:lnTo>
                    <a:lnTo>
                      <a:pt x="37" y="197"/>
                    </a:lnTo>
                    <a:lnTo>
                      <a:pt x="35" y="197"/>
                    </a:lnTo>
                    <a:lnTo>
                      <a:pt x="33" y="200"/>
                    </a:lnTo>
                    <a:lnTo>
                      <a:pt x="26" y="204"/>
                    </a:lnTo>
                    <a:lnTo>
                      <a:pt x="26" y="204"/>
                    </a:lnTo>
                    <a:lnTo>
                      <a:pt x="26" y="204"/>
                    </a:lnTo>
                    <a:lnTo>
                      <a:pt x="24" y="206"/>
                    </a:lnTo>
                    <a:lnTo>
                      <a:pt x="24" y="206"/>
                    </a:lnTo>
                    <a:lnTo>
                      <a:pt x="18" y="211"/>
                    </a:lnTo>
                    <a:lnTo>
                      <a:pt x="18" y="211"/>
                    </a:lnTo>
                    <a:lnTo>
                      <a:pt x="15" y="211"/>
                    </a:lnTo>
                    <a:lnTo>
                      <a:pt x="15" y="209"/>
                    </a:lnTo>
                    <a:lnTo>
                      <a:pt x="15" y="211"/>
                    </a:lnTo>
                    <a:lnTo>
                      <a:pt x="13" y="213"/>
                    </a:lnTo>
                    <a:lnTo>
                      <a:pt x="13" y="215"/>
                    </a:lnTo>
                    <a:lnTo>
                      <a:pt x="11" y="215"/>
                    </a:lnTo>
                    <a:lnTo>
                      <a:pt x="11" y="215"/>
                    </a:lnTo>
                    <a:lnTo>
                      <a:pt x="11" y="215"/>
                    </a:lnTo>
                    <a:lnTo>
                      <a:pt x="9" y="217"/>
                    </a:lnTo>
                    <a:lnTo>
                      <a:pt x="9" y="217"/>
                    </a:lnTo>
                    <a:lnTo>
                      <a:pt x="4" y="224"/>
                    </a:lnTo>
                    <a:lnTo>
                      <a:pt x="2" y="226"/>
                    </a:lnTo>
                    <a:lnTo>
                      <a:pt x="0" y="228"/>
                    </a:lnTo>
                    <a:lnTo>
                      <a:pt x="0" y="228"/>
                    </a:lnTo>
                    <a:lnTo>
                      <a:pt x="2" y="228"/>
                    </a:lnTo>
                    <a:lnTo>
                      <a:pt x="4" y="228"/>
                    </a:lnTo>
                    <a:lnTo>
                      <a:pt x="4" y="228"/>
                    </a:lnTo>
                    <a:lnTo>
                      <a:pt x="9" y="224"/>
                    </a:lnTo>
                    <a:lnTo>
                      <a:pt x="13" y="222"/>
                    </a:lnTo>
                    <a:lnTo>
                      <a:pt x="13" y="220"/>
                    </a:lnTo>
                    <a:lnTo>
                      <a:pt x="15" y="220"/>
                    </a:lnTo>
                    <a:lnTo>
                      <a:pt x="18" y="220"/>
                    </a:lnTo>
                    <a:lnTo>
                      <a:pt x="20" y="220"/>
                    </a:lnTo>
                    <a:lnTo>
                      <a:pt x="22" y="220"/>
                    </a:lnTo>
                    <a:lnTo>
                      <a:pt x="24" y="220"/>
                    </a:lnTo>
                    <a:lnTo>
                      <a:pt x="24" y="220"/>
                    </a:lnTo>
                    <a:lnTo>
                      <a:pt x="29" y="220"/>
                    </a:lnTo>
                    <a:lnTo>
                      <a:pt x="35" y="222"/>
                    </a:lnTo>
                    <a:lnTo>
                      <a:pt x="37" y="222"/>
                    </a:lnTo>
                    <a:lnTo>
                      <a:pt x="42" y="220"/>
                    </a:lnTo>
                    <a:lnTo>
                      <a:pt x="44" y="220"/>
                    </a:lnTo>
                    <a:lnTo>
                      <a:pt x="46" y="222"/>
                    </a:lnTo>
                    <a:lnTo>
                      <a:pt x="49" y="222"/>
                    </a:lnTo>
                    <a:lnTo>
                      <a:pt x="51" y="222"/>
                    </a:lnTo>
                    <a:lnTo>
                      <a:pt x="53" y="222"/>
                    </a:lnTo>
                    <a:lnTo>
                      <a:pt x="53" y="222"/>
                    </a:lnTo>
                    <a:lnTo>
                      <a:pt x="57" y="222"/>
                    </a:lnTo>
                    <a:lnTo>
                      <a:pt x="57" y="222"/>
                    </a:lnTo>
                    <a:lnTo>
                      <a:pt x="62" y="222"/>
                    </a:lnTo>
                    <a:lnTo>
                      <a:pt x="64" y="222"/>
                    </a:lnTo>
                    <a:lnTo>
                      <a:pt x="64" y="222"/>
                    </a:lnTo>
                    <a:lnTo>
                      <a:pt x="66" y="222"/>
                    </a:lnTo>
                    <a:lnTo>
                      <a:pt x="66" y="222"/>
                    </a:lnTo>
                    <a:lnTo>
                      <a:pt x="69" y="222"/>
                    </a:lnTo>
                    <a:lnTo>
                      <a:pt x="69" y="222"/>
                    </a:lnTo>
                    <a:lnTo>
                      <a:pt x="69" y="222"/>
                    </a:lnTo>
                    <a:lnTo>
                      <a:pt x="69" y="222"/>
                    </a:lnTo>
                    <a:lnTo>
                      <a:pt x="69" y="224"/>
                    </a:lnTo>
                    <a:lnTo>
                      <a:pt x="71" y="224"/>
                    </a:lnTo>
                    <a:lnTo>
                      <a:pt x="73" y="224"/>
                    </a:lnTo>
                    <a:lnTo>
                      <a:pt x="73" y="224"/>
                    </a:lnTo>
                    <a:lnTo>
                      <a:pt x="75" y="222"/>
                    </a:lnTo>
                    <a:lnTo>
                      <a:pt x="75" y="220"/>
                    </a:lnTo>
                    <a:lnTo>
                      <a:pt x="75" y="217"/>
                    </a:lnTo>
                    <a:lnTo>
                      <a:pt x="75" y="217"/>
                    </a:lnTo>
                    <a:lnTo>
                      <a:pt x="77" y="215"/>
                    </a:lnTo>
                    <a:lnTo>
                      <a:pt x="80" y="215"/>
                    </a:lnTo>
                    <a:lnTo>
                      <a:pt x="82" y="215"/>
                    </a:lnTo>
                    <a:lnTo>
                      <a:pt x="84" y="215"/>
                    </a:lnTo>
                    <a:lnTo>
                      <a:pt x="86" y="217"/>
                    </a:lnTo>
                    <a:lnTo>
                      <a:pt x="95" y="222"/>
                    </a:lnTo>
                    <a:lnTo>
                      <a:pt x="97" y="222"/>
                    </a:lnTo>
                    <a:lnTo>
                      <a:pt x="100" y="222"/>
                    </a:lnTo>
                    <a:lnTo>
                      <a:pt x="104" y="222"/>
                    </a:lnTo>
                    <a:lnTo>
                      <a:pt x="104" y="222"/>
                    </a:lnTo>
                    <a:lnTo>
                      <a:pt x="106" y="224"/>
                    </a:lnTo>
                    <a:lnTo>
                      <a:pt x="108" y="226"/>
                    </a:lnTo>
                    <a:lnTo>
                      <a:pt x="111" y="226"/>
                    </a:lnTo>
                    <a:lnTo>
                      <a:pt x="111" y="226"/>
                    </a:lnTo>
                    <a:lnTo>
                      <a:pt x="113" y="226"/>
                    </a:lnTo>
                    <a:lnTo>
                      <a:pt x="113" y="226"/>
                    </a:lnTo>
                    <a:lnTo>
                      <a:pt x="117" y="226"/>
                    </a:lnTo>
                    <a:lnTo>
                      <a:pt x="117" y="228"/>
                    </a:lnTo>
                    <a:lnTo>
                      <a:pt x="119" y="228"/>
                    </a:lnTo>
                    <a:lnTo>
                      <a:pt x="122" y="228"/>
                    </a:lnTo>
                    <a:lnTo>
                      <a:pt x="124" y="228"/>
                    </a:lnTo>
                    <a:lnTo>
                      <a:pt x="124" y="226"/>
                    </a:lnTo>
                    <a:lnTo>
                      <a:pt x="124" y="226"/>
                    </a:lnTo>
                    <a:lnTo>
                      <a:pt x="126" y="226"/>
                    </a:lnTo>
                    <a:lnTo>
                      <a:pt x="126" y="226"/>
                    </a:lnTo>
                    <a:lnTo>
                      <a:pt x="128" y="226"/>
                    </a:lnTo>
                    <a:lnTo>
                      <a:pt x="128" y="226"/>
                    </a:lnTo>
                    <a:lnTo>
                      <a:pt x="128" y="226"/>
                    </a:lnTo>
                    <a:lnTo>
                      <a:pt x="131" y="226"/>
                    </a:lnTo>
                    <a:lnTo>
                      <a:pt x="131" y="226"/>
                    </a:lnTo>
                    <a:lnTo>
                      <a:pt x="133" y="226"/>
                    </a:lnTo>
                    <a:lnTo>
                      <a:pt x="133" y="226"/>
                    </a:lnTo>
                    <a:lnTo>
                      <a:pt x="133" y="224"/>
                    </a:lnTo>
                    <a:lnTo>
                      <a:pt x="133" y="224"/>
                    </a:lnTo>
                    <a:lnTo>
                      <a:pt x="135" y="226"/>
                    </a:lnTo>
                    <a:lnTo>
                      <a:pt x="135" y="226"/>
                    </a:lnTo>
                    <a:lnTo>
                      <a:pt x="137" y="226"/>
                    </a:lnTo>
                    <a:lnTo>
                      <a:pt x="139" y="226"/>
                    </a:lnTo>
                    <a:lnTo>
                      <a:pt x="139" y="228"/>
                    </a:lnTo>
                    <a:lnTo>
                      <a:pt x="146" y="233"/>
                    </a:lnTo>
                    <a:lnTo>
                      <a:pt x="150" y="235"/>
                    </a:lnTo>
                    <a:lnTo>
                      <a:pt x="159" y="237"/>
                    </a:lnTo>
                    <a:lnTo>
                      <a:pt x="168" y="240"/>
                    </a:lnTo>
                    <a:lnTo>
                      <a:pt x="168" y="240"/>
                    </a:lnTo>
                    <a:lnTo>
                      <a:pt x="170" y="240"/>
                    </a:lnTo>
                    <a:lnTo>
                      <a:pt x="173" y="244"/>
                    </a:lnTo>
                    <a:lnTo>
                      <a:pt x="173" y="244"/>
                    </a:lnTo>
                    <a:lnTo>
                      <a:pt x="175" y="246"/>
                    </a:lnTo>
                    <a:lnTo>
                      <a:pt x="175" y="248"/>
                    </a:lnTo>
                    <a:lnTo>
                      <a:pt x="175" y="248"/>
                    </a:lnTo>
                    <a:lnTo>
                      <a:pt x="175" y="248"/>
                    </a:lnTo>
                    <a:lnTo>
                      <a:pt x="177" y="248"/>
                    </a:lnTo>
                    <a:lnTo>
                      <a:pt x="177" y="248"/>
                    </a:lnTo>
                    <a:lnTo>
                      <a:pt x="179" y="248"/>
                    </a:lnTo>
                    <a:lnTo>
                      <a:pt x="182" y="248"/>
                    </a:lnTo>
                    <a:lnTo>
                      <a:pt x="182" y="248"/>
                    </a:lnTo>
                    <a:lnTo>
                      <a:pt x="184" y="246"/>
                    </a:lnTo>
                    <a:lnTo>
                      <a:pt x="184" y="246"/>
                    </a:lnTo>
                    <a:lnTo>
                      <a:pt x="186" y="246"/>
                    </a:lnTo>
                    <a:lnTo>
                      <a:pt x="193" y="248"/>
                    </a:lnTo>
                    <a:lnTo>
                      <a:pt x="195" y="248"/>
                    </a:lnTo>
                    <a:lnTo>
                      <a:pt x="195" y="248"/>
                    </a:lnTo>
                    <a:lnTo>
                      <a:pt x="195" y="248"/>
                    </a:lnTo>
                    <a:lnTo>
                      <a:pt x="195" y="248"/>
                    </a:lnTo>
                    <a:lnTo>
                      <a:pt x="197" y="248"/>
                    </a:lnTo>
                    <a:lnTo>
                      <a:pt x="201" y="248"/>
                    </a:lnTo>
                    <a:lnTo>
                      <a:pt x="201" y="248"/>
                    </a:lnTo>
                    <a:lnTo>
                      <a:pt x="204" y="246"/>
                    </a:lnTo>
                    <a:lnTo>
                      <a:pt x="204" y="246"/>
                    </a:lnTo>
                    <a:lnTo>
                      <a:pt x="204" y="246"/>
                    </a:lnTo>
                    <a:lnTo>
                      <a:pt x="206" y="246"/>
                    </a:lnTo>
                    <a:lnTo>
                      <a:pt x="206" y="246"/>
                    </a:lnTo>
                    <a:lnTo>
                      <a:pt x="208" y="248"/>
                    </a:lnTo>
                    <a:lnTo>
                      <a:pt x="210" y="248"/>
                    </a:lnTo>
                    <a:lnTo>
                      <a:pt x="210" y="248"/>
                    </a:lnTo>
                    <a:lnTo>
                      <a:pt x="213" y="248"/>
                    </a:lnTo>
                    <a:lnTo>
                      <a:pt x="213" y="248"/>
                    </a:lnTo>
                    <a:lnTo>
                      <a:pt x="213" y="248"/>
                    </a:lnTo>
                    <a:lnTo>
                      <a:pt x="215" y="248"/>
                    </a:lnTo>
                    <a:lnTo>
                      <a:pt x="215" y="248"/>
                    </a:lnTo>
                    <a:lnTo>
                      <a:pt x="215" y="248"/>
                    </a:lnTo>
                    <a:lnTo>
                      <a:pt x="217" y="248"/>
                    </a:lnTo>
                    <a:lnTo>
                      <a:pt x="224" y="248"/>
                    </a:lnTo>
                    <a:lnTo>
                      <a:pt x="226" y="248"/>
                    </a:lnTo>
                    <a:lnTo>
                      <a:pt x="226" y="248"/>
                    </a:lnTo>
                    <a:lnTo>
                      <a:pt x="230" y="246"/>
                    </a:lnTo>
                    <a:lnTo>
                      <a:pt x="232" y="246"/>
                    </a:lnTo>
                    <a:lnTo>
                      <a:pt x="232" y="246"/>
                    </a:lnTo>
                    <a:lnTo>
                      <a:pt x="232" y="246"/>
                    </a:lnTo>
                    <a:lnTo>
                      <a:pt x="235" y="244"/>
                    </a:lnTo>
                    <a:lnTo>
                      <a:pt x="235" y="246"/>
                    </a:lnTo>
                    <a:lnTo>
                      <a:pt x="235" y="246"/>
                    </a:lnTo>
                    <a:lnTo>
                      <a:pt x="235" y="246"/>
                    </a:lnTo>
                    <a:lnTo>
                      <a:pt x="235" y="248"/>
                    </a:lnTo>
                    <a:lnTo>
                      <a:pt x="237" y="251"/>
                    </a:lnTo>
                    <a:lnTo>
                      <a:pt x="239" y="251"/>
                    </a:lnTo>
                    <a:lnTo>
                      <a:pt x="239" y="251"/>
                    </a:lnTo>
                    <a:lnTo>
                      <a:pt x="239" y="253"/>
                    </a:lnTo>
                    <a:lnTo>
                      <a:pt x="239" y="255"/>
                    </a:lnTo>
                    <a:lnTo>
                      <a:pt x="239" y="255"/>
                    </a:lnTo>
                    <a:lnTo>
                      <a:pt x="241" y="257"/>
                    </a:lnTo>
                    <a:lnTo>
                      <a:pt x="241" y="257"/>
                    </a:lnTo>
                    <a:lnTo>
                      <a:pt x="244" y="257"/>
                    </a:lnTo>
                    <a:lnTo>
                      <a:pt x="246" y="257"/>
                    </a:lnTo>
                    <a:lnTo>
                      <a:pt x="246" y="257"/>
                    </a:lnTo>
                    <a:lnTo>
                      <a:pt x="248" y="260"/>
                    </a:lnTo>
                    <a:lnTo>
                      <a:pt x="248" y="260"/>
                    </a:lnTo>
                    <a:lnTo>
                      <a:pt x="250" y="260"/>
                    </a:lnTo>
                    <a:lnTo>
                      <a:pt x="250" y="260"/>
                    </a:lnTo>
                    <a:lnTo>
                      <a:pt x="250" y="260"/>
                    </a:lnTo>
                    <a:lnTo>
                      <a:pt x="252" y="260"/>
                    </a:lnTo>
                    <a:lnTo>
                      <a:pt x="252" y="260"/>
                    </a:lnTo>
                    <a:lnTo>
                      <a:pt x="252" y="262"/>
                    </a:lnTo>
                    <a:lnTo>
                      <a:pt x="252" y="262"/>
                    </a:lnTo>
                    <a:lnTo>
                      <a:pt x="252" y="262"/>
                    </a:lnTo>
                    <a:lnTo>
                      <a:pt x="252" y="264"/>
                    </a:lnTo>
                    <a:lnTo>
                      <a:pt x="252" y="264"/>
                    </a:lnTo>
                    <a:lnTo>
                      <a:pt x="252" y="264"/>
                    </a:lnTo>
                    <a:lnTo>
                      <a:pt x="255" y="266"/>
                    </a:lnTo>
                    <a:lnTo>
                      <a:pt x="257" y="268"/>
                    </a:lnTo>
                    <a:lnTo>
                      <a:pt x="259" y="273"/>
                    </a:lnTo>
                    <a:lnTo>
                      <a:pt x="261" y="279"/>
                    </a:lnTo>
                    <a:lnTo>
                      <a:pt x="261" y="284"/>
                    </a:lnTo>
                    <a:lnTo>
                      <a:pt x="261" y="286"/>
                    </a:lnTo>
                    <a:lnTo>
                      <a:pt x="259" y="291"/>
                    </a:lnTo>
                    <a:lnTo>
                      <a:pt x="259" y="291"/>
                    </a:lnTo>
                    <a:lnTo>
                      <a:pt x="259" y="293"/>
                    </a:lnTo>
                    <a:lnTo>
                      <a:pt x="259" y="293"/>
                    </a:lnTo>
                    <a:lnTo>
                      <a:pt x="259" y="293"/>
                    </a:lnTo>
                    <a:lnTo>
                      <a:pt x="259" y="293"/>
                    </a:lnTo>
                    <a:lnTo>
                      <a:pt x="259" y="293"/>
                    </a:lnTo>
                    <a:lnTo>
                      <a:pt x="259" y="295"/>
                    </a:lnTo>
                    <a:lnTo>
                      <a:pt x="259" y="295"/>
                    </a:lnTo>
                    <a:lnTo>
                      <a:pt x="259" y="295"/>
                    </a:lnTo>
                    <a:lnTo>
                      <a:pt x="261" y="295"/>
                    </a:lnTo>
                    <a:lnTo>
                      <a:pt x="261" y="297"/>
                    </a:lnTo>
                    <a:lnTo>
                      <a:pt x="261" y="299"/>
                    </a:lnTo>
                    <a:lnTo>
                      <a:pt x="261" y="302"/>
                    </a:lnTo>
                    <a:lnTo>
                      <a:pt x="261" y="304"/>
                    </a:lnTo>
                    <a:lnTo>
                      <a:pt x="263" y="306"/>
                    </a:lnTo>
                    <a:lnTo>
                      <a:pt x="263" y="306"/>
                    </a:lnTo>
                    <a:lnTo>
                      <a:pt x="266" y="308"/>
                    </a:lnTo>
                    <a:lnTo>
                      <a:pt x="266" y="308"/>
                    </a:lnTo>
                    <a:lnTo>
                      <a:pt x="266" y="308"/>
                    </a:lnTo>
                    <a:lnTo>
                      <a:pt x="266" y="310"/>
                    </a:lnTo>
                    <a:lnTo>
                      <a:pt x="266" y="313"/>
                    </a:lnTo>
                    <a:lnTo>
                      <a:pt x="266" y="317"/>
                    </a:lnTo>
                    <a:lnTo>
                      <a:pt x="266" y="319"/>
                    </a:lnTo>
                    <a:lnTo>
                      <a:pt x="263" y="319"/>
                    </a:lnTo>
                    <a:lnTo>
                      <a:pt x="263" y="319"/>
                    </a:lnTo>
                    <a:lnTo>
                      <a:pt x="263" y="319"/>
                    </a:lnTo>
                    <a:lnTo>
                      <a:pt x="263" y="319"/>
                    </a:lnTo>
                    <a:lnTo>
                      <a:pt x="263" y="322"/>
                    </a:lnTo>
                    <a:lnTo>
                      <a:pt x="261" y="322"/>
                    </a:lnTo>
                    <a:lnTo>
                      <a:pt x="261" y="322"/>
                    </a:lnTo>
                    <a:lnTo>
                      <a:pt x="261" y="322"/>
                    </a:lnTo>
                    <a:lnTo>
                      <a:pt x="263" y="324"/>
                    </a:lnTo>
                    <a:lnTo>
                      <a:pt x="263" y="324"/>
                    </a:lnTo>
                    <a:lnTo>
                      <a:pt x="263" y="324"/>
                    </a:lnTo>
                    <a:lnTo>
                      <a:pt x="263" y="324"/>
                    </a:lnTo>
                    <a:lnTo>
                      <a:pt x="263" y="324"/>
                    </a:lnTo>
                    <a:lnTo>
                      <a:pt x="266" y="324"/>
                    </a:lnTo>
                    <a:lnTo>
                      <a:pt x="266" y="326"/>
                    </a:lnTo>
                    <a:lnTo>
                      <a:pt x="268" y="328"/>
                    </a:lnTo>
                    <a:lnTo>
                      <a:pt x="268" y="328"/>
                    </a:lnTo>
                    <a:lnTo>
                      <a:pt x="268" y="328"/>
                    </a:lnTo>
                    <a:lnTo>
                      <a:pt x="268" y="328"/>
                    </a:lnTo>
                    <a:lnTo>
                      <a:pt x="268" y="326"/>
                    </a:lnTo>
                    <a:lnTo>
                      <a:pt x="268" y="328"/>
                    </a:lnTo>
                    <a:lnTo>
                      <a:pt x="268" y="328"/>
                    </a:lnTo>
                    <a:lnTo>
                      <a:pt x="268" y="328"/>
                    </a:lnTo>
                    <a:lnTo>
                      <a:pt x="268" y="328"/>
                    </a:lnTo>
                    <a:lnTo>
                      <a:pt x="268" y="330"/>
                    </a:lnTo>
                    <a:lnTo>
                      <a:pt x="270" y="330"/>
                    </a:lnTo>
                    <a:lnTo>
                      <a:pt x="270" y="330"/>
                    </a:lnTo>
                    <a:lnTo>
                      <a:pt x="270" y="333"/>
                    </a:lnTo>
                    <a:lnTo>
                      <a:pt x="270" y="333"/>
                    </a:lnTo>
                    <a:lnTo>
                      <a:pt x="272" y="335"/>
                    </a:lnTo>
                    <a:lnTo>
                      <a:pt x="272" y="337"/>
                    </a:lnTo>
                    <a:lnTo>
                      <a:pt x="272" y="337"/>
                    </a:lnTo>
                    <a:lnTo>
                      <a:pt x="275" y="337"/>
                    </a:lnTo>
                    <a:lnTo>
                      <a:pt x="275" y="337"/>
                    </a:lnTo>
                    <a:lnTo>
                      <a:pt x="275" y="337"/>
                    </a:lnTo>
                    <a:lnTo>
                      <a:pt x="275" y="337"/>
                    </a:lnTo>
                    <a:lnTo>
                      <a:pt x="277" y="339"/>
                    </a:lnTo>
                    <a:lnTo>
                      <a:pt x="277" y="339"/>
                    </a:lnTo>
                    <a:lnTo>
                      <a:pt x="277" y="339"/>
                    </a:lnTo>
                    <a:lnTo>
                      <a:pt x="277" y="339"/>
                    </a:lnTo>
                    <a:lnTo>
                      <a:pt x="279" y="339"/>
                    </a:lnTo>
                    <a:lnTo>
                      <a:pt x="279" y="342"/>
                    </a:lnTo>
                    <a:lnTo>
                      <a:pt x="279" y="342"/>
                    </a:lnTo>
                    <a:lnTo>
                      <a:pt x="281" y="342"/>
                    </a:lnTo>
                    <a:lnTo>
                      <a:pt x="281" y="342"/>
                    </a:lnTo>
                    <a:lnTo>
                      <a:pt x="281" y="342"/>
                    </a:lnTo>
                    <a:lnTo>
                      <a:pt x="281" y="344"/>
                    </a:lnTo>
                    <a:lnTo>
                      <a:pt x="281" y="344"/>
                    </a:lnTo>
                    <a:lnTo>
                      <a:pt x="281" y="344"/>
                    </a:lnTo>
                    <a:lnTo>
                      <a:pt x="281" y="348"/>
                    </a:lnTo>
                    <a:lnTo>
                      <a:pt x="281" y="348"/>
                    </a:lnTo>
                    <a:lnTo>
                      <a:pt x="281" y="350"/>
                    </a:lnTo>
                    <a:lnTo>
                      <a:pt x="281" y="350"/>
                    </a:lnTo>
                    <a:lnTo>
                      <a:pt x="281" y="350"/>
                    </a:lnTo>
                    <a:lnTo>
                      <a:pt x="281" y="350"/>
                    </a:lnTo>
                    <a:lnTo>
                      <a:pt x="283" y="350"/>
                    </a:lnTo>
                    <a:lnTo>
                      <a:pt x="283" y="350"/>
                    </a:lnTo>
                    <a:lnTo>
                      <a:pt x="283" y="353"/>
                    </a:lnTo>
                    <a:lnTo>
                      <a:pt x="283" y="353"/>
                    </a:lnTo>
                    <a:lnTo>
                      <a:pt x="283" y="353"/>
                    </a:lnTo>
                    <a:lnTo>
                      <a:pt x="286" y="357"/>
                    </a:lnTo>
                    <a:lnTo>
                      <a:pt x="286" y="357"/>
                    </a:lnTo>
                    <a:lnTo>
                      <a:pt x="286" y="357"/>
                    </a:lnTo>
                    <a:lnTo>
                      <a:pt x="286" y="357"/>
                    </a:lnTo>
                    <a:lnTo>
                      <a:pt x="288" y="357"/>
                    </a:lnTo>
                    <a:lnTo>
                      <a:pt x="288" y="359"/>
                    </a:lnTo>
                    <a:lnTo>
                      <a:pt x="288" y="359"/>
                    </a:lnTo>
                    <a:lnTo>
                      <a:pt x="288" y="359"/>
                    </a:lnTo>
                    <a:lnTo>
                      <a:pt x="288" y="359"/>
                    </a:lnTo>
                    <a:lnTo>
                      <a:pt x="290" y="359"/>
                    </a:lnTo>
                    <a:lnTo>
                      <a:pt x="290" y="359"/>
                    </a:lnTo>
                    <a:lnTo>
                      <a:pt x="290" y="359"/>
                    </a:lnTo>
                    <a:lnTo>
                      <a:pt x="290" y="361"/>
                    </a:lnTo>
                    <a:lnTo>
                      <a:pt x="290" y="361"/>
                    </a:lnTo>
                    <a:lnTo>
                      <a:pt x="290" y="361"/>
                    </a:lnTo>
                    <a:lnTo>
                      <a:pt x="288" y="364"/>
                    </a:lnTo>
                    <a:lnTo>
                      <a:pt x="288" y="364"/>
                    </a:lnTo>
                    <a:lnTo>
                      <a:pt x="288" y="364"/>
                    </a:lnTo>
                    <a:lnTo>
                      <a:pt x="288" y="364"/>
                    </a:lnTo>
                    <a:lnTo>
                      <a:pt x="288" y="364"/>
                    </a:lnTo>
                    <a:lnTo>
                      <a:pt x="288" y="366"/>
                    </a:lnTo>
                    <a:lnTo>
                      <a:pt x="288" y="366"/>
                    </a:lnTo>
                    <a:lnTo>
                      <a:pt x="288" y="366"/>
                    </a:lnTo>
                    <a:lnTo>
                      <a:pt x="288" y="366"/>
                    </a:lnTo>
                    <a:lnTo>
                      <a:pt x="288" y="366"/>
                    </a:lnTo>
                    <a:lnTo>
                      <a:pt x="286" y="368"/>
                    </a:lnTo>
                    <a:lnTo>
                      <a:pt x="286" y="368"/>
                    </a:lnTo>
                    <a:lnTo>
                      <a:pt x="286" y="368"/>
                    </a:lnTo>
                    <a:lnTo>
                      <a:pt x="286" y="368"/>
                    </a:lnTo>
                    <a:lnTo>
                      <a:pt x="286" y="368"/>
                    </a:lnTo>
                    <a:lnTo>
                      <a:pt x="286" y="368"/>
                    </a:lnTo>
                    <a:lnTo>
                      <a:pt x="286" y="370"/>
                    </a:lnTo>
                    <a:lnTo>
                      <a:pt x="286" y="373"/>
                    </a:lnTo>
                    <a:lnTo>
                      <a:pt x="286" y="373"/>
                    </a:lnTo>
                    <a:lnTo>
                      <a:pt x="286" y="375"/>
                    </a:lnTo>
                    <a:lnTo>
                      <a:pt x="286" y="375"/>
                    </a:lnTo>
                    <a:lnTo>
                      <a:pt x="286" y="375"/>
                    </a:lnTo>
                    <a:lnTo>
                      <a:pt x="286" y="375"/>
                    </a:lnTo>
                    <a:lnTo>
                      <a:pt x="283" y="375"/>
                    </a:lnTo>
                    <a:lnTo>
                      <a:pt x="283" y="375"/>
                    </a:lnTo>
                    <a:lnTo>
                      <a:pt x="283" y="377"/>
                    </a:lnTo>
                    <a:lnTo>
                      <a:pt x="283" y="377"/>
                    </a:lnTo>
                    <a:lnTo>
                      <a:pt x="283" y="377"/>
                    </a:lnTo>
                    <a:lnTo>
                      <a:pt x="283" y="377"/>
                    </a:lnTo>
                    <a:lnTo>
                      <a:pt x="283" y="377"/>
                    </a:lnTo>
                    <a:lnTo>
                      <a:pt x="283" y="379"/>
                    </a:lnTo>
                    <a:lnTo>
                      <a:pt x="283" y="379"/>
                    </a:lnTo>
                    <a:lnTo>
                      <a:pt x="283" y="381"/>
                    </a:lnTo>
                    <a:lnTo>
                      <a:pt x="283" y="384"/>
                    </a:lnTo>
                    <a:lnTo>
                      <a:pt x="283" y="384"/>
                    </a:lnTo>
                    <a:lnTo>
                      <a:pt x="283" y="384"/>
                    </a:lnTo>
                    <a:lnTo>
                      <a:pt x="283" y="386"/>
                    </a:lnTo>
                    <a:lnTo>
                      <a:pt x="283" y="386"/>
                    </a:lnTo>
                    <a:lnTo>
                      <a:pt x="286" y="386"/>
                    </a:lnTo>
                    <a:lnTo>
                      <a:pt x="286" y="386"/>
                    </a:lnTo>
                    <a:lnTo>
                      <a:pt x="290" y="388"/>
                    </a:lnTo>
                    <a:lnTo>
                      <a:pt x="292" y="388"/>
                    </a:lnTo>
                    <a:lnTo>
                      <a:pt x="292" y="388"/>
                    </a:lnTo>
                    <a:lnTo>
                      <a:pt x="295" y="388"/>
                    </a:lnTo>
                    <a:lnTo>
                      <a:pt x="297" y="386"/>
                    </a:lnTo>
                    <a:lnTo>
                      <a:pt x="299" y="388"/>
                    </a:lnTo>
                    <a:lnTo>
                      <a:pt x="303" y="388"/>
                    </a:lnTo>
                    <a:lnTo>
                      <a:pt x="303" y="386"/>
                    </a:lnTo>
                    <a:lnTo>
                      <a:pt x="303" y="384"/>
                    </a:lnTo>
                    <a:lnTo>
                      <a:pt x="306" y="384"/>
                    </a:lnTo>
                    <a:lnTo>
                      <a:pt x="308" y="386"/>
                    </a:lnTo>
                    <a:lnTo>
                      <a:pt x="310" y="386"/>
                    </a:lnTo>
                    <a:lnTo>
                      <a:pt x="317" y="386"/>
                    </a:lnTo>
                    <a:lnTo>
                      <a:pt x="317" y="386"/>
                    </a:lnTo>
                    <a:lnTo>
                      <a:pt x="317" y="386"/>
                    </a:lnTo>
                    <a:lnTo>
                      <a:pt x="317" y="386"/>
                    </a:lnTo>
                    <a:lnTo>
                      <a:pt x="317" y="386"/>
                    </a:lnTo>
                    <a:lnTo>
                      <a:pt x="319" y="386"/>
                    </a:lnTo>
                    <a:lnTo>
                      <a:pt x="321" y="386"/>
                    </a:lnTo>
                    <a:lnTo>
                      <a:pt x="321" y="388"/>
                    </a:lnTo>
                    <a:lnTo>
                      <a:pt x="323" y="388"/>
                    </a:lnTo>
                    <a:lnTo>
                      <a:pt x="323" y="388"/>
                    </a:lnTo>
                    <a:lnTo>
                      <a:pt x="323" y="388"/>
                    </a:lnTo>
                    <a:lnTo>
                      <a:pt x="323" y="388"/>
                    </a:lnTo>
                    <a:lnTo>
                      <a:pt x="323" y="388"/>
                    </a:lnTo>
                    <a:lnTo>
                      <a:pt x="326" y="388"/>
                    </a:lnTo>
                    <a:lnTo>
                      <a:pt x="326" y="388"/>
                    </a:lnTo>
                    <a:lnTo>
                      <a:pt x="328" y="388"/>
                    </a:lnTo>
                    <a:lnTo>
                      <a:pt x="330" y="388"/>
                    </a:lnTo>
                    <a:lnTo>
                      <a:pt x="330" y="386"/>
                    </a:lnTo>
                    <a:lnTo>
                      <a:pt x="330" y="386"/>
                    </a:lnTo>
                    <a:lnTo>
                      <a:pt x="330" y="388"/>
                    </a:lnTo>
                    <a:lnTo>
                      <a:pt x="330" y="388"/>
                    </a:lnTo>
                    <a:lnTo>
                      <a:pt x="332" y="388"/>
                    </a:lnTo>
                    <a:lnTo>
                      <a:pt x="332" y="388"/>
                    </a:lnTo>
                    <a:lnTo>
                      <a:pt x="332" y="388"/>
                    </a:lnTo>
                    <a:lnTo>
                      <a:pt x="332" y="388"/>
                    </a:lnTo>
                    <a:lnTo>
                      <a:pt x="332" y="388"/>
                    </a:lnTo>
                    <a:lnTo>
                      <a:pt x="334" y="388"/>
                    </a:lnTo>
                    <a:lnTo>
                      <a:pt x="334" y="386"/>
                    </a:lnTo>
                    <a:lnTo>
                      <a:pt x="337" y="386"/>
                    </a:lnTo>
                    <a:lnTo>
                      <a:pt x="337" y="386"/>
                    </a:lnTo>
                    <a:lnTo>
                      <a:pt x="337" y="386"/>
                    </a:lnTo>
                    <a:lnTo>
                      <a:pt x="337" y="388"/>
                    </a:lnTo>
                    <a:lnTo>
                      <a:pt x="337" y="388"/>
                    </a:lnTo>
                    <a:lnTo>
                      <a:pt x="339" y="388"/>
                    </a:lnTo>
                    <a:lnTo>
                      <a:pt x="339" y="388"/>
                    </a:lnTo>
                    <a:lnTo>
                      <a:pt x="339" y="388"/>
                    </a:lnTo>
                    <a:lnTo>
                      <a:pt x="339" y="390"/>
                    </a:lnTo>
                    <a:lnTo>
                      <a:pt x="339" y="390"/>
                    </a:lnTo>
                    <a:lnTo>
                      <a:pt x="339" y="390"/>
                    </a:lnTo>
                    <a:lnTo>
                      <a:pt x="339" y="390"/>
                    </a:lnTo>
                    <a:lnTo>
                      <a:pt x="343" y="392"/>
                    </a:lnTo>
                    <a:lnTo>
                      <a:pt x="343" y="392"/>
                    </a:lnTo>
                    <a:lnTo>
                      <a:pt x="343" y="392"/>
                    </a:lnTo>
                    <a:lnTo>
                      <a:pt x="343" y="392"/>
                    </a:lnTo>
                    <a:lnTo>
                      <a:pt x="343" y="395"/>
                    </a:lnTo>
                    <a:lnTo>
                      <a:pt x="343" y="395"/>
                    </a:lnTo>
                    <a:lnTo>
                      <a:pt x="341" y="397"/>
                    </a:lnTo>
                    <a:lnTo>
                      <a:pt x="341" y="397"/>
                    </a:lnTo>
                    <a:lnTo>
                      <a:pt x="339" y="397"/>
                    </a:lnTo>
                    <a:lnTo>
                      <a:pt x="339" y="399"/>
                    </a:lnTo>
                    <a:lnTo>
                      <a:pt x="339" y="399"/>
                    </a:lnTo>
                    <a:lnTo>
                      <a:pt x="339" y="401"/>
                    </a:lnTo>
                    <a:lnTo>
                      <a:pt x="341" y="401"/>
                    </a:lnTo>
                    <a:lnTo>
                      <a:pt x="341" y="404"/>
                    </a:lnTo>
                    <a:lnTo>
                      <a:pt x="339" y="404"/>
                    </a:lnTo>
                    <a:lnTo>
                      <a:pt x="339" y="404"/>
                    </a:lnTo>
                    <a:lnTo>
                      <a:pt x="339" y="404"/>
                    </a:lnTo>
                    <a:lnTo>
                      <a:pt x="339" y="406"/>
                    </a:lnTo>
                    <a:lnTo>
                      <a:pt x="339" y="408"/>
                    </a:lnTo>
                    <a:lnTo>
                      <a:pt x="339" y="410"/>
                    </a:lnTo>
                    <a:lnTo>
                      <a:pt x="339" y="410"/>
                    </a:lnTo>
                    <a:lnTo>
                      <a:pt x="339" y="410"/>
                    </a:lnTo>
                    <a:lnTo>
                      <a:pt x="339" y="412"/>
                    </a:lnTo>
                    <a:lnTo>
                      <a:pt x="337" y="412"/>
                    </a:lnTo>
                    <a:lnTo>
                      <a:pt x="337" y="412"/>
                    </a:lnTo>
                    <a:lnTo>
                      <a:pt x="337" y="412"/>
                    </a:lnTo>
                    <a:lnTo>
                      <a:pt x="337" y="412"/>
                    </a:lnTo>
                    <a:lnTo>
                      <a:pt x="337" y="412"/>
                    </a:lnTo>
                    <a:lnTo>
                      <a:pt x="337" y="412"/>
                    </a:lnTo>
                    <a:lnTo>
                      <a:pt x="337" y="415"/>
                    </a:lnTo>
                    <a:lnTo>
                      <a:pt x="337" y="417"/>
                    </a:lnTo>
                    <a:lnTo>
                      <a:pt x="339" y="417"/>
                    </a:lnTo>
                    <a:lnTo>
                      <a:pt x="339" y="417"/>
                    </a:lnTo>
                    <a:lnTo>
                      <a:pt x="339" y="419"/>
                    </a:lnTo>
                    <a:lnTo>
                      <a:pt x="343" y="419"/>
                    </a:lnTo>
                    <a:lnTo>
                      <a:pt x="343" y="419"/>
                    </a:lnTo>
                    <a:lnTo>
                      <a:pt x="343" y="419"/>
                    </a:lnTo>
                    <a:lnTo>
                      <a:pt x="343" y="419"/>
                    </a:lnTo>
                    <a:lnTo>
                      <a:pt x="343" y="419"/>
                    </a:lnTo>
                    <a:lnTo>
                      <a:pt x="343" y="417"/>
                    </a:lnTo>
                    <a:lnTo>
                      <a:pt x="343" y="417"/>
                    </a:lnTo>
                    <a:lnTo>
                      <a:pt x="345" y="417"/>
                    </a:lnTo>
                    <a:lnTo>
                      <a:pt x="345" y="417"/>
                    </a:lnTo>
                    <a:lnTo>
                      <a:pt x="345" y="417"/>
                    </a:lnTo>
                    <a:lnTo>
                      <a:pt x="345" y="417"/>
                    </a:lnTo>
                    <a:lnTo>
                      <a:pt x="345" y="415"/>
                    </a:lnTo>
                    <a:lnTo>
                      <a:pt x="345" y="415"/>
                    </a:lnTo>
                    <a:lnTo>
                      <a:pt x="345" y="415"/>
                    </a:lnTo>
                    <a:lnTo>
                      <a:pt x="345" y="412"/>
                    </a:lnTo>
                    <a:lnTo>
                      <a:pt x="345" y="412"/>
                    </a:lnTo>
                    <a:lnTo>
                      <a:pt x="345" y="412"/>
                    </a:lnTo>
                    <a:lnTo>
                      <a:pt x="345" y="412"/>
                    </a:lnTo>
                    <a:lnTo>
                      <a:pt x="345" y="412"/>
                    </a:lnTo>
                    <a:lnTo>
                      <a:pt x="345" y="412"/>
                    </a:lnTo>
                    <a:lnTo>
                      <a:pt x="348" y="410"/>
                    </a:lnTo>
                    <a:lnTo>
                      <a:pt x="348" y="410"/>
                    </a:lnTo>
                    <a:lnTo>
                      <a:pt x="348" y="410"/>
                    </a:lnTo>
                    <a:lnTo>
                      <a:pt x="348" y="410"/>
                    </a:lnTo>
                    <a:lnTo>
                      <a:pt x="350" y="410"/>
                    </a:lnTo>
                    <a:lnTo>
                      <a:pt x="350" y="410"/>
                    </a:lnTo>
                    <a:lnTo>
                      <a:pt x="350" y="410"/>
                    </a:lnTo>
                    <a:lnTo>
                      <a:pt x="352" y="410"/>
                    </a:lnTo>
                    <a:lnTo>
                      <a:pt x="352" y="410"/>
                    </a:lnTo>
                    <a:lnTo>
                      <a:pt x="354" y="410"/>
                    </a:lnTo>
                    <a:lnTo>
                      <a:pt x="354" y="410"/>
                    </a:lnTo>
                    <a:lnTo>
                      <a:pt x="354" y="412"/>
                    </a:lnTo>
                    <a:lnTo>
                      <a:pt x="354" y="412"/>
                    </a:lnTo>
                    <a:lnTo>
                      <a:pt x="354" y="412"/>
                    </a:lnTo>
                    <a:lnTo>
                      <a:pt x="354" y="412"/>
                    </a:lnTo>
                    <a:lnTo>
                      <a:pt x="354" y="412"/>
                    </a:lnTo>
                    <a:lnTo>
                      <a:pt x="354" y="412"/>
                    </a:lnTo>
                    <a:lnTo>
                      <a:pt x="354" y="415"/>
                    </a:lnTo>
                    <a:lnTo>
                      <a:pt x="357" y="415"/>
                    </a:lnTo>
                    <a:lnTo>
                      <a:pt x="357" y="415"/>
                    </a:lnTo>
                    <a:lnTo>
                      <a:pt x="357" y="415"/>
                    </a:lnTo>
                    <a:lnTo>
                      <a:pt x="359" y="415"/>
                    </a:lnTo>
                    <a:lnTo>
                      <a:pt x="359" y="415"/>
                    </a:lnTo>
                    <a:lnTo>
                      <a:pt x="359" y="415"/>
                    </a:lnTo>
                    <a:lnTo>
                      <a:pt x="359" y="415"/>
                    </a:lnTo>
                    <a:lnTo>
                      <a:pt x="359" y="415"/>
                    </a:lnTo>
                    <a:lnTo>
                      <a:pt x="361" y="415"/>
                    </a:lnTo>
                    <a:lnTo>
                      <a:pt x="361" y="415"/>
                    </a:lnTo>
                    <a:lnTo>
                      <a:pt x="363" y="415"/>
                    </a:lnTo>
                    <a:lnTo>
                      <a:pt x="363" y="419"/>
                    </a:lnTo>
                    <a:lnTo>
                      <a:pt x="365" y="419"/>
                    </a:lnTo>
                    <a:lnTo>
                      <a:pt x="365" y="421"/>
                    </a:lnTo>
                    <a:lnTo>
                      <a:pt x="365" y="426"/>
                    </a:lnTo>
                    <a:lnTo>
                      <a:pt x="365" y="426"/>
                    </a:lnTo>
                    <a:lnTo>
                      <a:pt x="365" y="426"/>
                    </a:lnTo>
                    <a:lnTo>
                      <a:pt x="365" y="428"/>
                    </a:lnTo>
                    <a:lnTo>
                      <a:pt x="365" y="428"/>
                    </a:lnTo>
                    <a:lnTo>
                      <a:pt x="365" y="428"/>
                    </a:lnTo>
                    <a:lnTo>
                      <a:pt x="368" y="430"/>
                    </a:lnTo>
                    <a:lnTo>
                      <a:pt x="368" y="430"/>
                    </a:lnTo>
                    <a:lnTo>
                      <a:pt x="368" y="430"/>
                    </a:lnTo>
                    <a:lnTo>
                      <a:pt x="370" y="430"/>
                    </a:lnTo>
                    <a:lnTo>
                      <a:pt x="372" y="432"/>
                    </a:lnTo>
                    <a:lnTo>
                      <a:pt x="374" y="432"/>
                    </a:lnTo>
                    <a:lnTo>
                      <a:pt x="374" y="432"/>
                    </a:lnTo>
                    <a:lnTo>
                      <a:pt x="374" y="432"/>
                    </a:lnTo>
                    <a:lnTo>
                      <a:pt x="374" y="432"/>
                    </a:lnTo>
                    <a:lnTo>
                      <a:pt x="374" y="430"/>
                    </a:lnTo>
                    <a:lnTo>
                      <a:pt x="374" y="430"/>
                    </a:lnTo>
                    <a:lnTo>
                      <a:pt x="376" y="430"/>
                    </a:lnTo>
                    <a:lnTo>
                      <a:pt x="376" y="430"/>
                    </a:lnTo>
                    <a:lnTo>
                      <a:pt x="376" y="430"/>
                    </a:lnTo>
                    <a:lnTo>
                      <a:pt x="376" y="430"/>
                    </a:lnTo>
                    <a:lnTo>
                      <a:pt x="376" y="430"/>
                    </a:lnTo>
                    <a:lnTo>
                      <a:pt x="376" y="430"/>
                    </a:lnTo>
                    <a:lnTo>
                      <a:pt x="376" y="432"/>
                    </a:lnTo>
                    <a:lnTo>
                      <a:pt x="374" y="435"/>
                    </a:lnTo>
                    <a:lnTo>
                      <a:pt x="374" y="435"/>
                    </a:lnTo>
                    <a:lnTo>
                      <a:pt x="374" y="437"/>
                    </a:lnTo>
                    <a:lnTo>
                      <a:pt x="374" y="437"/>
                    </a:lnTo>
                    <a:lnTo>
                      <a:pt x="374" y="437"/>
                    </a:lnTo>
                    <a:lnTo>
                      <a:pt x="374" y="437"/>
                    </a:lnTo>
                    <a:lnTo>
                      <a:pt x="374" y="435"/>
                    </a:lnTo>
                    <a:lnTo>
                      <a:pt x="379" y="430"/>
                    </a:lnTo>
                    <a:lnTo>
                      <a:pt x="379" y="430"/>
                    </a:lnTo>
                    <a:lnTo>
                      <a:pt x="383" y="428"/>
                    </a:lnTo>
                    <a:lnTo>
                      <a:pt x="385" y="426"/>
                    </a:lnTo>
                    <a:lnTo>
                      <a:pt x="388" y="417"/>
                    </a:lnTo>
                    <a:lnTo>
                      <a:pt x="388" y="417"/>
                    </a:lnTo>
                    <a:lnTo>
                      <a:pt x="385" y="417"/>
                    </a:lnTo>
                    <a:lnTo>
                      <a:pt x="385" y="417"/>
                    </a:lnTo>
                    <a:lnTo>
                      <a:pt x="385" y="419"/>
                    </a:lnTo>
                    <a:lnTo>
                      <a:pt x="383" y="419"/>
                    </a:lnTo>
                    <a:lnTo>
                      <a:pt x="383" y="419"/>
                    </a:lnTo>
                    <a:lnTo>
                      <a:pt x="381" y="419"/>
                    </a:lnTo>
                    <a:lnTo>
                      <a:pt x="379" y="419"/>
                    </a:lnTo>
                    <a:lnTo>
                      <a:pt x="376" y="417"/>
                    </a:lnTo>
                    <a:lnTo>
                      <a:pt x="376" y="417"/>
                    </a:lnTo>
                    <a:lnTo>
                      <a:pt x="376" y="415"/>
                    </a:lnTo>
                    <a:lnTo>
                      <a:pt x="376" y="417"/>
                    </a:lnTo>
                    <a:lnTo>
                      <a:pt x="376" y="417"/>
                    </a:lnTo>
                    <a:lnTo>
                      <a:pt x="379" y="417"/>
                    </a:lnTo>
                    <a:lnTo>
                      <a:pt x="379" y="415"/>
                    </a:lnTo>
                    <a:lnTo>
                      <a:pt x="379" y="415"/>
                    </a:lnTo>
                    <a:lnTo>
                      <a:pt x="379" y="415"/>
                    </a:lnTo>
                    <a:lnTo>
                      <a:pt x="379" y="415"/>
                    </a:lnTo>
                    <a:lnTo>
                      <a:pt x="381" y="412"/>
                    </a:lnTo>
                    <a:lnTo>
                      <a:pt x="383" y="415"/>
                    </a:lnTo>
                    <a:lnTo>
                      <a:pt x="383" y="415"/>
                    </a:lnTo>
                    <a:lnTo>
                      <a:pt x="381" y="415"/>
                    </a:lnTo>
                    <a:lnTo>
                      <a:pt x="381" y="415"/>
                    </a:lnTo>
                    <a:lnTo>
                      <a:pt x="379" y="415"/>
                    </a:lnTo>
                    <a:lnTo>
                      <a:pt x="379" y="417"/>
                    </a:lnTo>
                    <a:lnTo>
                      <a:pt x="383" y="417"/>
                    </a:lnTo>
                    <a:lnTo>
                      <a:pt x="385" y="415"/>
                    </a:lnTo>
                    <a:lnTo>
                      <a:pt x="388" y="410"/>
                    </a:lnTo>
                    <a:lnTo>
                      <a:pt x="388" y="408"/>
                    </a:lnTo>
                    <a:lnTo>
                      <a:pt x="388" y="408"/>
                    </a:lnTo>
                    <a:lnTo>
                      <a:pt x="390" y="408"/>
                    </a:lnTo>
                    <a:lnTo>
                      <a:pt x="390" y="408"/>
                    </a:lnTo>
                    <a:lnTo>
                      <a:pt x="392" y="406"/>
                    </a:lnTo>
                    <a:lnTo>
                      <a:pt x="392" y="404"/>
                    </a:lnTo>
                    <a:lnTo>
                      <a:pt x="408" y="392"/>
                    </a:lnTo>
                    <a:lnTo>
                      <a:pt x="410" y="390"/>
                    </a:lnTo>
                    <a:lnTo>
                      <a:pt x="412" y="390"/>
                    </a:lnTo>
                    <a:lnTo>
                      <a:pt x="414" y="388"/>
                    </a:lnTo>
                    <a:lnTo>
                      <a:pt x="414" y="388"/>
                    </a:lnTo>
                    <a:lnTo>
                      <a:pt x="414" y="388"/>
                    </a:lnTo>
                    <a:lnTo>
                      <a:pt x="416" y="388"/>
                    </a:lnTo>
                    <a:lnTo>
                      <a:pt x="419" y="388"/>
                    </a:lnTo>
                    <a:lnTo>
                      <a:pt x="421" y="386"/>
                    </a:lnTo>
                    <a:lnTo>
                      <a:pt x="421" y="388"/>
                    </a:lnTo>
                    <a:lnTo>
                      <a:pt x="441" y="375"/>
                    </a:lnTo>
                    <a:lnTo>
                      <a:pt x="443" y="373"/>
                    </a:lnTo>
                    <a:lnTo>
                      <a:pt x="445" y="370"/>
                    </a:lnTo>
                    <a:lnTo>
                      <a:pt x="445" y="368"/>
                    </a:lnTo>
                    <a:lnTo>
                      <a:pt x="447" y="368"/>
                    </a:lnTo>
                    <a:lnTo>
                      <a:pt x="447" y="368"/>
                    </a:lnTo>
                    <a:lnTo>
                      <a:pt x="450" y="366"/>
                    </a:lnTo>
                    <a:lnTo>
                      <a:pt x="450" y="366"/>
                    </a:lnTo>
                    <a:lnTo>
                      <a:pt x="450" y="366"/>
                    </a:lnTo>
                    <a:lnTo>
                      <a:pt x="452" y="366"/>
                    </a:lnTo>
                    <a:lnTo>
                      <a:pt x="454" y="366"/>
                    </a:lnTo>
                    <a:lnTo>
                      <a:pt x="454" y="364"/>
                    </a:lnTo>
                    <a:lnTo>
                      <a:pt x="452" y="364"/>
                    </a:lnTo>
                    <a:lnTo>
                      <a:pt x="452" y="361"/>
                    </a:lnTo>
                    <a:lnTo>
                      <a:pt x="454" y="361"/>
                    </a:lnTo>
                    <a:lnTo>
                      <a:pt x="454" y="359"/>
                    </a:lnTo>
                    <a:lnTo>
                      <a:pt x="456" y="357"/>
                    </a:lnTo>
                    <a:lnTo>
                      <a:pt x="458" y="355"/>
                    </a:lnTo>
                    <a:lnTo>
                      <a:pt x="463" y="350"/>
                    </a:lnTo>
                    <a:lnTo>
                      <a:pt x="472" y="346"/>
                    </a:lnTo>
                    <a:lnTo>
                      <a:pt x="483" y="339"/>
                    </a:lnTo>
                    <a:lnTo>
                      <a:pt x="492" y="335"/>
                    </a:lnTo>
                    <a:lnTo>
                      <a:pt x="496" y="333"/>
                    </a:lnTo>
                    <a:lnTo>
                      <a:pt x="498" y="333"/>
                    </a:lnTo>
                    <a:lnTo>
                      <a:pt x="498" y="333"/>
                    </a:lnTo>
                    <a:lnTo>
                      <a:pt x="498" y="335"/>
                    </a:lnTo>
                    <a:lnTo>
                      <a:pt x="498" y="335"/>
                    </a:lnTo>
                    <a:lnTo>
                      <a:pt x="498" y="335"/>
                    </a:lnTo>
                    <a:lnTo>
                      <a:pt x="498" y="333"/>
                    </a:lnTo>
                    <a:lnTo>
                      <a:pt x="498" y="333"/>
                    </a:lnTo>
                    <a:lnTo>
                      <a:pt x="498" y="330"/>
                    </a:lnTo>
                    <a:lnTo>
                      <a:pt x="498" y="330"/>
                    </a:lnTo>
                    <a:lnTo>
                      <a:pt x="496" y="330"/>
                    </a:lnTo>
                    <a:lnTo>
                      <a:pt x="496" y="330"/>
                    </a:lnTo>
                    <a:lnTo>
                      <a:pt x="496" y="330"/>
                    </a:lnTo>
                    <a:lnTo>
                      <a:pt x="496" y="328"/>
                    </a:lnTo>
                    <a:lnTo>
                      <a:pt x="496" y="328"/>
                    </a:lnTo>
                    <a:lnTo>
                      <a:pt x="494" y="328"/>
                    </a:lnTo>
                    <a:lnTo>
                      <a:pt x="494" y="328"/>
                    </a:lnTo>
                    <a:lnTo>
                      <a:pt x="494" y="328"/>
                    </a:lnTo>
                    <a:lnTo>
                      <a:pt x="494" y="326"/>
                    </a:lnTo>
                    <a:lnTo>
                      <a:pt x="494" y="326"/>
                    </a:lnTo>
                    <a:lnTo>
                      <a:pt x="496" y="328"/>
                    </a:lnTo>
                    <a:lnTo>
                      <a:pt x="496" y="326"/>
                    </a:lnTo>
                    <a:lnTo>
                      <a:pt x="496" y="326"/>
                    </a:lnTo>
                    <a:lnTo>
                      <a:pt x="496" y="326"/>
                    </a:lnTo>
                    <a:lnTo>
                      <a:pt x="498" y="326"/>
                    </a:lnTo>
                    <a:lnTo>
                      <a:pt x="498" y="324"/>
                    </a:lnTo>
                    <a:lnTo>
                      <a:pt x="498" y="324"/>
                    </a:lnTo>
                    <a:lnTo>
                      <a:pt x="498" y="322"/>
                    </a:lnTo>
                    <a:lnTo>
                      <a:pt x="501" y="324"/>
                    </a:lnTo>
                    <a:lnTo>
                      <a:pt x="501" y="324"/>
                    </a:lnTo>
                    <a:lnTo>
                      <a:pt x="501" y="324"/>
                    </a:lnTo>
                    <a:lnTo>
                      <a:pt x="501" y="324"/>
                    </a:lnTo>
                    <a:lnTo>
                      <a:pt x="501" y="324"/>
                    </a:lnTo>
                    <a:lnTo>
                      <a:pt x="503" y="326"/>
                    </a:lnTo>
                    <a:lnTo>
                      <a:pt x="505" y="326"/>
                    </a:lnTo>
                    <a:lnTo>
                      <a:pt x="505" y="326"/>
                    </a:lnTo>
                    <a:lnTo>
                      <a:pt x="505" y="328"/>
                    </a:lnTo>
                    <a:lnTo>
                      <a:pt x="505" y="328"/>
                    </a:lnTo>
                    <a:lnTo>
                      <a:pt x="505" y="328"/>
                    </a:lnTo>
                    <a:lnTo>
                      <a:pt x="507" y="330"/>
                    </a:lnTo>
                    <a:lnTo>
                      <a:pt x="507" y="330"/>
                    </a:lnTo>
                    <a:lnTo>
                      <a:pt x="505" y="333"/>
                    </a:lnTo>
                    <a:lnTo>
                      <a:pt x="503" y="333"/>
                    </a:lnTo>
                    <a:lnTo>
                      <a:pt x="503" y="333"/>
                    </a:lnTo>
                    <a:lnTo>
                      <a:pt x="505" y="335"/>
                    </a:lnTo>
                    <a:lnTo>
                      <a:pt x="507" y="333"/>
                    </a:lnTo>
                    <a:lnTo>
                      <a:pt x="507" y="333"/>
                    </a:lnTo>
                    <a:lnTo>
                      <a:pt x="509" y="330"/>
                    </a:lnTo>
                    <a:lnTo>
                      <a:pt x="509" y="330"/>
                    </a:lnTo>
                    <a:lnTo>
                      <a:pt x="512" y="330"/>
                    </a:lnTo>
                    <a:lnTo>
                      <a:pt x="512" y="330"/>
                    </a:lnTo>
                    <a:lnTo>
                      <a:pt x="512" y="333"/>
                    </a:lnTo>
                    <a:lnTo>
                      <a:pt x="514" y="333"/>
                    </a:lnTo>
                    <a:lnTo>
                      <a:pt x="514" y="333"/>
                    </a:lnTo>
                    <a:lnTo>
                      <a:pt x="514" y="330"/>
                    </a:lnTo>
                    <a:lnTo>
                      <a:pt x="514" y="330"/>
                    </a:lnTo>
                    <a:lnTo>
                      <a:pt x="514" y="328"/>
                    </a:lnTo>
                    <a:lnTo>
                      <a:pt x="514" y="328"/>
                    </a:lnTo>
                    <a:lnTo>
                      <a:pt x="514" y="326"/>
                    </a:lnTo>
                    <a:lnTo>
                      <a:pt x="516" y="324"/>
                    </a:lnTo>
                    <a:lnTo>
                      <a:pt x="518" y="322"/>
                    </a:lnTo>
                    <a:lnTo>
                      <a:pt x="516" y="322"/>
                    </a:lnTo>
                    <a:lnTo>
                      <a:pt x="516" y="322"/>
                    </a:lnTo>
                    <a:lnTo>
                      <a:pt x="514" y="326"/>
                    </a:lnTo>
                    <a:lnTo>
                      <a:pt x="512" y="326"/>
                    </a:lnTo>
                    <a:lnTo>
                      <a:pt x="512" y="326"/>
                    </a:lnTo>
                    <a:lnTo>
                      <a:pt x="509" y="326"/>
                    </a:lnTo>
                    <a:lnTo>
                      <a:pt x="509" y="326"/>
                    </a:lnTo>
                    <a:lnTo>
                      <a:pt x="512" y="324"/>
                    </a:lnTo>
                    <a:lnTo>
                      <a:pt x="514" y="324"/>
                    </a:lnTo>
                    <a:lnTo>
                      <a:pt x="514" y="322"/>
                    </a:lnTo>
                    <a:lnTo>
                      <a:pt x="516" y="319"/>
                    </a:lnTo>
                    <a:lnTo>
                      <a:pt x="516" y="319"/>
                    </a:lnTo>
                    <a:lnTo>
                      <a:pt x="516" y="319"/>
                    </a:lnTo>
                    <a:lnTo>
                      <a:pt x="516" y="322"/>
                    </a:lnTo>
                    <a:lnTo>
                      <a:pt x="518" y="319"/>
                    </a:lnTo>
                    <a:lnTo>
                      <a:pt x="521" y="319"/>
                    </a:lnTo>
                    <a:lnTo>
                      <a:pt x="523" y="319"/>
                    </a:lnTo>
                    <a:lnTo>
                      <a:pt x="523" y="319"/>
                    </a:lnTo>
                    <a:lnTo>
                      <a:pt x="525" y="319"/>
                    </a:lnTo>
                    <a:lnTo>
                      <a:pt x="525" y="317"/>
                    </a:lnTo>
                    <a:lnTo>
                      <a:pt x="525" y="317"/>
                    </a:lnTo>
                    <a:lnTo>
                      <a:pt x="527" y="315"/>
                    </a:lnTo>
                    <a:lnTo>
                      <a:pt x="529" y="315"/>
                    </a:lnTo>
                    <a:lnTo>
                      <a:pt x="536" y="313"/>
                    </a:lnTo>
                    <a:lnTo>
                      <a:pt x="540" y="313"/>
                    </a:lnTo>
                    <a:lnTo>
                      <a:pt x="540" y="313"/>
                    </a:lnTo>
                    <a:lnTo>
                      <a:pt x="543" y="313"/>
                    </a:lnTo>
                    <a:lnTo>
                      <a:pt x="543" y="315"/>
                    </a:lnTo>
                    <a:lnTo>
                      <a:pt x="547" y="315"/>
                    </a:lnTo>
                    <a:lnTo>
                      <a:pt x="552" y="315"/>
                    </a:lnTo>
                    <a:lnTo>
                      <a:pt x="552" y="315"/>
                    </a:lnTo>
                    <a:lnTo>
                      <a:pt x="554" y="315"/>
                    </a:lnTo>
                    <a:lnTo>
                      <a:pt x="554" y="315"/>
                    </a:lnTo>
                    <a:lnTo>
                      <a:pt x="554" y="317"/>
                    </a:lnTo>
                    <a:lnTo>
                      <a:pt x="554" y="317"/>
                    </a:lnTo>
                    <a:lnTo>
                      <a:pt x="556" y="317"/>
                    </a:lnTo>
                    <a:lnTo>
                      <a:pt x="558" y="317"/>
                    </a:lnTo>
                    <a:lnTo>
                      <a:pt x="560" y="317"/>
                    </a:lnTo>
                    <a:lnTo>
                      <a:pt x="560" y="319"/>
                    </a:lnTo>
                    <a:lnTo>
                      <a:pt x="563" y="319"/>
                    </a:lnTo>
                    <a:lnTo>
                      <a:pt x="563" y="319"/>
                    </a:lnTo>
                    <a:lnTo>
                      <a:pt x="565" y="319"/>
                    </a:lnTo>
                    <a:lnTo>
                      <a:pt x="565" y="319"/>
                    </a:lnTo>
                    <a:lnTo>
                      <a:pt x="567" y="319"/>
                    </a:lnTo>
                    <a:lnTo>
                      <a:pt x="567" y="319"/>
                    </a:lnTo>
                    <a:lnTo>
                      <a:pt x="567" y="319"/>
                    </a:lnTo>
                    <a:lnTo>
                      <a:pt x="569" y="319"/>
                    </a:lnTo>
                    <a:lnTo>
                      <a:pt x="569" y="317"/>
                    </a:lnTo>
                    <a:lnTo>
                      <a:pt x="571" y="317"/>
                    </a:lnTo>
                    <a:lnTo>
                      <a:pt x="571" y="315"/>
                    </a:lnTo>
                    <a:lnTo>
                      <a:pt x="571" y="313"/>
                    </a:lnTo>
                    <a:lnTo>
                      <a:pt x="569" y="313"/>
                    </a:lnTo>
                    <a:lnTo>
                      <a:pt x="571" y="310"/>
                    </a:lnTo>
                    <a:lnTo>
                      <a:pt x="571" y="310"/>
                    </a:lnTo>
                    <a:lnTo>
                      <a:pt x="569" y="310"/>
                    </a:lnTo>
                    <a:lnTo>
                      <a:pt x="569" y="310"/>
                    </a:lnTo>
                    <a:lnTo>
                      <a:pt x="569" y="308"/>
                    </a:lnTo>
                    <a:lnTo>
                      <a:pt x="569" y="308"/>
                    </a:lnTo>
                    <a:lnTo>
                      <a:pt x="569" y="308"/>
                    </a:lnTo>
                    <a:lnTo>
                      <a:pt x="567" y="306"/>
                    </a:lnTo>
                    <a:lnTo>
                      <a:pt x="569" y="304"/>
                    </a:lnTo>
                    <a:lnTo>
                      <a:pt x="569" y="304"/>
                    </a:lnTo>
                    <a:lnTo>
                      <a:pt x="569" y="304"/>
                    </a:lnTo>
                    <a:lnTo>
                      <a:pt x="569" y="302"/>
                    </a:lnTo>
                    <a:lnTo>
                      <a:pt x="571" y="302"/>
                    </a:lnTo>
                    <a:lnTo>
                      <a:pt x="574" y="302"/>
                    </a:lnTo>
                    <a:lnTo>
                      <a:pt x="574" y="302"/>
                    </a:lnTo>
                    <a:lnTo>
                      <a:pt x="576" y="299"/>
                    </a:lnTo>
                    <a:lnTo>
                      <a:pt x="576" y="299"/>
                    </a:lnTo>
                    <a:lnTo>
                      <a:pt x="578" y="299"/>
                    </a:lnTo>
                    <a:lnTo>
                      <a:pt x="578" y="299"/>
                    </a:lnTo>
                    <a:lnTo>
                      <a:pt x="578" y="297"/>
                    </a:lnTo>
                    <a:lnTo>
                      <a:pt x="580" y="299"/>
                    </a:lnTo>
                    <a:lnTo>
                      <a:pt x="580" y="299"/>
                    </a:lnTo>
                    <a:lnTo>
                      <a:pt x="583" y="299"/>
                    </a:lnTo>
                    <a:lnTo>
                      <a:pt x="583" y="299"/>
                    </a:lnTo>
                    <a:lnTo>
                      <a:pt x="585" y="299"/>
                    </a:lnTo>
                    <a:lnTo>
                      <a:pt x="585" y="297"/>
                    </a:lnTo>
                    <a:lnTo>
                      <a:pt x="585" y="297"/>
                    </a:lnTo>
                    <a:lnTo>
                      <a:pt x="585" y="295"/>
                    </a:lnTo>
                    <a:lnTo>
                      <a:pt x="585" y="295"/>
                    </a:lnTo>
                    <a:lnTo>
                      <a:pt x="587" y="295"/>
                    </a:lnTo>
                    <a:lnTo>
                      <a:pt x="587" y="295"/>
                    </a:lnTo>
                    <a:lnTo>
                      <a:pt x="589" y="295"/>
                    </a:lnTo>
                    <a:lnTo>
                      <a:pt x="589" y="293"/>
                    </a:lnTo>
                    <a:lnTo>
                      <a:pt x="589" y="293"/>
                    </a:lnTo>
                    <a:lnTo>
                      <a:pt x="589" y="291"/>
                    </a:lnTo>
                    <a:lnTo>
                      <a:pt x="589" y="293"/>
                    </a:lnTo>
                    <a:lnTo>
                      <a:pt x="591" y="293"/>
                    </a:lnTo>
                    <a:lnTo>
                      <a:pt x="591" y="293"/>
                    </a:lnTo>
                    <a:lnTo>
                      <a:pt x="591" y="293"/>
                    </a:lnTo>
                    <a:lnTo>
                      <a:pt x="594" y="293"/>
                    </a:lnTo>
                    <a:lnTo>
                      <a:pt x="594" y="293"/>
                    </a:lnTo>
                    <a:lnTo>
                      <a:pt x="594" y="293"/>
                    </a:lnTo>
                    <a:lnTo>
                      <a:pt x="594" y="293"/>
                    </a:lnTo>
                    <a:lnTo>
                      <a:pt x="596" y="293"/>
                    </a:lnTo>
                    <a:lnTo>
                      <a:pt x="596" y="291"/>
                    </a:lnTo>
                    <a:lnTo>
                      <a:pt x="598" y="291"/>
                    </a:lnTo>
                    <a:lnTo>
                      <a:pt x="600" y="288"/>
                    </a:lnTo>
                    <a:lnTo>
                      <a:pt x="598" y="288"/>
                    </a:lnTo>
                    <a:lnTo>
                      <a:pt x="598" y="288"/>
                    </a:lnTo>
                    <a:lnTo>
                      <a:pt x="596" y="286"/>
                    </a:lnTo>
                    <a:lnTo>
                      <a:pt x="596" y="286"/>
                    </a:lnTo>
                    <a:lnTo>
                      <a:pt x="598" y="286"/>
                    </a:lnTo>
                    <a:lnTo>
                      <a:pt x="598" y="286"/>
                    </a:lnTo>
                    <a:lnTo>
                      <a:pt x="600" y="286"/>
                    </a:lnTo>
                    <a:lnTo>
                      <a:pt x="600" y="284"/>
                    </a:lnTo>
                    <a:lnTo>
                      <a:pt x="600" y="284"/>
                    </a:lnTo>
                    <a:lnTo>
                      <a:pt x="600" y="284"/>
                    </a:lnTo>
                    <a:lnTo>
                      <a:pt x="603" y="284"/>
                    </a:lnTo>
                    <a:lnTo>
                      <a:pt x="603" y="284"/>
                    </a:lnTo>
                    <a:lnTo>
                      <a:pt x="603" y="284"/>
                    </a:lnTo>
                    <a:lnTo>
                      <a:pt x="603" y="282"/>
                    </a:lnTo>
                    <a:lnTo>
                      <a:pt x="607" y="279"/>
                    </a:lnTo>
                    <a:lnTo>
                      <a:pt x="607" y="279"/>
                    </a:lnTo>
                    <a:lnTo>
                      <a:pt x="607" y="282"/>
                    </a:lnTo>
                    <a:lnTo>
                      <a:pt x="609" y="282"/>
                    </a:lnTo>
                    <a:lnTo>
                      <a:pt x="609" y="282"/>
                    </a:lnTo>
                    <a:lnTo>
                      <a:pt x="609" y="282"/>
                    </a:lnTo>
                    <a:lnTo>
                      <a:pt x="611" y="282"/>
                    </a:lnTo>
                    <a:lnTo>
                      <a:pt x="611" y="282"/>
                    </a:lnTo>
                    <a:lnTo>
                      <a:pt x="611" y="284"/>
                    </a:lnTo>
                    <a:lnTo>
                      <a:pt x="611" y="284"/>
                    </a:lnTo>
                    <a:lnTo>
                      <a:pt x="614" y="284"/>
                    </a:lnTo>
                    <a:lnTo>
                      <a:pt x="614" y="282"/>
                    </a:lnTo>
                    <a:lnTo>
                      <a:pt x="614" y="282"/>
                    </a:lnTo>
                    <a:lnTo>
                      <a:pt x="616" y="284"/>
                    </a:lnTo>
                    <a:lnTo>
                      <a:pt x="618" y="282"/>
                    </a:lnTo>
                    <a:lnTo>
                      <a:pt x="618" y="282"/>
                    </a:lnTo>
                    <a:lnTo>
                      <a:pt x="620" y="282"/>
                    </a:lnTo>
                    <a:lnTo>
                      <a:pt x="620" y="282"/>
                    </a:lnTo>
                    <a:lnTo>
                      <a:pt x="618" y="279"/>
                    </a:lnTo>
                    <a:lnTo>
                      <a:pt x="618" y="279"/>
                    </a:lnTo>
                    <a:lnTo>
                      <a:pt x="616" y="277"/>
                    </a:lnTo>
                    <a:lnTo>
                      <a:pt x="616" y="277"/>
                    </a:lnTo>
                    <a:lnTo>
                      <a:pt x="616" y="275"/>
                    </a:lnTo>
                    <a:lnTo>
                      <a:pt x="616" y="275"/>
                    </a:lnTo>
                    <a:lnTo>
                      <a:pt x="614" y="277"/>
                    </a:lnTo>
                    <a:lnTo>
                      <a:pt x="614" y="277"/>
                    </a:lnTo>
                    <a:lnTo>
                      <a:pt x="614" y="277"/>
                    </a:lnTo>
                    <a:lnTo>
                      <a:pt x="614" y="277"/>
                    </a:lnTo>
                    <a:lnTo>
                      <a:pt x="611" y="275"/>
                    </a:lnTo>
                    <a:lnTo>
                      <a:pt x="611" y="271"/>
                    </a:lnTo>
                    <a:lnTo>
                      <a:pt x="609" y="271"/>
                    </a:lnTo>
                    <a:lnTo>
                      <a:pt x="609" y="271"/>
                    </a:lnTo>
                    <a:lnTo>
                      <a:pt x="609" y="271"/>
                    </a:lnTo>
                    <a:lnTo>
                      <a:pt x="609" y="271"/>
                    </a:lnTo>
                    <a:lnTo>
                      <a:pt x="609" y="268"/>
                    </a:lnTo>
                    <a:lnTo>
                      <a:pt x="611" y="266"/>
                    </a:lnTo>
                    <a:lnTo>
                      <a:pt x="611" y="266"/>
                    </a:lnTo>
                    <a:lnTo>
                      <a:pt x="611" y="266"/>
                    </a:lnTo>
                    <a:lnTo>
                      <a:pt x="614" y="266"/>
                    </a:lnTo>
                    <a:lnTo>
                      <a:pt x="614" y="266"/>
                    </a:lnTo>
                    <a:lnTo>
                      <a:pt x="614" y="264"/>
                    </a:lnTo>
                    <a:lnTo>
                      <a:pt x="614" y="264"/>
                    </a:lnTo>
                    <a:lnTo>
                      <a:pt x="614" y="262"/>
                    </a:lnTo>
                    <a:lnTo>
                      <a:pt x="614" y="262"/>
                    </a:lnTo>
                    <a:lnTo>
                      <a:pt x="614" y="260"/>
                    </a:lnTo>
                    <a:lnTo>
                      <a:pt x="614" y="260"/>
                    </a:lnTo>
                    <a:lnTo>
                      <a:pt x="616" y="255"/>
                    </a:lnTo>
                    <a:lnTo>
                      <a:pt x="616" y="255"/>
                    </a:lnTo>
                    <a:lnTo>
                      <a:pt x="616" y="253"/>
                    </a:lnTo>
                    <a:lnTo>
                      <a:pt x="616" y="253"/>
                    </a:lnTo>
                    <a:lnTo>
                      <a:pt x="616" y="253"/>
                    </a:lnTo>
                    <a:lnTo>
                      <a:pt x="616" y="253"/>
                    </a:lnTo>
                    <a:lnTo>
                      <a:pt x="616" y="251"/>
                    </a:lnTo>
                    <a:lnTo>
                      <a:pt x="616" y="251"/>
                    </a:lnTo>
                    <a:lnTo>
                      <a:pt x="618" y="251"/>
                    </a:lnTo>
                    <a:lnTo>
                      <a:pt x="618" y="251"/>
                    </a:lnTo>
                    <a:lnTo>
                      <a:pt x="618" y="251"/>
                    </a:lnTo>
                    <a:lnTo>
                      <a:pt x="618" y="251"/>
                    </a:lnTo>
                    <a:lnTo>
                      <a:pt x="620" y="248"/>
                    </a:lnTo>
                    <a:lnTo>
                      <a:pt x="620" y="248"/>
                    </a:lnTo>
                    <a:lnTo>
                      <a:pt x="620" y="248"/>
                    </a:lnTo>
                    <a:lnTo>
                      <a:pt x="620" y="248"/>
                    </a:lnTo>
                    <a:lnTo>
                      <a:pt x="620" y="246"/>
                    </a:lnTo>
                    <a:lnTo>
                      <a:pt x="622" y="246"/>
                    </a:lnTo>
                    <a:lnTo>
                      <a:pt x="625" y="246"/>
                    </a:lnTo>
                    <a:lnTo>
                      <a:pt x="625" y="246"/>
                    </a:lnTo>
                    <a:lnTo>
                      <a:pt x="627" y="246"/>
                    </a:lnTo>
                    <a:lnTo>
                      <a:pt x="629" y="244"/>
                    </a:lnTo>
                    <a:lnTo>
                      <a:pt x="631" y="244"/>
                    </a:lnTo>
                    <a:lnTo>
                      <a:pt x="631" y="244"/>
                    </a:lnTo>
                    <a:lnTo>
                      <a:pt x="631" y="242"/>
                    </a:lnTo>
                    <a:lnTo>
                      <a:pt x="631" y="242"/>
                    </a:lnTo>
                    <a:lnTo>
                      <a:pt x="631" y="244"/>
                    </a:lnTo>
                    <a:lnTo>
                      <a:pt x="634" y="244"/>
                    </a:lnTo>
                    <a:lnTo>
                      <a:pt x="634" y="244"/>
                    </a:lnTo>
                    <a:lnTo>
                      <a:pt x="636" y="244"/>
                    </a:lnTo>
                    <a:lnTo>
                      <a:pt x="638" y="242"/>
                    </a:lnTo>
                    <a:lnTo>
                      <a:pt x="640" y="242"/>
                    </a:lnTo>
                    <a:lnTo>
                      <a:pt x="640" y="242"/>
                    </a:lnTo>
                    <a:lnTo>
                      <a:pt x="640" y="242"/>
                    </a:lnTo>
                    <a:lnTo>
                      <a:pt x="640" y="242"/>
                    </a:lnTo>
                    <a:lnTo>
                      <a:pt x="640" y="242"/>
                    </a:lnTo>
                    <a:lnTo>
                      <a:pt x="640" y="242"/>
                    </a:lnTo>
                    <a:lnTo>
                      <a:pt x="640" y="242"/>
                    </a:lnTo>
                    <a:lnTo>
                      <a:pt x="640" y="242"/>
                    </a:lnTo>
                    <a:lnTo>
                      <a:pt x="642" y="242"/>
                    </a:lnTo>
                    <a:lnTo>
                      <a:pt x="645" y="242"/>
                    </a:lnTo>
                    <a:lnTo>
                      <a:pt x="645" y="242"/>
                    </a:lnTo>
                    <a:lnTo>
                      <a:pt x="645" y="242"/>
                    </a:lnTo>
                    <a:lnTo>
                      <a:pt x="647" y="242"/>
                    </a:lnTo>
                    <a:lnTo>
                      <a:pt x="647" y="242"/>
                    </a:lnTo>
                    <a:lnTo>
                      <a:pt x="647" y="242"/>
                    </a:lnTo>
                    <a:lnTo>
                      <a:pt x="651" y="240"/>
                    </a:lnTo>
                    <a:lnTo>
                      <a:pt x="653" y="240"/>
                    </a:lnTo>
                    <a:lnTo>
                      <a:pt x="653" y="237"/>
                    </a:lnTo>
                    <a:lnTo>
                      <a:pt x="653" y="237"/>
                    </a:lnTo>
                    <a:lnTo>
                      <a:pt x="656" y="235"/>
                    </a:lnTo>
                    <a:lnTo>
                      <a:pt x="656" y="235"/>
                    </a:lnTo>
                    <a:lnTo>
                      <a:pt x="656" y="235"/>
                    </a:lnTo>
                    <a:lnTo>
                      <a:pt x="656" y="235"/>
                    </a:lnTo>
                    <a:lnTo>
                      <a:pt x="656" y="233"/>
                    </a:lnTo>
                    <a:lnTo>
                      <a:pt x="656" y="233"/>
                    </a:lnTo>
                    <a:lnTo>
                      <a:pt x="658" y="231"/>
                    </a:lnTo>
                    <a:lnTo>
                      <a:pt x="658" y="231"/>
                    </a:lnTo>
                    <a:lnTo>
                      <a:pt x="658" y="231"/>
                    </a:lnTo>
                    <a:lnTo>
                      <a:pt x="660" y="231"/>
                    </a:lnTo>
                    <a:lnTo>
                      <a:pt x="660" y="228"/>
                    </a:lnTo>
                    <a:lnTo>
                      <a:pt x="660" y="228"/>
                    </a:lnTo>
                    <a:lnTo>
                      <a:pt x="660" y="228"/>
                    </a:lnTo>
                    <a:lnTo>
                      <a:pt x="662" y="228"/>
                    </a:lnTo>
                    <a:lnTo>
                      <a:pt x="662" y="228"/>
                    </a:lnTo>
                    <a:lnTo>
                      <a:pt x="662" y="228"/>
                    </a:lnTo>
                    <a:close/>
                    <a:moveTo>
                      <a:pt x="585" y="326"/>
                    </a:moveTo>
                    <a:lnTo>
                      <a:pt x="585" y="324"/>
                    </a:lnTo>
                    <a:lnTo>
                      <a:pt x="585" y="324"/>
                    </a:lnTo>
                    <a:lnTo>
                      <a:pt x="585" y="324"/>
                    </a:lnTo>
                    <a:lnTo>
                      <a:pt x="580" y="324"/>
                    </a:lnTo>
                    <a:lnTo>
                      <a:pt x="580" y="322"/>
                    </a:lnTo>
                    <a:lnTo>
                      <a:pt x="580" y="319"/>
                    </a:lnTo>
                    <a:lnTo>
                      <a:pt x="583" y="319"/>
                    </a:lnTo>
                    <a:lnTo>
                      <a:pt x="583" y="315"/>
                    </a:lnTo>
                    <a:lnTo>
                      <a:pt x="583" y="313"/>
                    </a:lnTo>
                    <a:lnTo>
                      <a:pt x="578" y="310"/>
                    </a:lnTo>
                    <a:lnTo>
                      <a:pt x="578" y="310"/>
                    </a:lnTo>
                    <a:lnTo>
                      <a:pt x="578" y="310"/>
                    </a:lnTo>
                    <a:lnTo>
                      <a:pt x="576" y="310"/>
                    </a:lnTo>
                    <a:lnTo>
                      <a:pt x="576" y="310"/>
                    </a:lnTo>
                    <a:lnTo>
                      <a:pt x="576" y="310"/>
                    </a:lnTo>
                    <a:lnTo>
                      <a:pt x="576" y="310"/>
                    </a:lnTo>
                    <a:lnTo>
                      <a:pt x="576" y="313"/>
                    </a:lnTo>
                    <a:lnTo>
                      <a:pt x="576" y="313"/>
                    </a:lnTo>
                    <a:lnTo>
                      <a:pt x="574" y="315"/>
                    </a:lnTo>
                    <a:lnTo>
                      <a:pt x="574" y="317"/>
                    </a:lnTo>
                    <a:lnTo>
                      <a:pt x="569" y="322"/>
                    </a:lnTo>
                    <a:lnTo>
                      <a:pt x="567" y="322"/>
                    </a:lnTo>
                    <a:lnTo>
                      <a:pt x="567" y="322"/>
                    </a:lnTo>
                    <a:lnTo>
                      <a:pt x="567" y="324"/>
                    </a:lnTo>
                    <a:lnTo>
                      <a:pt x="567" y="326"/>
                    </a:lnTo>
                    <a:lnTo>
                      <a:pt x="569" y="328"/>
                    </a:lnTo>
                    <a:lnTo>
                      <a:pt x="571" y="328"/>
                    </a:lnTo>
                    <a:lnTo>
                      <a:pt x="574" y="326"/>
                    </a:lnTo>
                    <a:lnTo>
                      <a:pt x="578" y="326"/>
                    </a:lnTo>
                    <a:lnTo>
                      <a:pt x="578" y="326"/>
                    </a:lnTo>
                    <a:lnTo>
                      <a:pt x="578" y="326"/>
                    </a:lnTo>
                    <a:lnTo>
                      <a:pt x="580" y="326"/>
                    </a:lnTo>
                    <a:lnTo>
                      <a:pt x="580" y="328"/>
                    </a:lnTo>
                    <a:lnTo>
                      <a:pt x="580" y="328"/>
                    </a:lnTo>
                    <a:lnTo>
                      <a:pt x="580" y="330"/>
                    </a:lnTo>
                    <a:lnTo>
                      <a:pt x="583" y="330"/>
                    </a:lnTo>
                    <a:lnTo>
                      <a:pt x="583" y="330"/>
                    </a:lnTo>
                    <a:lnTo>
                      <a:pt x="583" y="330"/>
                    </a:lnTo>
                    <a:lnTo>
                      <a:pt x="583" y="328"/>
                    </a:lnTo>
                    <a:lnTo>
                      <a:pt x="583" y="328"/>
                    </a:lnTo>
                    <a:lnTo>
                      <a:pt x="585" y="328"/>
                    </a:lnTo>
                    <a:lnTo>
                      <a:pt x="585" y="328"/>
                    </a:lnTo>
                    <a:lnTo>
                      <a:pt x="585" y="328"/>
                    </a:lnTo>
                    <a:lnTo>
                      <a:pt x="583" y="326"/>
                    </a:lnTo>
                    <a:lnTo>
                      <a:pt x="583" y="326"/>
                    </a:lnTo>
                    <a:lnTo>
                      <a:pt x="583" y="326"/>
                    </a:lnTo>
                    <a:lnTo>
                      <a:pt x="585" y="326"/>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93353CDB-291F-B15C-FB47-C9693B385901}"/>
                  </a:ext>
                </a:extLst>
              </p:cNvPr>
              <p:cNvSpPr>
                <a:spLocks noEditPoints="1"/>
              </p:cNvSpPr>
              <p:nvPr/>
            </p:nvSpPr>
            <p:spPr bwMode="auto">
              <a:xfrm>
                <a:off x="3320491" y="4610097"/>
                <a:ext cx="636588" cy="442912"/>
              </a:xfrm>
              <a:custGeom>
                <a:avLst/>
                <a:gdLst>
                  <a:gd name="T0" fmla="*/ 386 w 401"/>
                  <a:gd name="T1" fmla="*/ 33 h 279"/>
                  <a:gd name="T2" fmla="*/ 397 w 401"/>
                  <a:gd name="T3" fmla="*/ 115 h 279"/>
                  <a:gd name="T4" fmla="*/ 390 w 401"/>
                  <a:gd name="T5" fmla="*/ 131 h 279"/>
                  <a:gd name="T6" fmla="*/ 392 w 401"/>
                  <a:gd name="T7" fmla="*/ 146 h 279"/>
                  <a:gd name="T8" fmla="*/ 386 w 401"/>
                  <a:gd name="T9" fmla="*/ 118 h 279"/>
                  <a:gd name="T10" fmla="*/ 386 w 401"/>
                  <a:gd name="T11" fmla="*/ 100 h 279"/>
                  <a:gd name="T12" fmla="*/ 390 w 401"/>
                  <a:gd name="T13" fmla="*/ 93 h 279"/>
                  <a:gd name="T14" fmla="*/ 383 w 401"/>
                  <a:gd name="T15" fmla="*/ 78 h 279"/>
                  <a:gd name="T16" fmla="*/ 379 w 401"/>
                  <a:gd name="T17" fmla="*/ 56 h 279"/>
                  <a:gd name="T18" fmla="*/ 372 w 401"/>
                  <a:gd name="T19" fmla="*/ 25 h 279"/>
                  <a:gd name="T20" fmla="*/ 370 w 401"/>
                  <a:gd name="T21" fmla="*/ 7 h 279"/>
                  <a:gd name="T22" fmla="*/ 386 w 401"/>
                  <a:gd name="T23" fmla="*/ 7 h 279"/>
                  <a:gd name="T24" fmla="*/ 352 w 401"/>
                  <a:gd name="T25" fmla="*/ 2 h 279"/>
                  <a:gd name="T26" fmla="*/ 346 w 401"/>
                  <a:gd name="T27" fmla="*/ 2 h 279"/>
                  <a:gd name="T28" fmla="*/ 319 w 401"/>
                  <a:gd name="T29" fmla="*/ 18 h 279"/>
                  <a:gd name="T30" fmla="*/ 288 w 401"/>
                  <a:gd name="T31" fmla="*/ 5 h 279"/>
                  <a:gd name="T32" fmla="*/ 264 w 401"/>
                  <a:gd name="T33" fmla="*/ 5 h 279"/>
                  <a:gd name="T34" fmla="*/ 255 w 401"/>
                  <a:gd name="T35" fmla="*/ 9 h 279"/>
                  <a:gd name="T36" fmla="*/ 239 w 401"/>
                  <a:gd name="T37" fmla="*/ 2 h 279"/>
                  <a:gd name="T38" fmla="*/ 228 w 401"/>
                  <a:gd name="T39" fmla="*/ 18 h 279"/>
                  <a:gd name="T40" fmla="*/ 217 w 401"/>
                  <a:gd name="T41" fmla="*/ 22 h 279"/>
                  <a:gd name="T42" fmla="*/ 208 w 401"/>
                  <a:gd name="T43" fmla="*/ 22 h 279"/>
                  <a:gd name="T44" fmla="*/ 199 w 401"/>
                  <a:gd name="T45" fmla="*/ 25 h 279"/>
                  <a:gd name="T46" fmla="*/ 188 w 401"/>
                  <a:gd name="T47" fmla="*/ 40 h 279"/>
                  <a:gd name="T48" fmla="*/ 177 w 401"/>
                  <a:gd name="T49" fmla="*/ 60 h 279"/>
                  <a:gd name="T50" fmla="*/ 162 w 401"/>
                  <a:gd name="T51" fmla="*/ 51 h 279"/>
                  <a:gd name="T52" fmla="*/ 126 w 401"/>
                  <a:gd name="T53" fmla="*/ 42 h 279"/>
                  <a:gd name="T54" fmla="*/ 89 w 401"/>
                  <a:gd name="T55" fmla="*/ 36 h 279"/>
                  <a:gd name="T56" fmla="*/ 55 w 401"/>
                  <a:gd name="T57" fmla="*/ 31 h 279"/>
                  <a:gd name="T58" fmla="*/ 29 w 401"/>
                  <a:gd name="T59" fmla="*/ 25 h 279"/>
                  <a:gd name="T60" fmla="*/ 7 w 401"/>
                  <a:gd name="T61" fmla="*/ 45 h 279"/>
                  <a:gd name="T62" fmla="*/ 7 w 401"/>
                  <a:gd name="T63" fmla="*/ 64 h 279"/>
                  <a:gd name="T64" fmla="*/ 0 w 401"/>
                  <a:gd name="T65" fmla="*/ 96 h 279"/>
                  <a:gd name="T66" fmla="*/ 13 w 401"/>
                  <a:gd name="T67" fmla="*/ 98 h 279"/>
                  <a:gd name="T68" fmla="*/ 36 w 401"/>
                  <a:gd name="T69" fmla="*/ 89 h 279"/>
                  <a:gd name="T70" fmla="*/ 58 w 401"/>
                  <a:gd name="T71" fmla="*/ 93 h 279"/>
                  <a:gd name="T72" fmla="*/ 64 w 401"/>
                  <a:gd name="T73" fmla="*/ 102 h 279"/>
                  <a:gd name="T74" fmla="*/ 82 w 401"/>
                  <a:gd name="T75" fmla="*/ 102 h 279"/>
                  <a:gd name="T76" fmla="*/ 100 w 401"/>
                  <a:gd name="T77" fmla="*/ 102 h 279"/>
                  <a:gd name="T78" fmla="*/ 106 w 401"/>
                  <a:gd name="T79" fmla="*/ 107 h 279"/>
                  <a:gd name="T80" fmla="*/ 122 w 401"/>
                  <a:gd name="T81" fmla="*/ 104 h 279"/>
                  <a:gd name="T82" fmla="*/ 137 w 401"/>
                  <a:gd name="T83" fmla="*/ 122 h 279"/>
                  <a:gd name="T84" fmla="*/ 153 w 401"/>
                  <a:gd name="T85" fmla="*/ 124 h 279"/>
                  <a:gd name="T86" fmla="*/ 164 w 401"/>
                  <a:gd name="T87" fmla="*/ 127 h 279"/>
                  <a:gd name="T88" fmla="*/ 182 w 401"/>
                  <a:gd name="T89" fmla="*/ 135 h 279"/>
                  <a:gd name="T90" fmla="*/ 199 w 401"/>
                  <a:gd name="T91" fmla="*/ 149 h 279"/>
                  <a:gd name="T92" fmla="*/ 217 w 401"/>
                  <a:gd name="T93" fmla="*/ 175 h 279"/>
                  <a:gd name="T94" fmla="*/ 239 w 401"/>
                  <a:gd name="T95" fmla="*/ 197 h 279"/>
                  <a:gd name="T96" fmla="*/ 273 w 401"/>
                  <a:gd name="T97" fmla="*/ 202 h 279"/>
                  <a:gd name="T98" fmla="*/ 293 w 401"/>
                  <a:gd name="T99" fmla="*/ 204 h 279"/>
                  <a:gd name="T100" fmla="*/ 304 w 401"/>
                  <a:gd name="T101" fmla="*/ 215 h 279"/>
                  <a:gd name="T102" fmla="*/ 290 w 401"/>
                  <a:gd name="T103" fmla="*/ 224 h 279"/>
                  <a:gd name="T104" fmla="*/ 286 w 401"/>
                  <a:gd name="T105" fmla="*/ 231 h 279"/>
                  <a:gd name="T106" fmla="*/ 279 w 401"/>
                  <a:gd name="T107" fmla="*/ 257 h 279"/>
                  <a:gd name="T108" fmla="*/ 270 w 401"/>
                  <a:gd name="T109" fmla="*/ 266 h 279"/>
                  <a:gd name="T110" fmla="*/ 279 w 401"/>
                  <a:gd name="T111" fmla="*/ 275 h 279"/>
                  <a:gd name="T112" fmla="*/ 288 w 401"/>
                  <a:gd name="T113" fmla="*/ 266 h 279"/>
                  <a:gd name="T114" fmla="*/ 361 w 401"/>
                  <a:gd name="T115" fmla="*/ 217 h 279"/>
                  <a:gd name="T116" fmla="*/ 366 w 401"/>
                  <a:gd name="T117" fmla="*/ 204 h 279"/>
                  <a:gd name="T118" fmla="*/ 370 w 401"/>
                  <a:gd name="T119" fmla="*/ 200 h 279"/>
                  <a:gd name="T120" fmla="*/ 381 w 401"/>
                  <a:gd name="T121" fmla="*/ 184 h 279"/>
                  <a:gd name="T122" fmla="*/ 386 w 401"/>
                  <a:gd name="T123" fmla="*/ 153 h 279"/>
                  <a:gd name="T124" fmla="*/ 383 w 401"/>
                  <a:gd name="T125" fmla="*/ 13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1" h="279">
                    <a:moveTo>
                      <a:pt x="383" y="20"/>
                    </a:moveTo>
                    <a:lnTo>
                      <a:pt x="383" y="20"/>
                    </a:lnTo>
                    <a:lnTo>
                      <a:pt x="381" y="22"/>
                    </a:lnTo>
                    <a:lnTo>
                      <a:pt x="381" y="22"/>
                    </a:lnTo>
                    <a:lnTo>
                      <a:pt x="381" y="22"/>
                    </a:lnTo>
                    <a:lnTo>
                      <a:pt x="379" y="25"/>
                    </a:lnTo>
                    <a:lnTo>
                      <a:pt x="379" y="25"/>
                    </a:lnTo>
                    <a:lnTo>
                      <a:pt x="379" y="25"/>
                    </a:lnTo>
                    <a:lnTo>
                      <a:pt x="377" y="27"/>
                    </a:lnTo>
                    <a:lnTo>
                      <a:pt x="377" y="27"/>
                    </a:lnTo>
                    <a:lnTo>
                      <a:pt x="377" y="27"/>
                    </a:lnTo>
                    <a:lnTo>
                      <a:pt x="381" y="29"/>
                    </a:lnTo>
                    <a:lnTo>
                      <a:pt x="381" y="31"/>
                    </a:lnTo>
                    <a:lnTo>
                      <a:pt x="383" y="33"/>
                    </a:lnTo>
                    <a:lnTo>
                      <a:pt x="383" y="36"/>
                    </a:lnTo>
                    <a:lnTo>
                      <a:pt x="386" y="36"/>
                    </a:lnTo>
                    <a:lnTo>
                      <a:pt x="386" y="36"/>
                    </a:lnTo>
                    <a:lnTo>
                      <a:pt x="386" y="36"/>
                    </a:lnTo>
                    <a:lnTo>
                      <a:pt x="386" y="36"/>
                    </a:lnTo>
                    <a:lnTo>
                      <a:pt x="386" y="33"/>
                    </a:lnTo>
                    <a:lnTo>
                      <a:pt x="386" y="33"/>
                    </a:lnTo>
                    <a:lnTo>
                      <a:pt x="386" y="31"/>
                    </a:lnTo>
                    <a:lnTo>
                      <a:pt x="388" y="31"/>
                    </a:lnTo>
                    <a:lnTo>
                      <a:pt x="388" y="29"/>
                    </a:lnTo>
                    <a:lnTo>
                      <a:pt x="390" y="27"/>
                    </a:lnTo>
                    <a:lnTo>
                      <a:pt x="390" y="25"/>
                    </a:lnTo>
                    <a:lnTo>
                      <a:pt x="392" y="22"/>
                    </a:lnTo>
                    <a:lnTo>
                      <a:pt x="392" y="22"/>
                    </a:lnTo>
                    <a:lnTo>
                      <a:pt x="392" y="20"/>
                    </a:lnTo>
                    <a:lnTo>
                      <a:pt x="392" y="20"/>
                    </a:lnTo>
                    <a:lnTo>
                      <a:pt x="392" y="20"/>
                    </a:lnTo>
                    <a:lnTo>
                      <a:pt x="390" y="16"/>
                    </a:lnTo>
                    <a:lnTo>
                      <a:pt x="390" y="16"/>
                    </a:lnTo>
                    <a:lnTo>
                      <a:pt x="388" y="16"/>
                    </a:lnTo>
                    <a:lnTo>
                      <a:pt x="388" y="16"/>
                    </a:lnTo>
                    <a:lnTo>
                      <a:pt x="388" y="18"/>
                    </a:lnTo>
                    <a:lnTo>
                      <a:pt x="386" y="20"/>
                    </a:lnTo>
                    <a:lnTo>
                      <a:pt x="383" y="20"/>
                    </a:lnTo>
                    <a:close/>
                    <a:moveTo>
                      <a:pt x="401" y="120"/>
                    </a:moveTo>
                    <a:lnTo>
                      <a:pt x="401" y="118"/>
                    </a:lnTo>
                    <a:lnTo>
                      <a:pt x="399" y="115"/>
                    </a:lnTo>
                    <a:lnTo>
                      <a:pt x="397" y="115"/>
                    </a:lnTo>
                    <a:lnTo>
                      <a:pt x="397" y="115"/>
                    </a:lnTo>
                    <a:lnTo>
                      <a:pt x="397" y="118"/>
                    </a:lnTo>
                    <a:lnTo>
                      <a:pt x="392" y="118"/>
                    </a:lnTo>
                    <a:lnTo>
                      <a:pt x="390" y="118"/>
                    </a:lnTo>
                    <a:lnTo>
                      <a:pt x="390" y="120"/>
                    </a:lnTo>
                    <a:lnTo>
                      <a:pt x="390" y="120"/>
                    </a:lnTo>
                    <a:lnTo>
                      <a:pt x="390" y="122"/>
                    </a:lnTo>
                    <a:lnTo>
                      <a:pt x="390" y="122"/>
                    </a:lnTo>
                    <a:lnTo>
                      <a:pt x="390" y="122"/>
                    </a:lnTo>
                    <a:lnTo>
                      <a:pt x="390" y="124"/>
                    </a:lnTo>
                    <a:lnTo>
                      <a:pt x="390" y="124"/>
                    </a:lnTo>
                    <a:lnTo>
                      <a:pt x="390" y="124"/>
                    </a:lnTo>
                    <a:lnTo>
                      <a:pt x="390" y="127"/>
                    </a:lnTo>
                    <a:lnTo>
                      <a:pt x="390" y="127"/>
                    </a:lnTo>
                    <a:lnTo>
                      <a:pt x="390" y="127"/>
                    </a:lnTo>
                    <a:lnTo>
                      <a:pt x="390" y="127"/>
                    </a:lnTo>
                    <a:lnTo>
                      <a:pt x="392" y="127"/>
                    </a:lnTo>
                    <a:lnTo>
                      <a:pt x="392" y="129"/>
                    </a:lnTo>
                    <a:lnTo>
                      <a:pt x="392" y="129"/>
                    </a:lnTo>
                    <a:lnTo>
                      <a:pt x="392" y="129"/>
                    </a:lnTo>
                    <a:lnTo>
                      <a:pt x="390" y="131"/>
                    </a:lnTo>
                    <a:lnTo>
                      <a:pt x="390" y="131"/>
                    </a:lnTo>
                    <a:lnTo>
                      <a:pt x="388" y="131"/>
                    </a:lnTo>
                    <a:lnTo>
                      <a:pt x="390" y="131"/>
                    </a:lnTo>
                    <a:lnTo>
                      <a:pt x="390" y="133"/>
                    </a:lnTo>
                    <a:lnTo>
                      <a:pt x="390" y="135"/>
                    </a:lnTo>
                    <a:lnTo>
                      <a:pt x="388" y="138"/>
                    </a:lnTo>
                    <a:lnTo>
                      <a:pt x="388" y="138"/>
                    </a:lnTo>
                    <a:lnTo>
                      <a:pt x="388" y="140"/>
                    </a:lnTo>
                    <a:lnTo>
                      <a:pt x="388" y="142"/>
                    </a:lnTo>
                    <a:lnTo>
                      <a:pt x="388" y="144"/>
                    </a:lnTo>
                    <a:lnTo>
                      <a:pt x="388" y="151"/>
                    </a:lnTo>
                    <a:lnTo>
                      <a:pt x="388" y="151"/>
                    </a:lnTo>
                    <a:lnTo>
                      <a:pt x="388" y="151"/>
                    </a:lnTo>
                    <a:lnTo>
                      <a:pt x="388" y="151"/>
                    </a:lnTo>
                    <a:lnTo>
                      <a:pt x="388" y="151"/>
                    </a:lnTo>
                    <a:lnTo>
                      <a:pt x="390" y="149"/>
                    </a:lnTo>
                    <a:lnTo>
                      <a:pt x="390" y="149"/>
                    </a:lnTo>
                    <a:lnTo>
                      <a:pt x="390" y="149"/>
                    </a:lnTo>
                    <a:lnTo>
                      <a:pt x="392" y="146"/>
                    </a:lnTo>
                    <a:lnTo>
                      <a:pt x="392" y="146"/>
                    </a:lnTo>
                    <a:lnTo>
                      <a:pt x="392" y="146"/>
                    </a:lnTo>
                    <a:lnTo>
                      <a:pt x="392" y="142"/>
                    </a:lnTo>
                    <a:lnTo>
                      <a:pt x="392" y="142"/>
                    </a:lnTo>
                    <a:lnTo>
                      <a:pt x="394" y="135"/>
                    </a:lnTo>
                    <a:lnTo>
                      <a:pt x="397" y="135"/>
                    </a:lnTo>
                    <a:lnTo>
                      <a:pt x="397" y="133"/>
                    </a:lnTo>
                    <a:lnTo>
                      <a:pt x="399" y="133"/>
                    </a:lnTo>
                    <a:lnTo>
                      <a:pt x="399" y="131"/>
                    </a:lnTo>
                    <a:lnTo>
                      <a:pt x="399" y="131"/>
                    </a:lnTo>
                    <a:lnTo>
                      <a:pt x="399" y="129"/>
                    </a:lnTo>
                    <a:lnTo>
                      <a:pt x="399" y="127"/>
                    </a:lnTo>
                    <a:lnTo>
                      <a:pt x="399" y="127"/>
                    </a:lnTo>
                    <a:lnTo>
                      <a:pt x="399" y="127"/>
                    </a:lnTo>
                    <a:lnTo>
                      <a:pt x="399" y="124"/>
                    </a:lnTo>
                    <a:lnTo>
                      <a:pt x="399" y="124"/>
                    </a:lnTo>
                    <a:lnTo>
                      <a:pt x="401" y="122"/>
                    </a:lnTo>
                    <a:lnTo>
                      <a:pt x="401" y="120"/>
                    </a:lnTo>
                    <a:lnTo>
                      <a:pt x="401" y="120"/>
                    </a:lnTo>
                    <a:close/>
                    <a:moveTo>
                      <a:pt x="381" y="120"/>
                    </a:moveTo>
                    <a:lnTo>
                      <a:pt x="383" y="120"/>
                    </a:lnTo>
                    <a:lnTo>
                      <a:pt x="383" y="118"/>
                    </a:lnTo>
                    <a:lnTo>
                      <a:pt x="386" y="118"/>
                    </a:lnTo>
                    <a:lnTo>
                      <a:pt x="386" y="118"/>
                    </a:lnTo>
                    <a:lnTo>
                      <a:pt x="386" y="118"/>
                    </a:lnTo>
                    <a:lnTo>
                      <a:pt x="386" y="115"/>
                    </a:lnTo>
                    <a:lnTo>
                      <a:pt x="386" y="115"/>
                    </a:lnTo>
                    <a:lnTo>
                      <a:pt x="386" y="115"/>
                    </a:lnTo>
                    <a:lnTo>
                      <a:pt x="388" y="113"/>
                    </a:lnTo>
                    <a:lnTo>
                      <a:pt x="388" y="113"/>
                    </a:lnTo>
                    <a:lnTo>
                      <a:pt x="388" y="113"/>
                    </a:lnTo>
                    <a:lnTo>
                      <a:pt x="388" y="115"/>
                    </a:lnTo>
                    <a:lnTo>
                      <a:pt x="388" y="111"/>
                    </a:lnTo>
                    <a:lnTo>
                      <a:pt x="388" y="109"/>
                    </a:lnTo>
                    <a:lnTo>
                      <a:pt x="388" y="109"/>
                    </a:lnTo>
                    <a:lnTo>
                      <a:pt x="383" y="109"/>
                    </a:lnTo>
                    <a:lnTo>
                      <a:pt x="383" y="109"/>
                    </a:lnTo>
                    <a:lnTo>
                      <a:pt x="383" y="109"/>
                    </a:lnTo>
                    <a:lnTo>
                      <a:pt x="383" y="104"/>
                    </a:lnTo>
                    <a:lnTo>
                      <a:pt x="383" y="104"/>
                    </a:lnTo>
                    <a:lnTo>
                      <a:pt x="383" y="102"/>
                    </a:lnTo>
                    <a:lnTo>
                      <a:pt x="383" y="102"/>
                    </a:lnTo>
                    <a:lnTo>
                      <a:pt x="383" y="102"/>
                    </a:lnTo>
                    <a:lnTo>
                      <a:pt x="386" y="100"/>
                    </a:lnTo>
                    <a:lnTo>
                      <a:pt x="388" y="100"/>
                    </a:lnTo>
                    <a:lnTo>
                      <a:pt x="388" y="100"/>
                    </a:lnTo>
                    <a:lnTo>
                      <a:pt x="390" y="98"/>
                    </a:lnTo>
                    <a:lnTo>
                      <a:pt x="390" y="98"/>
                    </a:lnTo>
                    <a:lnTo>
                      <a:pt x="390" y="98"/>
                    </a:lnTo>
                    <a:lnTo>
                      <a:pt x="390" y="100"/>
                    </a:lnTo>
                    <a:lnTo>
                      <a:pt x="390" y="100"/>
                    </a:lnTo>
                    <a:lnTo>
                      <a:pt x="390" y="100"/>
                    </a:lnTo>
                    <a:lnTo>
                      <a:pt x="390" y="102"/>
                    </a:lnTo>
                    <a:lnTo>
                      <a:pt x="390" y="102"/>
                    </a:lnTo>
                    <a:lnTo>
                      <a:pt x="392" y="102"/>
                    </a:lnTo>
                    <a:lnTo>
                      <a:pt x="392" y="100"/>
                    </a:lnTo>
                    <a:lnTo>
                      <a:pt x="392" y="100"/>
                    </a:lnTo>
                    <a:lnTo>
                      <a:pt x="392" y="100"/>
                    </a:lnTo>
                    <a:lnTo>
                      <a:pt x="392" y="98"/>
                    </a:lnTo>
                    <a:lnTo>
                      <a:pt x="392" y="98"/>
                    </a:lnTo>
                    <a:lnTo>
                      <a:pt x="392" y="98"/>
                    </a:lnTo>
                    <a:lnTo>
                      <a:pt x="394" y="96"/>
                    </a:lnTo>
                    <a:lnTo>
                      <a:pt x="392" y="96"/>
                    </a:lnTo>
                    <a:lnTo>
                      <a:pt x="392" y="93"/>
                    </a:lnTo>
                    <a:lnTo>
                      <a:pt x="390" y="93"/>
                    </a:lnTo>
                    <a:lnTo>
                      <a:pt x="390" y="93"/>
                    </a:lnTo>
                    <a:lnTo>
                      <a:pt x="390" y="96"/>
                    </a:lnTo>
                    <a:lnTo>
                      <a:pt x="388" y="96"/>
                    </a:lnTo>
                    <a:lnTo>
                      <a:pt x="388" y="96"/>
                    </a:lnTo>
                    <a:lnTo>
                      <a:pt x="388" y="96"/>
                    </a:lnTo>
                    <a:lnTo>
                      <a:pt x="386" y="96"/>
                    </a:lnTo>
                    <a:lnTo>
                      <a:pt x="386" y="96"/>
                    </a:lnTo>
                    <a:lnTo>
                      <a:pt x="383" y="91"/>
                    </a:lnTo>
                    <a:lnTo>
                      <a:pt x="383" y="91"/>
                    </a:lnTo>
                    <a:lnTo>
                      <a:pt x="386" y="91"/>
                    </a:lnTo>
                    <a:lnTo>
                      <a:pt x="386" y="87"/>
                    </a:lnTo>
                    <a:lnTo>
                      <a:pt x="386" y="87"/>
                    </a:lnTo>
                    <a:lnTo>
                      <a:pt x="386" y="84"/>
                    </a:lnTo>
                    <a:lnTo>
                      <a:pt x="386" y="82"/>
                    </a:lnTo>
                    <a:lnTo>
                      <a:pt x="386" y="82"/>
                    </a:lnTo>
                    <a:lnTo>
                      <a:pt x="386" y="82"/>
                    </a:lnTo>
                    <a:lnTo>
                      <a:pt x="383" y="82"/>
                    </a:lnTo>
                    <a:lnTo>
                      <a:pt x="383" y="82"/>
                    </a:lnTo>
                    <a:lnTo>
                      <a:pt x="383" y="80"/>
                    </a:lnTo>
                    <a:lnTo>
                      <a:pt x="383" y="78"/>
                    </a:lnTo>
                    <a:lnTo>
                      <a:pt x="383" y="78"/>
                    </a:lnTo>
                    <a:lnTo>
                      <a:pt x="383" y="78"/>
                    </a:lnTo>
                    <a:lnTo>
                      <a:pt x="383" y="76"/>
                    </a:lnTo>
                    <a:lnTo>
                      <a:pt x="383" y="76"/>
                    </a:lnTo>
                    <a:lnTo>
                      <a:pt x="383" y="76"/>
                    </a:lnTo>
                    <a:lnTo>
                      <a:pt x="383" y="76"/>
                    </a:lnTo>
                    <a:lnTo>
                      <a:pt x="383" y="71"/>
                    </a:lnTo>
                    <a:lnTo>
                      <a:pt x="383" y="71"/>
                    </a:lnTo>
                    <a:lnTo>
                      <a:pt x="383" y="69"/>
                    </a:lnTo>
                    <a:lnTo>
                      <a:pt x="383" y="69"/>
                    </a:lnTo>
                    <a:lnTo>
                      <a:pt x="386" y="67"/>
                    </a:lnTo>
                    <a:lnTo>
                      <a:pt x="386" y="67"/>
                    </a:lnTo>
                    <a:lnTo>
                      <a:pt x="386" y="67"/>
                    </a:lnTo>
                    <a:lnTo>
                      <a:pt x="386" y="64"/>
                    </a:lnTo>
                    <a:lnTo>
                      <a:pt x="386" y="64"/>
                    </a:lnTo>
                    <a:lnTo>
                      <a:pt x="386" y="64"/>
                    </a:lnTo>
                    <a:lnTo>
                      <a:pt x="383" y="64"/>
                    </a:lnTo>
                    <a:lnTo>
                      <a:pt x="383" y="64"/>
                    </a:lnTo>
                    <a:lnTo>
                      <a:pt x="379" y="62"/>
                    </a:lnTo>
                    <a:lnTo>
                      <a:pt x="379" y="62"/>
                    </a:lnTo>
                    <a:lnTo>
                      <a:pt x="379" y="60"/>
                    </a:lnTo>
                    <a:lnTo>
                      <a:pt x="379" y="56"/>
                    </a:lnTo>
                    <a:lnTo>
                      <a:pt x="379" y="49"/>
                    </a:lnTo>
                    <a:lnTo>
                      <a:pt x="379" y="47"/>
                    </a:lnTo>
                    <a:lnTo>
                      <a:pt x="383" y="38"/>
                    </a:lnTo>
                    <a:lnTo>
                      <a:pt x="383" y="38"/>
                    </a:lnTo>
                    <a:lnTo>
                      <a:pt x="383" y="36"/>
                    </a:lnTo>
                    <a:lnTo>
                      <a:pt x="383" y="36"/>
                    </a:lnTo>
                    <a:lnTo>
                      <a:pt x="381" y="36"/>
                    </a:lnTo>
                    <a:lnTo>
                      <a:pt x="381" y="36"/>
                    </a:lnTo>
                    <a:lnTo>
                      <a:pt x="381" y="33"/>
                    </a:lnTo>
                    <a:lnTo>
                      <a:pt x="381" y="33"/>
                    </a:lnTo>
                    <a:lnTo>
                      <a:pt x="381" y="31"/>
                    </a:lnTo>
                    <a:lnTo>
                      <a:pt x="381" y="31"/>
                    </a:lnTo>
                    <a:lnTo>
                      <a:pt x="377" y="29"/>
                    </a:lnTo>
                    <a:lnTo>
                      <a:pt x="375" y="29"/>
                    </a:lnTo>
                    <a:lnTo>
                      <a:pt x="375" y="27"/>
                    </a:lnTo>
                    <a:lnTo>
                      <a:pt x="372" y="27"/>
                    </a:lnTo>
                    <a:lnTo>
                      <a:pt x="370" y="27"/>
                    </a:lnTo>
                    <a:lnTo>
                      <a:pt x="370" y="25"/>
                    </a:lnTo>
                    <a:lnTo>
                      <a:pt x="372" y="25"/>
                    </a:lnTo>
                    <a:lnTo>
                      <a:pt x="372" y="25"/>
                    </a:lnTo>
                    <a:lnTo>
                      <a:pt x="372" y="25"/>
                    </a:lnTo>
                    <a:lnTo>
                      <a:pt x="372" y="22"/>
                    </a:lnTo>
                    <a:lnTo>
                      <a:pt x="372" y="22"/>
                    </a:lnTo>
                    <a:lnTo>
                      <a:pt x="372" y="22"/>
                    </a:lnTo>
                    <a:lnTo>
                      <a:pt x="372" y="22"/>
                    </a:lnTo>
                    <a:lnTo>
                      <a:pt x="372" y="20"/>
                    </a:lnTo>
                    <a:lnTo>
                      <a:pt x="372" y="20"/>
                    </a:lnTo>
                    <a:lnTo>
                      <a:pt x="372" y="18"/>
                    </a:lnTo>
                    <a:lnTo>
                      <a:pt x="372" y="18"/>
                    </a:lnTo>
                    <a:lnTo>
                      <a:pt x="372" y="16"/>
                    </a:lnTo>
                    <a:lnTo>
                      <a:pt x="372" y="16"/>
                    </a:lnTo>
                    <a:lnTo>
                      <a:pt x="372" y="16"/>
                    </a:lnTo>
                    <a:lnTo>
                      <a:pt x="372" y="16"/>
                    </a:lnTo>
                    <a:lnTo>
                      <a:pt x="372" y="14"/>
                    </a:lnTo>
                    <a:lnTo>
                      <a:pt x="372" y="14"/>
                    </a:lnTo>
                    <a:lnTo>
                      <a:pt x="370" y="14"/>
                    </a:lnTo>
                    <a:lnTo>
                      <a:pt x="370" y="14"/>
                    </a:lnTo>
                    <a:lnTo>
                      <a:pt x="370" y="14"/>
                    </a:lnTo>
                    <a:lnTo>
                      <a:pt x="370" y="11"/>
                    </a:lnTo>
                    <a:lnTo>
                      <a:pt x="370" y="11"/>
                    </a:lnTo>
                    <a:lnTo>
                      <a:pt x="370" y="9"/>
                    </a:lnTo>
                    <a:lnTo>
                      <a:pt x="370" y="7"/>
                    </a:lnTo>
                    <a:lnTo>
                      <a:pt x="370" y="7"/>
                    </a:lnTo>
                    <a:lnTo>
                      <a:pt x="372" y="9"/>
                    </a:lnTo>
                    <a:lnTo>
                      <a:pt x="372" y="9"/>
                    </a:lnTo>
                    <a:lnTo>
                      <a:pt x="372" y="11"/>
                    </a:lnTo>
                    <a:lnTo>
                      <a:pt x="372" y="11"/>
                    </a:lnTo>
                    <a:lnTo>
                      <a:pt x="372" y="14"/>
                    </a:lnTo>
                    <a:lnTo>
                      <a:pt x="375" y="16"/>
                    </a:lnTo>
                    <a:lnTo>
                      <a:pt x="375" y="18"/>
                    </a:lnTo>
                    <a:lnTo>
                      <a:pt x="375" y="18"/>
                    </a:lnTo>
                    <a:lnTo>
                      <a:pt x="375" y="20"/>
                    </a:lnTo>
                    <a:lnTo>
                      <a:pt x="377" y="20"/>
                    </a:lnTo>
                    <a:lnTo>
                      <a:pt x="379" y="20"/>
                    </a:lnTo>
                    <a:lnTo>
                      <a:pt x="379" y="20"/>
                    </a:lnTo>
                    <a:lnTo>
                      <a:pt x="381" y="20"/>
                    </a:lnTo>
                    <a:lnTo>
                      <a:pt x="381" y="18"/>
                    </a:lnTo>
                    <a:lnTo>
                      <a:pt x="381" y="18"/>
                    </a:lnTo>
                    <a:lnTo>
                      <a:pt x="383" y="18"/>
                    </a:lnTo>
                    <a:lnTo>
                      <a:pt x="386" y="16"/>
                    </a:lnTo>
                    <a:lnTo>
                      <a:pt x="386" y="16"/>
                    </a:lnTo>
                    <a:lnTo>
                      <a:pt x="386" y="14"/>
                    </a:lnTo>
                    <a:lnTo>
                      <a:pt x="386" y="7"/>
                    </a:lnTo>
                    <a:lnTo>
                      <a:pt x="383" y="7"/>
                    </a:lnTo>
                    <a:lnTo>
                      <a:pt x="383" y="5"/>
                    </a:lnTo>
                    <a:lnTo>
                      <a:pt x="383" y="2"/>
                    </a:lnTo>
                    <a:lnTo>
                      <a:pt x="386" y="0"/>
                    </a:lnTo>
                    <a:lnTo>
                      <a:pt x="386" y="0"/>
                    </a:lnTo>
                    <a:lnTo>
                      <a:pt x="386" y="0"/>
                    </a:lnTo>
                    <a:lnTo>
                      <a:pt x="383" y="0"/>
                    </a:lnTo>
                    <a:lnTo>
                      <a:pt x="383" y="0"/>
                    </a:lnTo>
                    <a:lnTo>
                      <a:pt x="381" y="0"/>
                    </a:lnTo>
                    <a:lnTo>
                      <a:pt x="361" y="0"/>
                    </a:lnTo>
                    <a:lnTo>
                      <a:pt x="361" y="0"/>
                    </a:lnTo>
                    <a:lnTo>
                      <a:pt x="361" y="0"/>
                    </a:lnTo>
                    <a:lnTo>
                      <a:pt x="361" y="0"/>
                    </a:lnTo>
                    <a:lnTo>
                      <a:pt x="361" y="2"/>
                    </a:lnTo>
                    <a:lnTo>
                      <a:pt x="359" y="2"/>
                    </a:lnTo>
                    <a:lnTo>
                      <a:pt x="357" y="2"/>
                    </a:lnTo>
                    <a:lnTo>
                      <a:pt x="357" y="2"/>
                    </a:lnTo>
                    <a:lnTo>
                      <a:pt x="355" y="2"/>
                    </a:lnTo>
                    <a:lnTo>
                      <a:pt x="355" y="2"/>
                    </a:lnTo>
                    <a:lnTo>
                      <a:pt x="352" y="2"/>
                    </a:lnTo>
                    <a:lnTo>
                      <a:pt x="352" y="2"/>
                    </a:lnTo>
                    <a:lnTo>
                      <a:pt x="352" y="2"/>
                    </a:lnTo>
                    <a:lnTo>
                      <a:pt x="352" y="2"/>
                    </a:lnTo>
                    <a:lnTo>
                      <a:pt x="352" y="2"/>
                    </a:lnTo>
                    <a:lnTo>
                      <a:pt x="352" y="2"/>
                    </a:lnTo>
                    <a:lnTo>
                      <a:pt x="352" y="2"/>
                    </a:lnTo>
                    <a:lnTo>
                      <a:pt x="350" y="2"/>
                    </a:lnTo>
                    <a:lnTo>
                      <a:pt x="350" y="2"/>
                    </a:lnTo>
                    <a:lnTo>
                      <a:pt x="348" y="2"/>
                    </a:lnTo>
                    <a:lnTo>
                      <a:pt x="348" y="2"/>
                    </a:lnTo>
                    <a:lnTo>
                      <a:pt x="348" y="2"/>
                    </a:lnTo>
                    <a:lnTo>
                      <a:pt x="348" y="2"/>
                    </a:lnTo>
                    <a:lnTo>
                      <a:pt x="348" y="2"/>
                    </a:lnTo>
                    <a:lnTo>
                      <a:pt x="348" y="2"/>
                    </a:lnTo>
                    <a:lnTo>
                      <a:pt x="348" y="2"/>
                    </a:lnTo>
                    <a:lnTo>
                      <a:pt x="348" y="2"/>
                    </a:lnTo>
                    <a:lnTo>
                      <a:pt x="348" y="0"/>
                    </a:lnTo>
                    <a:lnTo>
                      <a:pt x="348" y="0"/>
                    </a:lnTo>
                    <a:lnTo>
                      <a:pt x="348" y="0"/>
                    </a:lnTo>
                    <a:lnTo>
                      <a:pt x="346" y="0"/>
                    </a:lnTo>
                    <a:lnTo>
                      <a:pt x="346" y="0"/>
                    </a:lnTo>
                    <a:lnTo>
                      <a:pt x="346" y="2"/>
                    </a:lnTo>
                    <a:lnTo>
                      <a:pt x="346" y="2"/>
                    </a:lnTo>
                    <a:lnTo>
                      <a:pt x="346" y="2"/>
                    </a:lnTo>
                    <a:lnTo>
                      <a:pt x="346" y="2"/>
                    </a:lnTo>
                    <a:lnTo>
                      <a:pt x="346" y="2"/>
                    </a:lnTo>
                    <a:lnTo>
                      <a:pt x="344" y="2"/>
                    </a:lnTo>
                    <a:lnTo>
                      <a:pt x="341" y="2"/>
                    </a:lnTo>
                    <a:lnTo>
                      <a:pt x="339" y="5"/>
                    </a:lnTo>
                    <a:lnTo>
                      <a:pt x="337" y="5"/>
                    </a:lnTo>
                    <a:lnTo>
                      <a:pt x="337" y="7"/>
                    </a:lnTo>
                    <a:lnTo>
                      <a:pt x="335" y="9"/>
                    </a:lnTo>
                    <a:lnTo>
                      <a:pt x="335" y="9"/>
                    </a:lnTo>
                    <a:lnTo>
                      <a:pt x="335" y="11"/>
                    </a:lnTo>
                    <a:lnTo>
                      <a:pt x="328" y="14"/>
                    </a:lnTo>
                    <a:lnTo>
                      <a:pt x="324" y="16"/>
                    </a:lnTo>
                    <a:lnTo>
                      <a:pt x="324" y="16"/>
                    </a:lnTo>
                    <a:lnTo>
                      <a:pt x="321" y="16"/>
                    </a:lnTo>
                    <a:lnTo>
                      <a:pt x="321" y="16"/>
                    </a:lnTo>
                    <a:lnTo>
                      <a:pt x="321" y="16"/>
                    </a:lnTo>
                    <a:lnTo>
                      <a:pt x="321" y="16"/>
                    </a:lnTo>
                    <a:lnTo>
                      <a:pt x="321" y="18"/>
                    </a:lnTo>
                    <a:lnTo>
                      <a:pt x="319" y="18"/>
                    </a:lnTo>
                    <a:lnTo>
                      <a:pt x="319" y="20"/>
                    </a:lnTo>
                    <a:lnTo>
                      <a:pt x="317" y="20"/>
                    </a:lnTo>
                    <a:lnTo>
                      <a:pt x="315" y="20"/>
                    </a:lnTo>
                    <a:lnTo>
                      <a:pt x="312" y="20"/>
                    </a:lnTo>
                    <a:lnTo>
                      <a:pt x="312" y="20"/>
                    </a:lnTo>
                    <a:lnTo>
                      <a:pt x="306" y="18"/>
                    </a:lnTo>
                    <a:lnTo>
                      <a:pt x="301" y="16"/>
                    </a:lnTo>
                    <a:lnTo>
                      <a:pt x="301" y="14"/>
                    </a:lnTo>
                    <a:lnTo>
                      <a:pt x="301" y="14"/>
                    </a:lnTo>
                    <a:lnTo>
                      <a:pt x="301" y="14"/>
                    </a:lnTo>
                    <a:lnTo>
                      <a:pt x="299" y="11"/>
                    </a:lnTo>
                    <a:lnTo>
                      <a:pt x="295" y="9"/>
                    </a:lnTo>
                    <a:lnTo>
                      <a:pt x="295" y="7"/>
                    </a:lnTo>
                    <a:lnTo>
                      <a:pt x="293" y="7"/>
                    </a:lnTo>
                    <a:lnTo>
                      <a:pt x="293" y="7"/>
                    </a:lnTo>
                    <a:lnTo>
                      <a:pt x="293" y="5"/>
                    </a:lnTo>
                    <a:lnTo>
                      <a:pt x="290" y="5"/>
                    </a:lnTo>
                    <a:lnTo>
                      <a:pt x="290" y="5"/>
                    </a:lnTo>
                    <a:lnTo>
                      <a:pt x="288" y="5"/>
                    </a:lnTo>
                    <a:lnTo>
                      <a:pt x="288" y="5"/>
                    </a:lnTo>
                    <a:lnTo>
                      <a:pt x="288" y="5"/>
                    </a:lnTo>
                    <a:lnTo>
                      <a:pt x="286" y="2"/>
                    </a:lnTo>
                    <a:lnTo>
                      <a:pt x="286" y="2"/>
                    </a:lnTo>
                    <a:lnTo>
                      <a:pt x="286" y="2"/>
                    </a:lnTo>
                    <a:lnTo>
                      <a:pt x="286" y="2"/>
                    </a:lnTo>
                    <a:lnTo>
                      <a:pt x="284" y="2"/>
                    </a:lnTo>
                    <a:lnTo>
                      <a:pt x="281" y="2"/>
                    </a:lnTo>
                    <a:lnTo>
                      <a:pt x="281" y="2"/>
                    </a:lnTo>
                    <a:lnTo>
                      <a:pt x="281" y="5"/>
                    </a:lnTo>
                    <a:lnTo>
                      <a:pt x="279" y="5"/>
                    </a:lnTo>
                    <a:lnTo>
                      <a:pt x="273" y="5"/>
                    </a:lnTo>
                    <a:lnTo>
                      <a:pt x="270" y="5"/>
                    </a:lnTo>
                    <a:lnTo>
                      <a:pt x="270" y="5"/>
                    </a:lnTo>
                    <a:lnTo>
                      <a:pt x="268" y="7"/>
                    </a:lnTo>
                    <a:lnTo>
                      <a:pt x="268" y="7"/>
                    </a:lnTo>
                    <a:lnTo>
                      <a:pt x="268" y="7"/>
                    </a:lnTo>
                    <a:lnTo>
                      <a:pt x="266" y="5"/>
                    </a:lnTo>
                    <a:lnTo>
                      <a:pt x="266" y="5"/>
                    </a:lnTo>
                    <a:lnTo>
                      <a:pt x="266" y="5"/>
                    </a:lnTo>
                    <a:lnTo>
                      <a:pt x="266" y="5"/>
                    </a:lnTo>
                    <a:lnTo>
                      <a:pt x="264" y="5"/>
                    </a:lnTo>
                    <a:lnTo>
                      <a:pt x="264" y="5"/>
                    </a:lnTo>
                    <a:lnTo>
                      <a:pt x="262" y="5"/>
                    </a:lnTo>
                    <a:lnTo>
                      <a:pt x="262" y="5"/>
                    </a:lnTo>
                    <a:lnTo>
                      <a:pt x="259" y="5"/>
                    </a:lnTo>
                    <a:lnTo>
                      <a:pt x="259" y="5"/>
                    </a:lnTo>
                    <a:lnTo>
                      <a:pt x="259" y="7"/>
                    </a:lnTo>
                    <a:lnTo>
                      <a:pt x="259" y="7"/>
                    </a:lnTo>
                    <a:lnTo>
                      <a:pt x="257" y="7"/>
                    </a:lnTo>
                    <a:lnTo>
                      <a:pt x="257" y="7"/>
                    </a:lnTo>
                    <a:lnTo>
                      <a:pt x="257" y="7"/>
                    </a:lnTo>
                    <a:lnTo>
                      <a:pt x="257" y="9"/>
                    </a:lnTo>
                    <a:lnTo>
                      <a:pt x="257" y="9"/>
                    </a:lnTo>
                    <a:lnTo>
                      <a:pt x="257" y="9"/>
                    </a:lnTo>
                    <a:lnTo>
                      <a:pt x="257" y="9"/>
                    </a:lnTo>
                    <a:lnTo>
                      <a:pt x="257" y="9"/>
                    </a:lnTo>
                    <a:lnTo>
                      <a:pt x="257" y="11"/>
                    </a:lnTo>
                    <a:lnTo>
                      <a:pt x="257" y="11"/>
                    </a:lnTo>
                    <a:lnTo>
                      <a:pt x="257" y="11"/>
                    </a:lnTo>
                    <a:lnTo>
                      <a:pt x="255" y="11"/>
                    </a:lnTo>
                    <a:lnTo>
                      <a:pt x="255" y="9"/>
                    </a:lnTo>
                    <a:lnTo>
                      <a:pt x="255" y="9"/>
                    </a:lnTo>
                    <a:lnTo>
                      <a:pt x="255" y="9"/>
                    </a:lnTo>
                    <a:lnTo>
                      <a:pt x="255" y="7"/>
                    </a:lnTo>
                    <a:lnTo>
                      <a:pt x="255" y="7"/>
                    </a:lnTo>
                    <a:lnTo>
                      <a:pt x="255" y="7"/>
                    </a:lnTo>
                    <a:lnTo>
                      <a:pt x="255" y="7"/>
                    </a:lnTo>
                    <a:lnTo>
                      <a:pt x="253" y="7"/>
                    </a:lnTo>
                    <a:lnTo>
                      <a:pt x="253" y="7"/>
                    </a:lnTo>
                    <a:lnTo>
                      <a:pt x="253" y="7"/>
                    </a:lnTo>
                    <a:lnTo>
                      <a:pt x="250" y="7"/>
                    </a:lnTo>
                    <a:lnTo>
                      <a:pt x="250" y="7"/>
                    </a:lnTo>
                    <a:lnTo>
                      <a:pt x="250" y="5"/>
                    </a:lnTo>
                    <a:lnTo>
                      <a:pt x="248" y="5"/>
                    </a:lnTo>
                    <a:lnTo>
                      <a:pt x="248" y="5"/>
                    </a:lnTo>
                    <a:lnTo>
                      <a:pt x="248" y="5"/>
                    </a:lnTo>
                    <a:lnTo>
                      <a:pt x="248" y="5"/>
                    </a:lnTo>
                    <a:lnTo>
                      <a:pt x="248" y="5"/>
                    </a:lnTo>
                    <a:lnTo>
                      <a:pt x="246" y="2"/>
                    </a:lnTo>
                    <a:lnTo>
                      <a:pt x="242" y="2"/>
                    </a:lnTo>
                    <a:lnTo>
                      <a:pt x="242" y="2"/>
                    </a:lnTo>
                    <a:lnTo>
                      <a:pt x="242" y="2"/>
                    </a:lnTo>
                    <a:lnTo>
                      <a:pt x="239" y="2"/>
                    </a:lnTo>
                    <a:lnTo>
                      <a:pt x="239" y="2"/>
                    </a:lnTo>
                    <a:lnTo>
                      <a:pt x="239" y="2"/>
                    </a:lnTo>
                    <a:lnTo>
                      <a:pt x="239" y="2"/>
                    </a:lnTo>
                    <a:lnTo>
                      <a:pt x="237" y="2"/>
                    </a:lnTo>
                    <a:lnTo>
                      <a:pt x="239" y="2"/>
                    </a:lnTo>
                    <a:lnTo>
                      <a:pt x="239" y="2"/>
                    </a:lnTo>
                    <a:lnTo>
                      <a:pt x="239" y="2"/>
                    </a:lnTo>
                    <a:lnTo>
                      <a:pt x="239" y="5"/>
                    </a:lnTo>
                    <a:lnTo>
                      <a:pt x="242" y="5"/>
                    </a:lnTo>
                    <a:lnTo>
                      <a:pt x="242" y="5"/>
                    </a:lnTo>
                    <a:lnTo>
                      <a:pt x="242" y="5"/>
                    </a:lnTo>
                    <a:lnTo>
                      <a:pt x="239" y="5"/>
                    </a:lnTo>
                    <a:lnTo>
                      <a:pt x="239" y="5"/>
                    </a:lnTo>
                    <a:lnTo>
                      <a:pt x="237" y="7"/>
                    </a:lnTo>
                    <a:lnTo>
                      <a:pt x="235" y="7"/>
                    </a:lnTo>
                    <a:lnTo>
                      <a:pt x="235" y="7"/>
                    </a:lnTo>
                    <a:lnTo>
                      <a:pt x="235" y="7"/>
                    </a:lnTo>
                    <a:lnTo>
                      <a:pt x="233" y="11"/>
                    </a:lnTo>
                    <a:lnTo>
                      <a:pt x="233" y="14"/>
                    </a:lnTo>
                    <a:lnTo>
                      <a:pt x="233" y="14"/>
                    </a:lnTo>
                    <a:lnTo>
                      <a:pt x="231" y="16"/>
                    </a:lnTo>
                    <a:lnTo>
                      <a:pt x="228" y="18"/>
                    </a:lnTo>
                    <a:lnTo>
                      <a:pt x="228" y="18"/>
                    </a:lnTo>
                    <a:lnTo>
                      <a:pt x="228" y="20"/>
                    </a:lnTo>
                    <a:lnTo>
                      <a:pt x="228" y="20"/>
                    </a:lnTo>
                    <a:lnTo>
                      <a:pt x="228" y="20"/>
                    </a:lnTo>
                    <a:lnTo>
                      <a:pt x="228" y="20"/>
                    </a:lnTo>
                    <a:lnTo>
                      <a:pt x="226" y="20"/>
                    </a:lnTo>
                    <a:lnTo>
                      <a:pt x="226" y="20"/>
                    </a:lnTo>
                    <a:lnTo>
                      <a:pt x="226" y="20"/>
                    </a:lnTo>
                    <a:lnTo>
                      <a:pt x="226" y="20"/>
                    </a:lnTo>
                    <a:lnTo>
                      <a:pt x="224" y="20"/>
                    </a:lnTo>
                    <a:lnTo>
                      <a:pt x="224" y="20"/>
                    </a:lnTo>
                    <a:lnTo>
                      <a:pt x="224" y="20"/>
                    </a:lnTo>
                    <a:lnTo>
                      <a:pt x="222" y="22"/>
                    </a:lnTo>
                    <a:lnTo>
                      <a:pt x="219" y="22"/>
                    </a:lnTo>
                    <a:lnTo>
                      <a:pt x="219" y="22"/>
                    </a:lnTo>
                    <a:lnTo>
                      <a:pt x="219" y="22"/>
                    </a:lnTo>
                    <a:lnTo>
                      <a:pt x="219" y="22"/>
                    </a:lnTo>
                    <a:lnTo>
                      <a:pt x="219" y="22"/>
                    </a:lnTo>
                    <a:lnTo>
                      <a:pt x="217" y="22"/>
                    </a:lnTo>
                    <a:lnTo>
                      <a:pt x="217" y="22"/>
                    </a:lnTo>
                    <a:lnTo>
                      <a:pt x="217" y="22"/>
                    </a:lnTo>
                    <a:lnTo>
                      <a:pt x="217" y="22"/>
                    </a:lnTo>
                    <a:lnTo>
                      <a:pt x="217" y="25"/>
                    </a:lnTo>
                    <a:lnTo>
                      <a:pt x="215" y="25"/>
                    </a:lnTo>
                    <a:lnTo>
                      <a:pt x="215" y="25"/>
                    </a:lnTo>
                    <a:lnTo>
                      <a:pt x="215" y="25"/>
                    </a:lnTo>
                    <a:lnTo>
                      <a:pt x="215" y="25"/>
                    </a:lnTo>
                    <a:lnTo>
                      <a:pt x="215" y="22"/>
                    </a:lnTo>
                    <a:lnTo>
                      <a:pt x="215" y="22"/>
                    </a:lnTo>
                    <a:lnTo>
                      <a:pt x="215" y="22"/>
                    </a:lnTo>
                    <a:lnTo>
                      <a:pt x="215" y="22"/>
                    </a:lnTo>
                    <a:lnTo>
                      <a:pt x="215" y="22"/>
                    </a:lnTo>
                    <a:lnTo>
                      <a:pt x="213" y="22"/>
                    </a:lnTo>
                    <a:lnTo>
                      <a:pt x="213" y="22"/>
                    </a:lnTo>
                    <a:lnTo>
                      <a:pt x="213" y="22"/>
                    </a:lnTo>
                    <a:lnTo>
                      <a:pt x="213" y="22"/>
                    </a:lnTo>
                    <a:lnTo>
                      <a:pt x="211" y="22"/>
                    </a:lnTo>
                    <a:lnTo>
                      <a:pt x="211" y="22"/>
                    </a:lnTo>
                    <a:lnTo>
                      <a:pt x="211" y="22"/>
                    </a:lnTo>
                    <a:lnTo>
                      <a:pt x="211" y="22"/>
                    </a:lnTo>
                    <a:lnTo>
                      <a:pt x="211" y="22"/>
                    </a:lnTo>
                    <a:lnTo>
                      <a:pt x="208" y="22"/>
                    </a:lnTo>
                    <a:lnTo>
                      <a:pt x="208" y="20"/>
                    </a:lnTo>
                    <a:lnTo>
                      <a:pt x="208" y="20"/>
                    </a:lnTo>
                    <a:lnTo>
                      <a:pt x="208" y="20"/>
                    </a:lnTo>
                    <a:lnTo>
                      <a:pt x="208" y="20"/>
                    </a:lnTo>
                    <a:lnTo>
                      <a:pt x="208" y="20"/>
                    </a:lnTo>
                    <a:lnTo>
                      <a:pt x="206" y="20"/>
                    </a:lnTo>
                    <a:lnTo>
                      <a:pt x="206" y="22"/>
                    </a:lnTo>
                    <a:lnTo>
                      <a:pt x="206" y="22"/>
                    </a:lnTo>
                    <a:lnTo>
                      <a:pt x="204" y="22"/>
                    </a:lnTo>
                    <a:lnTo>
                      <a:pt x="204" y="22"/>
                    </a:lnTo>
                    <a:lnTo>
                      <a:pt x="204" y="20"/>
                    </a:lnTo>
                    <a:lnTo>
                      <a:pt x="204" y="20"/>
                    </a:lnTo>
                    <a:lnTo>
                      <a:pt x="204" y="20"/>
                    </a:lnTo>
                    <a:lnTo>
                      <a:pt x="204" y="20"/>
                    </a:lnTo>
                    <a:lnTo>
                      <a:pt x="202" y="20"/>
                    </a:lnTo>
                    <a:lnTo>
                      <a:pt x="202" y="22"/>
                    </a:lnTo>
                    <a:lnTo>
                      <a:pt x="202" y="22"/>
                    </a:lnTo>
                    <a:lnTo>
                      <a:pt x="199" y="25"/>
                    </a:lnTo>
                    <a:lnTo>
                      <a:pt x="199" y="25"/>
                    </a:lnTo>
                    <a:lnTo>
                      <a:pt x="199" y="25"/>
                    </a:lnTo>
                    <a:lnTo>
                      <a:pt x="199" y="25"/>
                    </a:lnTo>
                    <a:lnTo>
                      <a:pt x="195" y="27"/>
                    </a:lnTo>
                    <a:lnTo>
                      <a:pt x="193" y="27"/>
                    </a:lnTo>
                    <a:lnTo>
                      <a:pt x="193" y="27"/>
                    </a:lnTo>
                    <a:lnTo>
                      <a:pt x="193" y="29"/>
                    </a:lnTo>
                    <a:lnTo>
                      <a:pt x="191" y="29"/>
                    </a:lnTo>
                    <a:lnTo>
                      <a:pt x="191" y="29"/>
                    </a:lnTo>
                    <a:lnTo>
                      <a:pt x="191" y="29"/>
                    </a:lnTo>
                    <a:lnTo>
                      <a:pt x="191" y="31"/>
                    </a:lnTo>
                    <a:lnTo>
                      <a:pt x="191" y="31"/>
                    </a:lnTo>
                    <a:lnTo>
                      <a:pt x="191" y="33"/>
                    </a:lnTo>
                    <a:lnTo>
                      <a:pt x="188" y="33"/>
                    </a:lnTo>
                    <a:lnTo>
                      <a:pt x="188" y="33"/>
                    </a:lnTo>
                    <a:lnTo>
                      <a:pt x="188" y="36"/>
                    </a:lnTo>
                    <a:lnTo>
                      <a:pt x="188" y="36"/>
                    </a:lnTo>
                    <a:lnTo>
                      <a:pt x="186" y="36"/>
                    </a:lnTo>
                    <a:lnTo>
                      <a:pt x="186" y="38"/>
                    </a:lnTo>
                    <a:lnTo>
                      <a:pt x="186" y="38"/>
                    </a:lnTo>
                    <a:lnTo>
                      <a:pt x="186" y="38"/>
                    </a:lnTo>
                    <a:lnTo>
                      <a:pt x="188" y="38"/>
                    </a:lnTo>
                    <a:lnTo>
                      <a:pt x="188" y="40"/>
                    </a:lnTo>
                    <a:lnTo>
                      <a:pt x="188" y="40"/>
                    </a:lnTo>
                    <a:lnTo>
                      <a:pt x="188" y="40"/>
                    </a:lnTo>
                    <a:lnTo>
                      <a:pt x="188" y="40"/>
                    </a:lnTo>
                    <a:lnTo>
                      <a:pt x="188" y="42"/>
                    </a:lnTo>
                    <a:lnTo>
                      <a:pt x="188" y="42"/>
                    </a:lnTo>
                    <a:lnTo>
                      <a:pt x="188" y="42"/>
                    </a:lnTo>
                    <a:lnTo>
                      <a:pt x="191" y="47"/>
                    </a:lnTo>
                    <a:lnTo>
                      <a:pt x="191" y="49"/>
                    </a:lnTo>
                    <a:lnTo>
                      <a:pt x="191" y="49"/>
                    </a:lnTo>
                    <a:lnTo>
                      <a:pt x="191" y="49"/>
                    </a:lnTo>
                    <a:lnTo>
                      <a:pt x="191" y="51"/>
                    </a:lnTo>
                    <a:lnTo>
                      <a:pt x="191" y="53"/>
                    </a:lnTo>
                    <a:lnTo>
                      <a:pt x="188" y="56"/>
                    </a:lnTo>
                    <a:lnTo>
                      <a:pt x="186" y="56"/>
                    </a:lnTo>
                    <a:lnTo>
                      <a:pt x="186" y="56"/>
                    </a:lnTo>
                    <a:lnTo>
                      <a:pt x="184" y="56"/>
                    </a:lnTo>
                    <a:lnTo>
                      <a:pt x="180" y="56"/>
                    </a:lnTo>
                    <a:lnTo>
                      <a:pt x="180" y="58"/>
                    </a:lnTo>
                    <a:lnTo>
                      <a:pt x="180" y="58"/>
                    </a:lnTo>
                    <a:lnTo>
                      <a:pt x="180" y="58"/>
                    </a:lnTo>
                    <a:lnTo>
                      <a:pt x="177" y="58"/>
                    </a:lnTo>
                    <a:lnTo>
                      <a:pt x="177" y="60"/>
                    </a:lnTo>
                    <a:lnTo>
                      <a:pt x="177" y="58"/>
                    </a:lnTo>
                    <a:lnTo>
                      <a:pt x="177" y="58"/>
                    </a:lnTo>
                    <a:lnTo>
                      <a:pt x="177" y="58"/>
                    </a:lnTo>
                    <a:lnTo>
                      <a:pt x="175" y="56"/>
                    </a:lnTo>
                    <a:lnTo>
                      <a:pt x="175" y="56"/>
                    </a:lnTo>
                    <a:lnTo>
                      <a:pt x="175" y="56"/>
                    </a:lnTo>
                    <a:lnTo>
                      <a:pt x="175" y="53"/>
                    </a:lnTo>
                    <a:lnTo>
                      <a:pt x="173" y="53"/>
                    </a:lnTo>
                    <a:lnTo>
                      <a:pt x="173" y="53"/>
                    </a:lnTo>
                    <a:lnTo>
                      <a:pt x="173" y="53"/>
                    </a:lnTo>
                    <a:lnTo>
                      <a:pt x="173" y="53"/>
                    </a:lnTo>
                    <a:lnTo>
                      <a:pt x="173" y="53"/>
                    </a:lnTo>
                    <a:lnTo>
                      <a:pt x="173" y="51"/>
                    </a:lnTo>
                    <a:lnTo>
                      <a:pt x="173" y="51"/>
                    </a:lnTo>
                    <a:lnTo>
                      <a:pt x="173" y="51"/>
                    </a:lnTo>
                    <a:lnTo>
                      <a:pt x="173" y="51"/>
                    </a:lnTo>
                    <a:lnTo>
                      <a:pt x="173" y="51"/>
                    </a:lnTo>
                    <a:lnTo>
                      <a:pt x="171" y="51"/>
                    </a:lnTo>
                    <a:lnTo>
                      <a:pt x="171" y="51"/>
                    </a:lnTo>
                    <a:lnTo>
                      <a:pt x="164" y="51"/>
                    </a:lnTo>
                    <a:lnTo>
                      <a:pt x="162" y="51"/>
                    </a:lnTo>
                    <a:lnTo>
                      <a:pt x="162" y="51"/>
                    </a:lnTo>
                    <a:lnTo>
                      <a:pt x="162" y="49"/>
                    </a:lnTo>
                    <a:lnTo>
                      <a:pt x="162" y="49"/>
                    </a:lnTo>
                    <a:lnTo>
                      <a:pt x="162" y="49"/>
                    </a:lnTo>
                    <a:lnTo>
                      <a:pt x="160" y="49"/>
                    </a:lnTo>
                    <a:lnTo>
                      <a:pt x="160" y="49"/>
                    </a:lnTo>
                    <a:lnTo>
                      <a:pt x="160" y="49"/>
                    </a:lnTo>
                    <a:lnTo>
                      <a:pt x="157" y="51"/>
                    </a:lnTo>
                    <a:lnTo>
                      <a:pt x="157" y="51"/>
                    </a:lnTo>
                    <a:lnTo>
                      <a:pt x="157" y="51"/>
                    </a:lnTo>
                    <a:lnTo>
                      <a:pt x="144" y="51"/>
                    </a:lnTo>
                    <a:lnTo>
                      <a:pt x="140" y="49"/>
                    </a:lnTo>
                    <a:lnTo>
                      <a:pt x="137" y="49"/>
                    </a:lnTo>
                    <a:lnTo>
                      <a:pt x="135" y="49"/>
                    </a:lnTo>
                    <a:lnTo>
                      <a:pt x="135" y="49"/>
                    </a:lnTo>
                    <a:lnTo>
                      <a:pt x="133" y="49"/>
                    </a:lnTo>
                    <a:lnTo>
                      <a:pt x="133" y="49"/>
                    </a:lnTo>
                    <a:lnTo>
                      <a:pt x="133" y="47"/>
                    </a:lnTo>
                    <a:lnTo>
                      <a:pt x="129" y="45"/>
                    </a:lnTo>
                    <a:lnTo>
                      <a:pt x="126" y="45"/>
                    </a:lnTo>
                    <a:lnTo>
                      <a:pt x="126" y="42"/>
                    </a:lnTo>
                    <a:lnTo>
                      <a:pt x="126" y="42"/>
                    </a:lnTo>
                    <a:lnTo>
                      <a:pt x="126" y="42"/>
                    </a:lnTo>
                    <a:lnTo>
                      <a:pt x="126" y="40"/>
                    </a:lnTo>
                    <a:lnTo>
                      <a:pt x="122" y="38"/>
                    </a:lnTo>
                    <a:lnTo>
                      <a:pt x="122" y="38"/>
                    </a:lnTo>
                    <a:lnTo>
                      <a:pt x="120" y="38"/>
                    </a:lnTo>
                    <a:lnTo>
                      <a:pt x="120" y="38"/>
                    </a:lnTo>
                    <a:lnTo>
                      <a:pt x="118" y="38"/>
                    </a:lnTo>
                    <a:lnTo>
                      <a:pt x="118" y="38"/>
                    </a:lnTo>
                    <a:lnTo>
                      <a:pt x="115" y="38"/>
                    </a:lnTo>
                    <a:lnTo>
                      <a:pt x="113" y="38"/>
                    </a:lnTo>
                    <a:lnTo>
                      <a:pt x="111" y="38"/>
                    </a:lnTo>
                    <a:lnTo>
                      <a:pt x="111" y="38"/>
                    </a:lnTo>
                    <a:lnTo>
                      <a:pt x="109" y="38"/>
                    </a:lnTo>
                    <a:lnTo>
                      <a:pt x="106" y="36"/>
                    </a:lnTo>
                    <a:lnTo>
                      <a:pt x="102" y="38"/>
                    </a:lnTo>
                    <a:lnTo>
                      <a:pt x="102" y="36"/>
                    </a:lnTo>
                    <a:lnTo>
                      <a:pt x="100" y="36"/>
                    </a:lnTo>
                    <a:lnTo>
                      <a:pt x="98" y="36"/>
                    </a:lnTo>
                    <a:lnTo>
                      <a:pt x="95" y="33"/>
                    </a:lnTo>
                    <a:lnTo>
                      <a:pt x="89" y="36"/>
                    </a:lnTo>
                    <a:lnTo>
                      <a:pt x="89" y="33"/>
                    </a:lnTo>
                    <a:lnTo>
                      <a:pt x="89" y="33"/>
                    </a:lnTo>
                    <a:lnTo>
                      <a:pt x="86" y="33"/>
                    </a:lnTo>
                    <a:lnTo>
                      <a:pt x="86" y="33"/>
                    </a:lnTo>
                    <a:lnTo>
                      <a:pt x="86" y="33"/>
                    </a:lnTo>
                    <a:lnTo>
                      <a:pt x="75" y="29"/>
                    </a:lnTo>
                    <a:lnTo>
                      <a:pt x="73" y="29"/>
                    </a:lnTo>
                    <a:lnTo>
                      <a:pt x="73" y="29"/>
                    </a:lnTo>
                    <a:lnTo>
                      <a:pt x="71" y="29"/>
                    </a:lnTo>
                    <a:lnTo>
                      <a:pt x="71" y="31"/>
                    </a:lnTo>
                    <a:lnTo>
                      <a:pt x="69" y="31"/>
                    </a:lnTo>
                    <a:lnTo>
                      <a:pt x="67" y="31"/>
                    </a:lnTo>
                    <a:lnTo>
                      <a:pt x="64" y="31"/>
                    </a:lnTo>
                    <a:lnTo>
                      <a:pt x="64" y="31"/>
                    </a:lnTo>
                    <a:lnTo>
                      <a:pt x="64" y="31"/>
                    </a:lnTo>
                    <a:lnTo>
                      <a:pt x="64" y="31"/>
                    </a:lnTo>
                    <a:lnTo>
                      <a:pt x="62" y="31"/>
                    </a:lnTo>
                    <a:lnTo>
                      <a:pt x="62" y="31"/>
                    </a:lnTo>
                    <a:lnTo>
                      <a:pt x="62" y="31"/>
                    </a:lnTo>
                    <a:lnTo>
                      <a:pt x="58" y="31"/>
                    </a:lnTo>
                    <a:lnTo>
                      <a:pt x="55" y="31"/>
                    </a:lnTo>
                    <a:lnTo>
                      <a:pt x="53" y="31"/>
                    </a:lnTo>
                    <a:lnTo>
                      <a:pt x="53" y="31"/>
                    </a:lnTo>
                    <a:lnTo>
                      <a:pt x="53" y="31"/>
                    </a:lnTo>
                    <a:lnTo>
                      <a:pt x="51" y="31"/>
                    </a:lnTo>
                    <a:lnTo>
                      <a:pt x="51" y="31"/>
                    </a:lnTo>
                    <a:lnTo>
                      <a:pt x="51" y="29"/>
                    </a:lnTo>
                    <a:lnTo>
                      <a:pt x="51" y="29"/>
                    </a:lnTo>
                    <a:lnTo>
                      <a:pt x="49" y="29"/>
                    </a:lnTo>
                    <a:lnTo>
                      <a:pt x="47" y="27"/>
                    </a:lnTo>
                    <a:lnTo>
                      <a:pt x="44" y="25"/>
                    </a:lnTo>
                    <a:lnTo>
                      <a:pt x="44" y="25"/>
                    </a:lnTo>
                    <a:lnTo>
                      <a:pt x="42" y="25"/>
                    </a:lnTo>
                    <a:lnTo>
                      <a:pt x="42" y="25"/>
                    </a:lnTo>
                    <a:lnTo>
                      <a:pt x="42" y="25"/>
                    </a:lnTo>
                    <a:lnTo>
                      <a:pt x="40" y="22"/>
                    </a:lnTo>
                    <a:lnTo>
                      <a:pt x="38" y="22"/>
                    </a:lnTo>
                    <a:lnTo>
                      <a:pt x="36" y="20"/>
                    </a:lnTo>
                    <a:lnTo>
                      <a:pt x="36" y="22"/>
                    </a:lnTo>
                    <a:lnTo>
                      <a:pt x="33" y="22"/>
                    </a:lnTo>
                    <a:lnTo>
                      <a:pt x="33" y="22"/>
                    </a:lnTo>
                    <a:lnTo>
                      <a:pt x="29" y="25"/>
                    </a:lnTo>
                    <a:lnTo>
                      <a:pt x="27" y="25"/>
                    </a:lnTo>
                    <a:lnTo>
                      <a:pt x="27" y="25"/>
                    </a:lnTo>
                    <a:lnTo>
                      <a:pt x="24" y="25"/>
                    </a:lnTo>
                    <a:lnTo>
                      <a:pt x="24" y="25"/>
                    </a:lnTo>
                    <a:lnTo>
                      <a:pt x="24" y="25"/>
                    </a:lnTo>
                    <a:lnTo>
                      <a:pt x="22" y="25"/>
                    </a:lnTo>
                    <a:lnTo>
                      <a:pt x="18" y="22"/>
                    </a:lnTo>
                    <a:lnTo>
                      <a:pt x="16" y="22"/>
                    </a:lnTo>
                    <a:lnTo>
                      <a:pt x="16" y="22"/>
                    </a:lnTo>
                    <a:lnTo>
                      <a:pt x="13" y="22"/>
                    </a:lnTo>
                    <a:lnTo>
                      <a:pt x="13" y="22"/>
                    </a:lnTo>
                    <a:lnTo>
                      <a:pt x="13" y="25"/>
                    </a:lnTo>
                    <a:lnTo>
                      <a:pt x="9" y="29"/>
                    </a:lnTo>
                    <a:lnTo>
                      <a:pt x="9" y="31"/>
                    </a:lnTo>
                    <a:lnTo>
                      <a:pt x="9" y="40"/>
                    </a:lnTo>
                    <a:lnTo>
                      <a:pt x="9" y="42"/>
                    </a:lnTo>
                    <a:lnTo>
                      <a:pt x="9" y="42"/>
                    </a:lnTo>
                    <a:lnTo>
                      <a:pt x="9" y="42"/>
                    </a:lnTo>
                    <a:lnTo>
                      <a:pt x="7" y="45"/>
                    </a:lnTo>
                    <a:lnTo>
                      <a:pt x="7" y="45"/>
                    </a:lnTo>
                    <a:lnTo>
                      <a:pt x="7" y="45"/>
                    </a:lnTo>
                    <a:lnTo>
                      <a:pt x="9" y="47"/>
                    </a:lnTo>
                    <a:lnTo>
                      <a:pt x="9" y="47"/>
                    </a:lnTo>
                    <a:lnTo>
                      <a:pt x="9" y="47"/>
                    </a:lnTo>
                    <a:lnTo>
                      <a:pt x="9" y="47"/>
                    </a:lnTo>
                    <a:lnTo>
                      <a:pt x="7" y="51"/>
                    </a:lnTo>
                    <a:lnTo>
                      <a:pt x="7" y="51"/>
                    </a:lnTo>
                    <a:lnTo>
                      <a:pt x="7" y="56"/>
                    </a:lnTo>
                    <a:lnTo>
                      <a:pt x="7" y="56"/>
                    </a:lnTo>
                    <a:lnTo>
                      <a:pt x="7" y="58"/>
                    </a:lnTo>
                    <a:lnTo>
                      <a:pt x="7" y="58"/>
                    </a:lnTo>
                    <a:lnTo>
                      <a:pt x="7" y="58"/>
                    </a:lnTo>
                    <a:lnTo>
                      <a:pt x="5" y="58"/>
                    </a:lnTo>
                    <a:lnTo>
                      <a:pt x="5" y="60"/>
                    </a:lnTo>
                    <a:lnTo>
                      <a:pt x="5" y="60"/>
                    </a:lnTo>
                    <a:lnTo>
                      <a:pt x="7" y="62"/>
                    </a:lnTo>
                    <a:lnTo>
                      <a:pt x="7" y="62"/>
                    </a:lnTo>
                    <a:lnTo>
                      <a:pt x="7" y="62"/>
                    </a:lnTo>
                    <a:lnTo>
                      <a:pt x="7" y="62"/>
                    </a:lnTo>
                    <a:lnTo>
                      <a:pt x="7" y="64"/>
                    </a:lnTo>
                    <a:lnTo>
                      <a:pt x="7" y="64"/>
                    </a:lnTo>
                    <a:lnTo>
                      <a:pt x="7" y="64"/>
                    </a:lnTo>
                    <a:lnTo>
                      <a:pt x="7" y="64"/>
                    </a:lnTo>
                    <a:lnTo>
                      <a:pt x="7" y="64"/>
                    </a:lnTo>
                    <a:lnTo>
                      <a:pt x="9" y="69"/>
                    </a:lnTo>
                    <a:lnTo>
                      <a:pt x="9" y="73"/>
                    </a:lnTo>
                    <a:lnTo>
                      <a:pt x="9" y="76"/>
                    </a:lnTo>
                    <a:lnTo>
                      <a:pt x="9" y="78"/>
                    </a:lnTo>
                    <a:lnTo>
                      <a:pt x="5" y="84"/>
                    </a:lnTo>
                    <a:lnTo>
                      <a:pt x="5" y="87"/>
                    </a:lnTo>
                    <a:lnTo>
                      <a:pt x="5" y="87"/>
                    </a:lnTo>
                    <a:lnTo>
                      <a:pt x="2" y="87"/>
                    </a:lnTo>
                    <a:lnTo>
                      <a:pt x="2" y="87"/>
                    </a:lnTo>
                    <a:lnTo>
                      <a:pt x="2" y="87"/>
                    </a:lnTo>
                    <a:lnTo>
                      <a:pt x="2" y="89"/>
                    </a:lnTo>
                    <a:lnTo>
                      <a:pt x="2" y="91"/>
                    </a:lnTo>
                    <a:lnTo>
                      <a:pt x="2" y="91"/>
                    </a:lnTo>
                    <a:lnTo>
                      <a:pt x="0" y="91"/>
                    </a:lnTo>
                    <a:lnTo>
                      <a:pt x="0" y="93"/>
                    </a:lnTo>
                    <a:lnTo>
                      <a:pt x="0" y="93"/>
                    </a:lnTo>
                    <a:lnTo>
                      <a:pt x="2" y="93"/>
                    </a:lnTo>
                    <a:lnTo>
                      <a:pt x="2" y="96"/>
                    </a:lnTo>
                    <a:lnTo>
                      <a:pt x="0" y="96"/>
                    </a:lnTo>
                    <a:lnTo>
                      <a:pt x="0" y="96"/>
                    </a:lnTo>
                    <a:lnTo>
                      <a:pt x="0" y="98"/>
                    </a:lnTo>
                    <a:lnTo>
                      <a:pt x="0" y="98"/>
                    </a:lnTo>
                    <a:lnTo>
                      <a:pt x="2" y="96"/>
                    </a:lnTo>
                    <a:lnTo>
                      <a:pt x="2" y="96"/>
                    </a:lnTo>
                    <a:lnTo>
                      <a:pt x="2" y="96"/>
                    </a:lnTo>
                    <a:lnTo>
                      <a:pt x="5" y="96"/>
                    </a:lnTo>
                    <a:lnTo>
                      <a:pt x="5" y="96"/>
                    </a:lnTo>
                    <a:lnTo>
                      <a:pt x="5" y="96"/>
                    </a:lnTo>
                    <a:lnTo>
                      <a:pt x="5" y="98"/>
                    </a:lnTo>
                    <a:lnTo>
                      <a:pt x="7" y="98"/>
                    </a:lnTo>
                    <a:lnTo>
                      <a:pt x="7" y="98"/>
                    </a:lnTo>
                    <a:lnTo>
                      <a:pt x="7" y="98"/>
                    </a:lnTo>
                    <a:lnTo>
                      <a:pt x="7" y="98"/>
                    </a:lnTo>
                    <a:lnTo>
                      <a:pt x="9" y="98"/>
                    </a:lnTo>
                    <a:lnTo>
                      <a:pt x="9" y="98"/>
                    </a:lnTo>
                    <a:lnTo>
                      <a:pt x="11" y="96"/>
                    </a:lnTo>
                    <a:lnTo>
                      <a:pt x="11" y="96"/>
                    </a:lnTo>
                    <a:lnTo>
                      <a:pt x="11" y="96"/>
                    </a:lnTo>
                    <a:lnTo>
                      <a:pt x="13" y="98"/>
                    </a:lnTo>
                    <a:lnTo>
                      <a:pt x="13" y="98"/>
                    </a:lnTo>
                    <a:lnTo>
                      <a:pt x="13" y="100"/>
                    </a:lnTo>
                    <a:lnTo>
                      <a:pt x="16" y="100"/>
                    </a:lnTo>
                    <a:lnTo>
                      <a:pt x="18" y="98"/>
                    </a:lnTo>
                    <a:lnTo>
                      <a:pt x="18" y="98"/>
                    </a:lnTo>
                    <a:lnTo>
                      <a:pt x="20" y="98"/>
                    </a:lnTo>
                    <a:lnTo>
                      <a:pt x="24" y="100"/>
                    </a:lnTo>
                    <a:lnTo>
                      <a:pt x="24" y="100"/>
                    </a:lnTo>
                    <a:lnTo>
                      <a:pt x="24" y="98"/>
                    </a:lnTo>
                    <a:lnTo>
                      <a:pt x="24" y="96"/>
                    </a:lnTo>
                    <a:lnTo>
                      <a:pt x="24" y="93"/>
                    </a:lnTo>
                    <a:lnTo>
                      <a:pt x="27" y="93"/>
                    </a:lnTo>
                    <a:lnTo>
                      <a:pt x="27" y="93"/>
                    </a:lnTo>
                    <a:lnTo>
                      <a:pt x="27" y="93"/>
                    </a:lnTo>
                    <a:lnTo>
                      <a:pt x="29" y="93"/>
                    </a:lnTo>
                    <a:lnTo>
                      <a:pt x="29" y="96"/>
                    </a:lnTo>
                    <a:lnTo>
                      <a:pt x="29" y="96"/>
                    </a:lnTo>
                    <a:lnTo>
                      <a:pt x="31" y="93"/>
                    </a:lnTo>
                    <a:lnTo>
                      <a:pt x="31" y="93"/>
                    </a:lnTo>
                    <a:lnTo>
                      <a:pt x="31" y="93"/>
                    </a:lnTo>
                    <a:lnTo>
                      <a:pt x="33" y="91"/>
                    </a:lnTo>
                    <a:lnTo>
                      <a:pt x="36" y="89"/>
                    </a:lnTo>
                    <a:lnTo>
                      <a:pt x="38" y="91"/>
                    </a:lnTo>
                    <a:lnTo>
                      <a:pt x="40" y="91"/>
                    </a:lnTo>
                    <a:lnTo>
                      <a:pt x="40" y="91"/>
                    </a:lnTo>
                    <a:lnTo>
                      <a:pt x="42" y="93"/>
                    </a:lnTo>
                    <a:lnTo>
                      <a:pt x="40" y="96"/>
                    </a:lnTo>
                    <a:lnTo>
                      <a:pt x="38" y="100"/>
                    </a:lnTo>
                    <a:lnTo>
                      <a:pt x="40" y="100"/>
                    </a:lnTo>
                    <a:lnTo>
                      <a:pt x="44" y="98"/>
                    </a:lnTo>
                    <a:lnTo>
                      <a:pt x="47" y="96"/>
                    </a:lnTo>
                    <a:lnTo>
                      <a:pt x="47" y="98"/>
                    </a:lnTo>
                    <a:lnTo>
                      <a:pt x="49" y="98"/>
                    </a:lnTo>
                    <a:lnTo>
                      <a:pt x="49" y="98"/>
                    </a:lnTo>
                    <a:lnTo>
                      <a:pt x="49" y="98"/>
                    </a:lnTo>
                    <a:lnTo>
                      <a:pt x="51" y="96"/>
                    </a:lnTo>
                    <a:lnTo>
                      <a:pt x="51" y="93"/>
                    </a:lnTo>
                    <a:lnTo>
                      <a:pt x="53" y="96"/>
                    </a:lnTo>
                    <a:lnTo>
                      <a:pt x="53" y="96"/>
                    </a:lnTo>
                    <a:lnTo>
                      <a:pt x="55" y="96"/>
                    </a:lnTo>
                    <a:lnTo>
                      <a:pt x="58" y="96"/>
                    </a:lnTo>
                    <a:lnTo>
                      <a:pt x="58" y="93"/>
                    </a:lnTo>
                    <a:lnTo>
                      <a:pt x="58" y="93"/>
                    </a:lnTo>
                    <a:lnTo>
                      <a:pt x="58" y="91"/>
                    </a:lnTo>
                    <a:lnTo>
                      <a:pt x="60" y="91"/>
                    </a:lnTo>
                    <a:lnTo>
                      <a:pt x="60" y="91"/>
                    </a:lnTo>
                    <a:lnTo>
                      <a:pt x="62" y="91"/>
                    </a:lnTo>
                    <a:lnTo>
                      <a:pt x="62" y="91"/>
                    </a:lnTo>
                    <a:lnTo>
                      <a:pt x="60" y="93"/>
                    </a:lnTo>
                    <a:lnTo>
                      <a:pt x="60" y="93"/>
                    </a:lnTo>
                    <a:lnTo>
                      <a:pt x="60" y="93"/>
                    </a:lnTo>
                    <a:lnTo>
                      <a:pt x="60" y="96"/>
                    </a:lnTo>
                    <a:lnTo>
                      <a:pt x="60" y="96"/>
                    </a:lnTo>
                    <a:lnTo>
                      <a:pt x="62" y="96"/>
                    </a:lnTo>
                    <a:lnTo>
                      <a:pt x="62" y="96"/>
                    </a:lnTo>
                    <a:lnTo>
                      <a:pt x="62" y="96"/>
                    </a:lnTo>
                    <a:lnTo>
                      <a:pt x="62" y="98"/>
                    </a:lnTo>
                    <a:lnTo>
                      <a:pt x="62" y="98"/>
                    </a:lnTo>
                    <a:lnTo>
                      <a:pt x="62" y="100"/>
                    </a:lnTo>
                    <a:lnTo>
                      <a:pt x="62" y="100"/>
                    </a:lnTo>
                    <a:lnTo>
                      <a:pt x="62" y="100"/>
                    </a:lnTo>
                    <a:lnTo>
                      <a:pt x="62" y="102"/>
                    </a:lnTo>
                    <a:lnTo>
                      <a:pt x="62" y="102"/>
                    </a:lnTo>
                    <a:lnTo>
                      <a:pt x="64" y="102"/>
                    </a:lnTo>
                    <a:lnTo>
                      <a:pt x="64" y="100"/>
                    </a:lnTo>
                    <a:lnTo>
                      <a:pt x="64" y="100"/>
                    </a:lnTo>
                    <a:lnTo>
                      <a:pt x="64" y="98"/>
                    </a:lnTo>
                    <a:lnTo>
                      <a:pt x="67" y="96"/>
                    </a:lnTo>
                    <a:lnTo>
                      <a:pt x="67" y="98"/>
                    </a:lnTo>
                    <a:lnTo>
                      <a:pt x="67" y="100"/>
                    </a:lnTo>
                    <a:lnTo>
                      <a:pt x="67" y="100"/>
                    </a:lnTo>
                    <a:lnTo>
                      <a:pt x="69" y="100"/>
                    </a:lnTo>
                    <a:lnTo>
                      <a:pt x="69" y="98"/>
                    </a:lnTo>
                    <a:lnTo>
                      <a:pt x="71" y="98"/>
                    </a:lnTo>
                    <a:lnTo>
                      <a:pt x="71" y="96"/>
                    </a:lnTo>
                    <a:lnTo>
                      <a:pt x="73" y="96"/>
                    </a:lnTo>
                    <a:lnTo>
                      <a:pt x="73" y="98"/>
                    </a:lnTo>
                    <a:lnTo>
                      <a:pt x="75" y="100"/>
                    </a:lnTo>
                    <a:lnTo>
                      <a:pt x="75" y="100"/>
                    </a:lnTo>
                    <a:lnTo>
                      <a:pt x="78" y="100"/>
                    </a:lnTo>
                    <a:lnTo>
                      <a:pt x="78" y="102"/>
                    </a:lnTo>
                    <a:lnTo>
                      <a:pt x="80" y="104"/>
                    </a:lnTo>
                    <a:lnTo>
                      <a:pt x="82" y="102"/>
                    </a:lnTo>
                    <a:lnTo>
                      <a:pt x="82" y="102"/>
                    </a:lnTo>
                    <a:lnTo>
                      <a:pt x="82" y="102"/>
                    </a:lnTo>
                    <a:lnTo>
                      <a:pt x="84" y="104"/>
                    </a:lnTo>
                    <a:lnTo>
                      <a:pt x="84" y="107"/>
                    </a:lnTo>
                    <a:lnTo>
                      <a:pt x="84" y="104"/>
                    </a:lnTo>
                    <a:lnTo>
                      <a:pt x="84" y="104"/>
                    </a:lnTo>
                    <a:lnTo>
                      <a:pt x="86" y="104"/>
                    </a:lnTo>
                    <a:lnTo>
                      <a:pt x="86" y="104"/>
                    </a:lnTo>
                    <a:lnTo>
                      <a:pt x="89" y="104"/>
                    </a:lnTo>
                    <a:lnTo>
                      <a:pt x="89" y="104"/>
                    </a:lnTo>
                    <a:lnTo>
                      <a:pt x="91" y="104"/>
                    </a:lnTo>
                    <a:lnTo>
                      <a:pt x="93" y="104"/>
                    </a:lnTo>
                    <a:lnTo>
                      <a:pt x="93" y="102"/>
                    </a:lnTo>
                    <a:lnTo>
                      <a:pt x="95" y="102"/>
                    </a:lnTo>
                    <a:lnTo>
                      <a:pt x="95" y="102"/>
                    </a:lnTo>
                    <a:lnTo>
                      <a:pt x="95" y="102"/>
                    </a:lnTo>
                    <a:lnTo>
                      <a:pt x="95" y="104"/>
                    </a:lnTo>
                    <a:lnTo>
                      <a:pt x="95" y="104"/>
                    </a:lnTo>
                    <a:lnTo>
                      <a:pt x="98" y="104"/>
                    </a:lnTo>
                    <a:lnTo>
                      <a:pt x="100" y="104"/>
                    </a:lnTo>
                    <a:lnTo>
                      <a:pt x="100" y="104"/>
                    </a:lnTo>
                    <a:lnTo>
                      <a:pt x="100" y="102"/>
                    </a:lnTo>
                    <a:lnTo>
                      <a:pt x="100" y="102"/>
                    </a:lnTo>
                    <a:lnTo>
                      <a:pt x="102" y="102"/>
                    </a:lnTo>
                    <a:lnTo>
                      <a:pt x="102" y="100"/>
                    </a:lnTo>
                    <a:lnTo>
                      <a:pt x="102" y="100"/>
                    </a:lnTo>
                    <a:lnTo>
                      <a:pt x="102" y="102"/>
                    </a:lnTo>
                    <a:lnTo>
                      <a:pt x="102" y="102"/>
                    </a:lnTo>
                    <a:lnTo>
                      <a:pt x="102" y="102"/>
                    </a:lnTo>
                    <a:lnTo>
                      <a:pt x="102" y="102"/>
                    </a:lnTo>
                    <a:lnTo>
                      <a:pt x="104" y="104"/>
                    </a:lnTo>
                    <a:lnTo>
                      <a:pt x="104" y="104"/>
                    </a:lnTo>
                    <a:lnTo>
                      <a:pt x="104" y="104"/>
                    </a:lnTo>
                    <a:lnTo>
                      <a:pt x="104" y="104"/>
                    </a:lnTo>
                    <a:lnTo>
                      <a:pt x="104" y="104"/>
                    </a:lnTo>
                    <a:lnTo>
                      <a:pt x="104" y="104"/>
                    </a:lnTo>
                    <a:lnTo>
                      <a:pt x="104" y="102"/>
                    </a:lnTo>
                    <a:lnTo>
                      <a:pt x="104" y="102"/>
                    </a:lnTo>
                    <a:lnTo>
                      <a:pt x="106" y="102"/>
                    </a:lnTo>
                    <a:lnTo>
                      <a:pt x="106" y="104"/>
                    </a:lnTo>
                    <a:lnTo>
                      <a:pt x="106" y="104"/>
                    </a:lnTo>
                    <a:lnTo>
                      <a:pt x="106" y="107"/>
                    </a:lnTo>
                    <a:lnTo>
                      <a:pt x="106" y="107"/>
                    </a:lnTo>
                    <a:lnTo>
                      <a:pt x="106" y="107"/>
                    </a:lnTo>
                    <a:lnTo>
                      <a:pt x="109" y="107"/>
                    </a:lnTo>
                    <a:lnTo>
                      <a:pt x="111" y="107"/>
                    </a:lnTo>
                    <a:lnTo>
                      <a:pt x="111" y="107"/>
                    </a:lnTo>
                    <a:lnTo>
                      <a:pt x="111" y="107"/>
                    </a:lnTo>
                    <a:lnTo>
                      <a:pt x="111" y="107"/>
                    </a:lnTo>
                    <a:lnTo>
                      <a:pt x="113" y="107"/>
                    </a:lnTo>
                    <a:lnTo>
                      <a:pt x="113" y="107"/>
                    </a:lnTo>
                    <a:lnTo>
                      <a:pt x="113" y="104"/>
                    </a:lnTo>
                    <a:lnTo>
                      <a:pt x="113" y="104"/>
                    </a:lnTo>
                    <a:lnTo>
                      <a:pt x="113" y="104"/>
                    </a:lnTo>
                    <a:lnTo>
                      <a:pt x="115" y="102"/>
                    </a:lnTo>
                    <a:lnTo>
                      <a:pt x="118" y="104"/>
                    </a:lnTo>
                    <a:lnTo>
                      <a:pt x="118" y="104"/>
                    </a:lnTo>
                    <a:lnTo>
                      <a:pt x="118" y="104"/>
                    </a:lnTo>
                    <a:lnTo>
                      <a:pt x="115" y="104"/>
                    </a:lnTo>
                    <a:lnTo>
                      <a:pt x="115" y="107"/>
                    </a:lnTo>
                    <a:lnTo>
                      <a:pt x="115" y="107"/>
                    </a:lnTo>
                    <a:lnTo>
                      <a:pt x="118" y="109"/>
                    </a:lnTo>
                    <a:lnTo>
                      <a:pt x="118" y="109"/>
                    </a:lnTo>
                    <a:lnTo>
                      <a:pt x="120" y="107"/>
                    </a:lnTo>
                    <a:lnTo>
                      <a:pt x="122" y="104"/>
                    </a:lnTo>
                    <a:lnTo>
                      <a:pt x="122" y="107"/>
                    </a:lnTo>
                    <a:lnTo>
                      <a:pt x="124" y="107"/>
                    </a:lnTo>
                    <a:lnTo>
                      <a:pt x="124" y="107"/>
                    </a:lnTo>
                    <a:lnTo>
                      <a:pt x="126" y="107"/>
                    </a:lnTo>
                    <a:lnTo>
                      <a:pt x="126" y="109"/>
                    </a:lnTo>
                    <a:lnTo>
                      <a:pt x="126" y="109"/>
                    </a:lnTo>
                    <a:lnTo>
                      <a:pt x="126" y="111"/>
                    </a:lnTo>
                    <a:lnTo>
                      <a:pt x="129" y="111"/>
                    </a:lnTo>
                    <a:lnTo>
                      <a:pt x="133" y="111"/>
                    </a:lnTo>
                    <a:lnTo>
                      <a:pt x="133" y="111"/>
                    </a:lnTo>
                    <a:lnTo>
                      <a:pt x="133" y="111"/>
                    </a:lnTo>
                    <a:lnTo>
                      <a:pt x="133" y="111"/>
                    </a:lnTo>
                    <a:lnTo>
                      <a:pt x="135" y="113"/>
                    </a:lnTo>
                    <a:lnTo>
                      <a:pt x="137" y="113"/>
                    </a:lnTo>
                    <a:lnTo>
                      <a:pt x="140" y="115"/>
                    </a:lnTo>
                    <a:lnTo>
                      <a:pt x="137" y="115"/>
                    </a:lnTo>
                    <a:lnTo>
                      <a:pt x="135" y="115"/>
                    </a:lnTo>
                    <a:lnTo>
                      <a:pt x="135" y="115"/>
                    </a:lnTo>
                    <a:lnTo>
                      <a:pt x="140" y="118"/>
                    </a:lnTo>
                    <a:lnTo>
                      <a:pt x="140" y="120"/>
                    </a:lnTo>
                    <a:lnTo>
                      <a:pt x="137" y="122"/>
                    </a:lnTo>
                    <a:lnTo>
                      <a:pt x="140" y="122"/>
                    </a:lnTo>
                    <a:lnTo>
                      <a:pt x="140" y="122"/>
                    </a:lnTo>
                    <a:lnTo>
                      <a:pt x="140" y="120"/>
                    </a:lnTo>
                    <a:lnTo>
                      <a:pt x="142" y="120"/>
                    </a:lnTo>
                    <a:lnTo>
                      <a:pt x="142" y="122"/>
                    </a:lnTo>
                    <a:lnTo>
                      <a:pt x="142" y="124"/>
                    </a:lnTo>
                    <a:lnTo>
                      <a:pt x="144" y="124"/>
                    </a:lnTo>
                    <a:lnTo>
                      <a:pt x="144" y="127"/>
                    </a:lnTo>
                    <a:lnTo>
                      <a:pt x="144" y="124"/>
                    </a:lnTo>
                    <a:lnTo>
                      <a:pt x="146" y="122"/>
                    </a:lnTo>
                    <a:lnTo>
                      <a:pt x="146" y="122"/>
                    </a:lnTo>
                    <a:lnTo>
                      <a:pt x="146" y="122"/>
                    </a:lnTo>
                    <a:lnTo>
                      <a:pt x="146" y="124"/>
                    </a:lnTo>
                    <a:lnTo>
                      <a:pt x="146" y="124"/>
                    </a:lnTo>
                    <a:lnTo>
                      <a:pt x="146" y="124"/>
                    </a:lnTo>
                    <a:lnTo>
                      <a:pt x="149" y="127"/>
                    </a:lnTo>
                    <a:lnTo>
                      <a:pt x="149" y="127"/>
                    </a:lnTo>
                    <a:lnTo>
                      <a:pt x="151" y="127"/>
                    </a:lnTo>
                    <a:lnTo>
                      <a:pt x="151" y="124"/>
                    </a:lnTo>
                    <a:lnTo>
                      <a:pt x="151" y="124"/>
                    </a:lnTo>
                    <a:lnTo>
                      <a:pt x="153" y="124"/>
                    </a:lnTo>
                    <a:lnTo>
                      <a:pt x="155" y="124"/>
                    </a:lnTo>
                    <a:lnTo>
                      <a:pt x="155" y="124"/>
                    </a:lnTo>
                    <a:lnTo>
                      <a:pt x="155" y="124"/>
                    </a:lnTo>
                    <a:lnTo>
                      <a:pt x="155" y="124"/>
                    </a:lnTo>
                    <a:lnTo>
                      <a:pt x="157" y="124"/>
                    </a:lnTo>
                    <a:lnTo>
                      <a:pt x="157" y="124"/>
                    </a:lnTo>
                    <a:lnTo>
                      <a:pt x="157" y="122"/>
                    </a:lnTo>
                    <a:lnTo>
                      <a:pt x="160" y="122"/>
                    </a:lnTo>
                    <a:lnTo>
                      <a:pt x="160" y="122"/>
                    </a:lnTo>
                    <a:lnTo>
                      <a:pt x="160" y="122"/>
                    </a:lnTo>
                    <a:lnTo>
                      <a:pt x="160" y="124"/>
                    </a:lnTo>
                    <a:lnTo>
                      <a:pt x="160" y="124"/>
                    </a:lnTo>
                    <a:lnTo>
                      <a:pt x="162" y="124"/>
                    </a:lnTo>
                    <a:lnTo>
                      <a:pt x="162" y="124"/>
                    </a:lnTo>
                    <a:lnTo>
                      <a:pt x="162" y="124"/>
                    </a:lnTo>
                    <a:lnTo>
                      <a:pt x="162" y="124"/>
                    </a:lnTo>
                    <a:lnTo>
                      <a:pt x="164" y="124"/>
                    </a:lnTo>
                    <a:lnTo>
                      <a:pt x="164" y="124"/>
                    </a:lnTo>
                    <a:lnTo>
                      <a:pt x="164" y="127"/>
                    </a:lnTo>
                    <a:lnTo>
                      <a:pt x="164" y="127"/>
                    </a:lnTo>
                    <a:lnTo>
                      <a:pt x="164" y="127"/>
                    </a:lnTo>
                    <a:lnTo>
                      <a:pt x="166" y="127"/>
                    </a:lnTo>
                    <a:lnTo>
                      <a:pt x="168" y="127"/>
                    </a:lnTo>
                    <a:lnTo>
                      <a:pt x="166" y="129"/>
                    </a:lnTo>
                    <a:lnTo>
                      <a:pt x="166" y="129"/>
                    </a:lnTo>
                    <a:lnTo>
                      <a:pt x="168" y="131"/>
                    </a:lnTo>
                    <a:lnTo>
                      <a:pt x="168" y="131"/>
                    </a:lnTo>
                    <a:lnTo>
                      <a:pt x="171" y="129"/>
                    </a:lnTo>
                    <a:lnTo>
                      <a:pt x="173" y="129"/>
                    </a:lnTo>
                    <a:lnTo>
                      <a:pt x="175" y="129"/>
                    </a:lnTo>
                    <a:lnTo>
                      <a:pt x="175" y="131"/>
                    </a:lnTo>
                    <a:lnTo>
                      <a:pt x="175" y="131"/>
                    </a:lnTo>
                    <a:lnTo>
                      <a:pt x="175" y="133"/>
                    </a:lnTo>
                    <a:lnTo>
                      <a:pt x="177" y="133"/>
                    </a:lnTo>
                    <a:lnTo>
                      <a:pt x="177" y="133"/>
                    </a:lnTo>
                    <a:lnTo>
                      <a:pt x="177" y="133"/>
                    </a:lnTo>
                    <a:lnTo>
                      <a:pt x="180" y="135"/>
                    </a:lnTo>
                    <a:lnTo>
                      <a:pt x="180" y="135"/>
                    </a:lnTo>
                    <a:lnTo>
                      <a:pt x="180" y="135"/>
                    </a:lnTo>
                    <a:lnTo>
                      <a:pt x="180" y="135"/>
                    </a:lnTo>
                    <a:lnTo>
                      <a:pt x="180" y="138"/>
                    </a:lnTo>
                    <a:lnTo>
                      <a:pt x="182" y="135"/>
                    </a:lnTo>
                    <a:lnTo>
                      <a:pt x="184" y="135"/>
                    </a:lnTo>
                    <a:lnTo>
                      <a:pt x="184" y="135"/>
                    </a:lnTo>
                    <a:lnTo>
                      <a:pt x="184" y="138"/>
                    </a:lnTo>
                    <a:lnTo>
                      <a:pt x="184" y="138"/>
                    </a:lnTo>
                    <a:lnTo>
                      <a:pt x="186" y="138"/>
                    </a:lnTo>
                    <a:lnTo>
                      <a:pt x="188" y="140"/>
                    </a:lnTo>
                    <a:lnTo>
                      <a:pt x="188" y="140"/>
                    </a:lnTo>
                    <a:lnTo>
                      <a:pt x="188" y="140"/>
                    </a:lnTo>
                    <a:lnTo>
                      <a:pt x="186" y="142"/>
                    </a:lnTo>
                    <a:lnTo>
                      <a:pt x="186" y="142"/>
                    </a:lnTo>
                    <a:lnTo>
                      <a:pt x="188" y="142"/>
                    </a:lnTo>
                    <a:lnTo>
                      <a:pt x="188" y="142"/>
                    </a:lnTo>
                    <a:lnTo>
                      <a:pt x="188" y="144"/>
                    </a:lnTo>
                    <a:lnTo>
                      <a:pt x="193" y="146"/>
                    </a:lnTo>
                    <a:lnTo>
                      <a:pt x="193" y="146"/>
                    </a:lnTo>
                    <a:lnTo>
                      <a:pt x="193" y="146"/>
                    </a:lnTo>
                    <a:lnTo>
                      <a:pt x="193" y="146"/>
                    </a:lnTo>
                    <a:lnTo>
                      <a:pt x="195" y="146"/>
                    </a:lnTo>
                    <a:lnTo>
                      <a:pt x="195" y="146"/>
                    </a:lnTo>
                    <a:lnTo>
                      <a:pt x="197" y="149"/>
                    </a:lnTo>
                    <a:lnTo>
                      <a:pt x="199" y="149"/>
                    </a:lnTo>
                    <a:lnTo>
                      <a:pt x="202" y="151"/>
                    </a:lnTo>
                    <a:lnTo>
                      <a:pt x="202" y="151"/>
                    </a:lnTo>
                    <a:lnTo>
                      <a:pt x="202" y="151"/>
                    </a:lnTo>
                    <a:lnTo>
                      <a:pt x="204" y="151"/>
                    </a:lnTo>
                    <a:lnTo>
                      <a:pt x="204" y="153"/>
                    </a:lnTo>
                    <a:lnTo>
                      <a:pt x="204" y="155"/>
                    </a:lnTo>
                    <a:lnTo>
                      <a:pt x="208" y="160"/>
                    </a:lnTo>
                    <a:lnTo>
                      <a:pt x="211" y="162"/>
                    </a:lnTo>
                    <a:lnTo>
                      <a:pt x="211" y="162"/>
                    </a:lnTo>
                    <a:lnTo>
                      <a:pt x="213" y="162"/>
                    </a:lnTo>
                    <a:lnTo>
                      <a:pt x="215" y="166"/>
                    </a:lnTo>
                    <a:lnTo>
                      <a:pt x="217" y="169"/>
                    </a:lnTo>
                    <a:lnTo>
                      <a:pt x="217" y="169"/>
                    </a:lnTo>
                    <a:lnTo>
                      <a:pt x="217" y="171"/>
                    </a:lnTo>
                    <a:lnTo>
                      <a:pt x="217" y="171"/>
                    </a:lnTo>
                    <a:lnTo>
                      <a:pt x="217" y="173"/>
                    </a:lnTo>
                    <a:lnTo>
                      <a:pt x="217" y="173"/>
                    </a:lnTo>
                    <a:lnTo>
                      <a:pt x="217" y="173"/>
                    </a:lnTo>
                    <a:lnTo>
                      <a:pt x="217" y="173"/>
                    </a:lnTo>
                    <a:lnTo>
                      <a:pt x="217" y="175"/>
                    </a:lnTo>
                    <a:lnTo>
                      <a:pt x="217" y="175"/>
                    </a:lnTo>
                    <a:lnTo>
                      <a:pt x="219" y="177"/>
                    </a:lnTo>
                    <a:lnTo>
                      <a:pt x="219" y="175"/>
                    </a:lnTo>
                    <a:lnTo>
                      <a:pt x="219" y="175"/>
                    </a:lnTo>
                    <a:lnTo>
                      <a:pt x="222" y="175"/>
                    </a:lnTo>
                    <a:lnTo>
                      <a:pt x="222" y="175"/>
                    </a:lnTo>
                    <a:lnTo>
                      <a:pt x="222" y="177"/>
                    </a:lnTo>
                    <a:lnTo>
                      <a:pt x="224" y="177"/>
                    </a:lnTo>
                    <a:lnTo>
                      <a:pt x="224" y="177"/>
                    </a:lnTo>
                    <a:lnTo>
                      <a:pt x="226" y="177"/>
                    </a:lnTo>
                    <a:lnTo>
                      <a:pt x="226" y="184"/>
                    </a:lnTo>
                    <a:lnTo>
                      <a:pt x="228" y="184"/>
                    </a:lnTo>
                    <a:lnTo>
                      <a:pt x="228" y="186"/>
                    </a:lnTo>
                    <a:lnTo>
                      <a:pt x="231" y="186"/>
                    </a:lnTo>
                    <a:lnTo>
                      <a:pt x="231" y="186"/>
                    </a:lnTo>
                    <a:lnTo>
                      <a:pt x="231" y="189"/>
                    </a:lnTo>
                    <a:lnTo>
                      <a:pt x="233" y="191"/>
                    </a:lnTo>
                    <a:lnTo>
                      <a:pt x="235" y="193"/>
                    </a:lnTo>
                    <a:lnTo>
                      <a:pt x="235" y="195"/>
                    </a:lnTo>
                    <a:lnTo>
                      <a:pt x="237" y="197"/>
                    </a:lnTo>
                    <a:lnTo>
                      <a:pt x="237" y="197"/>
                    </a:lnTo>
                    <a:lnTo>
                      <a:pt x="239" y="197"/>
                    </a:lnTo>
                    <a:lnTo>
                      <a:pt x="242" y="200"/>
                    </a:lnTo>
                    <a:lnTo>
                      <a:pt x="244" y="200"/>
                    </a:lnTo>
                    <a:lnTo>
                      <a:pt x="244" y="200"/>
                    </a:lnTo>
                    <a:lnTo>
                      <a:pt x="246" y="200"/>
                    </a:lnTo>
                    <a:lnTo>
                      <a:pt x="246" y="200"/>
                    </a:lnTo>
                    <a:lnTo>
                      <a:pt x="248" y="200"/>
                    </a:lnTo>
                    <a:lnTo>
                      <a:pt x="248" y="200"/>
                    </a:lnTo>
                    <a:lnTo>
                      <a:pt x="248" y="200"/>
                    </a:lnTo>
                    <a:lnTo>
                      <a:pt x="253" y="200"/>
                    </a:lnTo>
                    <a:lnTo>
                      <a:pt x="255" y="202"/>
                    </a:lnTo>
                    <a:lnTo>
                      <a:pt x="257" y="202"/>
                    </a:lnTo>
                    <a:lnTo>
                      <a:pt x="257" y="202"/>
                    </a:lnTo>
                    <a:lnTo>
                      <a:pt x="259" y="202"/>
                    </a:lnTo>
                    <a:lnTo>
                      <a:pt x="266" y="202"/>
                    </a:lnTo>
                    <a:lnTo>
                      <a:pt x="268" y="204"/>
                    </a:lnTo>
                    <a:lnTo>
                      <a:pt x="268" y="204"/>
                    </a:lnTo>
                    <a:lnTo>
                      <a:pt x="270" y="206"/>
                    </a:lnTo>
                    <a:lnTo>
                      <a:pt x="270" y="206"/>
                    </a:lnTo>
                    <a:lnTo>
                      <a:pt x="270" y="204"/>
                    </a:lnTo>
                    <a:lnTo>
                      <a:pt x="270" y="204"/>
                    </a:lnTo>
                    <a:lnTo>
                      <a:pt x="273" y="202"/>
                    </a:lnTo>
                    <a:lnTo>
                      <a:pt x="273" y="202"/>
                    </a:lnTo>
                    <a:lnTo>
                      <a:pt x="273" y="204"/>
                    </a:lnTo>
                    <a:lnTo>
                      <a:pt x="273" y="204"/>
                    </a:lnTo>
                    <a:lnTo>
                      <a:pt x="275" y="204"/>
                    </a:lnTo>
                    <a:lnTo>
                      <a:pt x="275" y="204"/>
                    </a:lnTo>
                    <a:lnTo>
                      <a:pt x="277" y="204"/>
                    </a:lnTo>
                    <a:lnTo>
                      <a:pt x="277" y="204"/>
                    </a:lnTo>
                    <a:lnTo>
                      <a:pt x="279" y="206"/>
                    </a:lnTo>
                    <a:lnTo>
                      <a:pt x="279" y="206"/>
                    </a:lnTo>
                    <a:lnTo>
                      <a:pt x="279" y="204"/>
                    </a:lnTo>
                    <a:lnTo>
                      <a:pt x="281" y="204"/>
                    </a:lnTo>
                    <a:lnTo>
                      <a:pt x="284" y="202"/>
                    </a:lnTo>
                    <a:lnTo>
                      <a:pt x="284" y="202"/>
                    </a:lnTo>
                    <a:lnTo>
                      <a:pt x="286" y="204"/>
                    </a:lnTo>
                    <a:lnTo>
                      <a:pt x="286" y="204"/>
                    </a:lnTo>
                    <a:lnTo>
                      <a:pt x="286" y="204"/>
                    </a:lnTo>
                    <a:lnTo>
                      <a:pt x="286" y="204"/>
                    </a:lnTo>
                    <a:lnTo>
                      <a:pt x="288" y="204"/>
                    </a:lnTo>
                    <a:lnTo>
                      <a:pt x="290" y="202"/>
                    </a:lnTo>
                    <a:lnTo>
                      <a:pt x="290" y="202"/>
                    </a:lnTo>
                    <a:lnTo>
                      <a:pt x="293" y="204"/>
                    </a:lnTo>
                    <a:lnTo>
                      <a:pt x="293" y="204"/>
                    </a:lnTo>
                    <a:lnTo>
                      <a:pt x="293" y="204"/>
                    </a:lnTo>
                    <a:lnTo>
                      <a:pt x="293" y="206"/>
                    </a:lnTo>
                    <a:lnTo>
                      <a:pt x="295" y="206"/>
                    </a:lnTo>
                    <a:lnTo>
                      <a:pt x="295" y="206"/>
                    </a:lnTo>
                    <a:lnTo>
                      <a:pt x="297" y="206"/>
                    </a:lnTo>
                    <a:lnTo>
                      <a:pt x="299" y="206"/>
                    </a:lnTo>
                    <a:lnTo>
                      <a:pt x="299" y="206"/>
                    </a:lnTo>
                    <a:lnTo>
                      <a:pt x="299" y="204"/>
                    </a:lnTo>
                    <a:lnTo>
                      <a:pt x="299" y="204"/>
                    </a:lnTo>
                    <a:lnTo>
                      <a:pt x="299" y="204"/>
                    </a:lnTo>
                    <a:lnTo>
                      <a:pt x="301" y="206"/>
                    </a:lnTo>
                    <a:lnTo>
                      <a:pt x="301" y="209"/>
                    </a:lnTo>
                    <a:lnTo>
                      <a:pt x="304" y="209"/>
                    </a:lnTo>
                    <a:lnTo>
                      <a:pt x="304" y="209"/>
                    </a:lnTo>
                    <a:lnTo>
                      <a:pt x="304" y="211"/>
                    </a:lnTo>
                    <a:lnTo>
                      <a:pt x="304" y="211"/>
                    </a:lnTo>
                    <a:lnTo>
                      <a:pt x="301" y="211"/>
                    </a:lnTo>
                    <a:lnTo>
                      <a:pt x="301" y="211"/>
                    </a:lnTo>
                    <a:lnTo>
                      <a:pt x="301" y="213"/>
                    </a:lnTo>
                    <a:lnTo>
                      <a:pt x="304" y="215"/>
                    </a:lnTo>
                    <a:lnTo>
                      <a:pt x="304" y="215"/>
                    </a:lnTo>
                    <a:lnTo>
                      <a:pt x="304" y="217"/>
                    </a:lnTo>
                    <a:lnTo>
                      <a:pt x="301" y="217"/>
                    </a:lnTo>
                    <a:lnTo>
                      <a:pt x="301" y="217"/>
                    </a:lnTo>
                    <a:lnTo>
                      <a:pt x="301" y="217"/>
                    </a:lnTo>
                    <a:lnTo>
                      <a:pt x="301" y="217"/>
                    </a:lnTo>
                    <a:lnTo>
                      <a:pt x="299" y="215"/>
                    </a:lnTo>
                    <a:lnTo>
                      <a:pt x="299" y="215"/>
                    </a:lnTo>
                    <a:lnTo>
                      <a:pt x="299" y="215"/>
                    </a:lnTo>
                    <a:lnTo>
                      <a:pt x="299" y="215"/>
                    </a:lnTo>
                    <a:lnTo>
                      <a:pt x="299" y="215"/>
                    </a:lnTo>
                    <a:lnTo>
                      <a:pt x="297" y="215"/>
                    </a:lnTo>
                    <a:lnTo>
                      <a:pt x="297" y="217"/>
                    </a:lnTo>
                    <a:lnTo>
                      <a:pt x="297" y="217"/>
                    </a:lnTo>
                    <a:lnTo>
                      <a:pt x="297" y="217"/>
                    </a:lnTo>
                    <a:lnTo>
                      <a:pt x="295" y="222"/>
                    </a:lnTo>
                    <a:lnTo>
                      <a:pt x="295" y="222"/>
                    </a:lnTo>
                    <a:lnTo>
                      <a:pt x="293" y="224"/>
                    </a:lnTo>
                    <a:lnTo>
                      <a:pt x="293" y="224"/>
                    </a:lnTo>
                    <a:lnTo>
                      <a:pt x="293" y="224"/>
                    </a:lnTo>
                    <a:lnTo>
                      <a:pt x="290" y="224"/>
                    </a:lnTo>
                    <a:lnTo>
                      <a:pt x="290" y="224"/>
                    </a:lnTo>
                    <a:lnTo>
                      <a:pt x="290" y="226"/>
                    </a:lnTo>
                    <a:lnTo>
                      <a:pt x="290" y="226"/>
                    </a:lnTo>
                    <a:lnTo>
                      <a:pt x="288" y="226"/>
                    </a:lnTo>
                    <a:lnTo>
                      <a:pt x="288" y="226"/>
                    </a:lnTo>
                    <a:lnTo>
                      <a:pt x="288" y="226"/>
                    </a:lnTo>
                    <a:lnTo>
                      <a:pt x="288" y="224"/>
                    </a:lnTo>
                    <a:lnTo>
                      <a:pt x="288" y="224"/>
                    </a:lnTo>
                    <a:lnTo>
                      <a:pt x="288" y="224"/>
                    </a:lnTo>
                    <a:lnTo>
                      <a:pt x="288" y="224"/>
                    </a:lnTo>
                    <a:lnTo>
                      <a:pt x="288" y="224"/>
                    </a:lnTo>
                    <a:lnTo>
                      <a:pt x="288" y="226"/>
                    </a:lnTo>
                    <a:lnTo>
                      <a:pt x="288" y="226"/>
                    </a:lnTo>
                    <a:lnTo>
                      <a:pt x="288" y="226"/>
                    </a:lnTo>
                    <a:lnTo>
                      <a:pt x="288" y="228"/>
                    </a:lnTo>
                    <a:lnTo>
                      <a:pt x="288" y="228"/>
                    </a:lnTo>
                    <a:lnTo>
                      <a:pt x="288" y="228"/>
                    </a:lnTo>
                    <a:lnTo>
                      <a:pt x="288" y="228"/>
                    </a:lnTo>
                    <a:lnTo>
                      <a:pt x="286" y="231"/>
                    </a:lnTo>
                    <a:lnTo>
                      <a:pt x="286" y="231"/>
                    </a:lnTo>
                    <a:lnTo>
                      <a:pt x="286" y="231"/>
                    </a:lnTo>
                    <a:lnTo>
                      <a:pt x="286" y="231"/>
                    </a:lnTo>
                    <a:lnTo>
                      <a:pt x="286" y="231"/>
                    </a:lnTo>
                    <a:lnTo>
                      <a:pt x="286" y="231"/>
                    </a:lnTo>
                    <a:lnTo>
                      <a:pt x="284" y="235"/>
                    </a:lnTo>
                    <a:lnTo>
                      <a:pt x="284" y="237"/>
                    </a:lnTo>
                    <a:lnTo>
                      <a:pt x="286" y="244"/>
                    </a:lnTo>
                    <a:lnTo>
                      <a:pt x="286" y="246"/>
                    </a:lnTo>
                    <a:lnTo>
                      <a:pt x="286" y="246"/>
                    </a:lnTo>
                    <a:lnTo>
                      <a:pt x="284" y="248"/>
                    </a:lnTo>
                    <a:lnTo>
                      <a:pt x="284" y="251"/>
                    </a:lnTo>
                    <a:lnTo>
                      <a:pt x="284" y="253"/>
                    </a:lnTo>
                    <a:lnTo>
                      <a:pt x="281" y="253"/>
                    </a:lnTo>
                    <a:lnTo>
                      <a:pt x="281" y="253"/>
                    </a:lnTo>
                    <a:lnTo>
                      <a:pt x="281" y="255"/>
                    </a:lnTo>
                    <a:lnTo>
                      <a:pt x="281" y="255"/>
                    </a:lnTo>
                    <a:lnTo>
                      <a:pt x="281" y="257"/>
                    </a:lnTo>
                    <a:lnTo>
                      <a:pt x="281" y="257"/>
                    </a:lnTo>
                    <a:lnTo>
                      <a:pt x="281" y="257"/>
                    </a:lnTo>
                    <a:lnTo>
                      <a:pt x="281" y="257"/>
                    </a:lnTo>
                    <a:lnTo>
                      <a:pt x="281" y="257"/>
                    </a:lnTo>
                    <a:lnTo>
                      <a:pt x="279" y="257"/>
                    </a:lnTo>
                    <a:lnTo>
                      <a:pt x="279" y="257"/>
                    </a:lnTo>
                    <a:lnTo>
                      <a:pt x="279" y="257"/>
                    </a:lnTo>
                    <a:lnTo>
                      <a:pt x="279" y="257"/>
                    </a:lnTo>
                    <a:lnTo>
                      <a:pt x="279" y="257"/>
                    </a:lnTo>
                    <a:lnTo>
                      <a:pt x="279" y="257"/>
                    </a:lnTo>
                    <a:lnTo>
                      <a:pt x="279" y="257"/>
                    </a:lnTo>
                    <a:lnTo>
                      <a:pt x="277" y="257"/>
                    </a:lnTo>
                    <a:lnTo>
                      <a:pt x="277" y="257"/>
                    </a:lnTo>
                    <a:lnTo>
                      <a:pt x="277" y="257"/>
                    </a:lnTo>
                    <a:lnTo>
                      <a:pt x="277" y="257"/>
                    </a:lnTo>
                    <a:lnTo>
                      <a:pt x="277" y="257"/>
                    </a:lnTo>
                    <a:lnTo>
                      <a:pt x="277" y="257"/>
                    </a:lnTo>
                    <a:lnTo>
                      <a:pt x="277" y="257"/>
                    </a:lnTo>
                    <a:lnTo>
                      <a:pt x="275" y="259"/>
                    </a:lnTo>
                    <a:lnTo>
                      <a:pt x="275" y="259"/>
                    </a:lnTo>
                    <a:lnTo>
                      <a:pt x="275" y="262"/>
                    </a:lnTo>
                    <a:lnTo>
                      <a:pt x="273" y="264"/>
                    </a:lnTo>
                    <a:lnTo>
                      <a:pt x="270" y="264"/>
                    </a:lnTo>
                    <a:lnTo>
                      <a:pt x="270" y="264"/>
                    </a:lnTo>
                    <a:lnTo>
                      <a:pt x="270" y="266"/>
                    </a:lnTo>
                    <a:lnTo>
                      <a:pt x="270" y="266"/>
                    </a:lnTo>
                    <a:lnTo>
                      <a:pt x="270" y="268"/>
                    </a:lnTo>
                    <a:lnTo>
                      <a:pt x="270" y="268"/>
                    </a:lnTo>
                    <a:lnTo>
                      <a:pt x="270" y="271"/>
                    </a:lnTo>
                    <a:lnTo>
                      <a:pt x="270" y="273"/>
                    </a:lnTo>
                    <a:lnTo>
                      <a:pt x="270" y="273"/>
                    </a:lnTo>
                    <a:lnTo>
                      <a:pt x="270" y="273"/>
                    </a:lnTo>
                    <a:lnTo>
                      <a:pt x="270" y="273"/>
                    </a:lnTo>
                    <a:lnTo>
                      <a:pt x="270" y="275"/>
                    </a:lnTo>
                    <a:lnTo>
                      <a:pt x="273" y="275"/>
                    </a:lnTo>
                    <a:lnTo>
                      <a:pt x="275" y="275"/>
                    </a:lnTo>
                    <a:lnTo>
                      <a:pt x="275" y="275"/>
                    </a:lnTo>
                    <a:lnTo>
                      <a:pt x="277" y="277"/>
                    </a:lnTo>
                    <a:lnTo>
                      <a:pt x="277" y="277"/>
                    </a:lnTo>
                    <a:lnTo>
                      <a:pt x="277" y="277"/>
                    </a:lnTo>
                    <a:lnTo>
                      <a:pt x="277" y="279"/>
                    </a:lnTo>
                    <a:lnTo>
                      <a:pt x="279" y="277"/>
                    </a:lnTo>
                    <a:lnTo>
                      <a:pt x="279" y="277"/>
                    </a:lnTo>
                    <a:lnTo>
                      <a:pt x="279" y="277"/>
                    </a:lnTo>
                    <a:lnTo>
                      <a:pt x="279" y="275"/>
                    </a:lnTo>
                    <a:lnTo>
                      <a:pt x="279" y="275"/>
                    </a:lnTo>
                    <a:lnTo>
                      <a:pt x="279" y="275"/>
                    </a:lnTo>
                    <a:lnTo>
                      <a:pt x="279" y="275"/>
                    </a:lnTo>
                    <a:lnTo>
                      <a:pt x="279" y="273"/>
                    </a:lnTo>
                    <a:lnTo>
                      <a:pt x="279" y="273"/>
                    </a:lnTo>
                    <a:lnTo>
                      <a:pt x="277" y="273"/>
                    </a:lnTo>
                    <a:lnTo>
                      <a:pt x="275" y="271"/>
                    </a:lnTo>
                    <a:lnTo>
                      <a:pt x="275" y="271"/>
                    </a:lnTo>
                    <a:lnTo>
                      <a:pt x="275" y="271"/>
                    </a:lnTo>
                    <a:lnTo>
                      <a:pt x="275" y="271"/>
                    </a:lnTo>
                    <a:lnTo>
                      <a:pt x="275" y="268"/>
                    </a:lnTo>
                    <a:lnTo>
                      <a:pt x="277" y="268"/>
                    </a:lnTo>
                    <a:lnTo>
                      <a:pt x="279" y="268"/>
                    </a:lnTo>
                    <a:lnTo>
                      <a:pt x="279" y="268"/>
                    </a:lnTo>
                    <a:lnTo>
                      <a:pt x="281" y="266"/>
                    </a:lnTo>
                    <a:lnTo>
                      <a:pt x="281" y="266"/>
                    </a:lnTo>
                    <a:lnTo>
                      <a:pt x="281" y="266"/>
                    </a:lnTo>
                    <a:lnTo>
                      <a:pt x="284" y="266"/>
                    </a:lnTo>
                    <a:lnTo>
                      <a:pt x="284" y="266"/>
                    </a:lnTo>
                    <a:lnTo>
                      <a:pt x="284" y="266"/>
                    </a:lnTo>
                    <a:lnTo>
                      <a:pt x="286" y="266"/>
                    </a:lnTo>
                    <a:lnTo>
                      <a:pt x="286" y="264"/>
                    </a:lnTo>
                    <a:lnTo>
                      <a:pt x="288" y="266"/>
                    </a:lnTo>
                    <a:lnTo>
                      <a:pt x="290" y="266"/>
                    </a:lnTo>
                    <a:lnTo>
                      <a:pt x="293" y="266"/>
                    </a:lnTo>
                    <a:lnTo>
                      <a:pt x="293" y="268"/>
                    </a:lnTo>
                    <a:lnTo>
                      <a:pt x="295" y="271"/>
                    </a:lnTo>
                    <a:lnTo>
                      <a:pt x="297" y="273"/>
                    </a:lnTo>
                    <a:lnTo>
                      <a:pt x="299" y="273"/>
                    </a:lnTo>
                    <a:lnTo>
                      <a:pt x="299" y="273"/>
                    </a:lnTo>
                    <a:lnTo>
                      <a:pt x="301" y="273"/>
                    </a:lnTo>
                    <a:lnTo>
                      <a:pt x="301" y="273"/>
                    </a:lnTo>
                    <a:lnTo>
                      <a:pt x="301" y="275"/>
                    </a:lnTo>
                    <a:lnTo>
                      <a:pt x="301" y="275"/>
                    </a:lnTo>
                    <a:lnTo>
                      <a:pt x="301" y="275"/>
                    </a:lnTo>
                    <a:lnTo>
                      <a:pt x="301" y="275"/>
                    </a:lnTo>
                    <a:lnTo>
                      <a:pt x="304" y="275"/>
                    </a:lnTo>
                    <a:lnTo>
                      <a:pt x="315" y="259"/>
                    </a:lnTo>
                    <a:lnTo>
                      <a:pt x="330" y="242"/>
                    </a:lnTo>
                    <a:lnTo>
                      <a:pt x="350" y="226"/>
                    </a:lnTo>
                    <a:lnTo>
                      <a:pt x="357" y="222"/>
                    </a:lnTo>
                    <a:lnTo>
                      <a:pt x="359" y="220"/>
                    </a:lnTo>
                    <a:lnTo>
                      <a:pt x="359" y="220"/>
                    </a:lnTo>
                    <a:lnTo>
                      <a:pt x="361" y="217"/>
                    </a:lnTo>
                    <a:lnTo>
                      <a:pt x="363" y="217"/>
                    </a:lnTo>
                    <a:lnTo>
                      <a:pt x="366" y="217"/>
                    </a:lnTo>
                    <a:lnTo>
                      <a:pt x="368" y="217"/>
                    </a:lnTo>
                    <a:lnTo>
                      <a:pt x="368" y="215"/>
                    </a:lnTo>
                    <a:lnTo>
                      <a:pt x="370" y="215"/>
                    </a:lnTo>
                    <a:lnTo>
                      <a:pt x="370" y="213"/>
                    </a:lnTo>
                    <a:lnTo>
                      <a:pt x="372" y="211"/>
                    </a:lnTo>
                    <a:lnTo>
                      <a:pt x="372" y="209"/>
                    </a:lnTo>
                    <a:lnTo>
                      <a:pt x="375" y="209"/>
                    </a:lnTo>
                    <a:lnTo>
                      <a:pt x="372" y="209"/>
                    </a:lnTo>
                    <a:lnTo>
                      <a:pt x="372" y="209"/>
                    </a:lnTo>
                    <a:lnTo>
                      <a:pt x="372" y="209"/>
                    </a:lnTo>
                    <a:lnTo>
                      <a:pt x="370" y="209"/>
                    </a:lnTo>
                    <a:lnTo>
                      <a:pt x="370" y="209"/>
                    </a:lnTo>
                    <a:lnTo>
                      <a:pt x="370" y="206"/>
                    </a:lnTo>
                    <a:lnTo>
                      <a:pt x="368" y="206"/>
                    </a:lnTo>
                    <a:lnTo>
                      <a:pt x="366" y="206"/>
                    </a:lnTo>
                    <a:lnTo>
                      <a:pt x="366" y="204"/>
                    </a:lnTo>
                    <a:lnTo>
                      <a:pt x="366" y="204"/>
                    </a:lnTo>
                    <a:lnTo>
                      <a:pt x="366" y="204"/>
                    </a:lnTo>
                    <a:lnTo>
                      <a:pt x="366" y="204"/>
                    </a:lnTo>
                    <a:lnTo>
                      <a:pt x="368" y="202"/>
                    </a:lnTo>
                    <a:lnTo>
                      <a:pt x="368" y="202"/>
                    </a:lnTo>
                    <a:lnTo>
                      <a:pt x="368" y="202"/>
                    </a:lnTo>
                    <a:lnTo>
                      <a:pt x="366" y="202"/>
                    </a:lnTo>
                    <a:lnTo>
                      <a:pt x="366" y="202"/>
                    </a:lnTo>
                    <a:lnTo>
                      <a:pt x="366" y="202"/>
                    </a:lnTo>
                    <a:lnTo>
                      <a:pt x="366" y="200"/>
                    </a:lnTo>
                    <a:lnTo>
                      <a:pt x="366" y="200"/>
                    </a:lnTo>
                    <a:lnTo>
                      <a:pt x="366" y="200"/>
                    </a:lnTo>
                    <a:lnTo>
                      <a:pt x="366" y="197"/>
                    </a:lnTo>
                    <a:lnTo>
                      <a:pt x="366" y="197"/>
                    </a:lnTo>
                    <a:lnTo>
                      <a:pt x="366" y="195"/>
                    </a:lnTo>
                    <a:lnTo>
                      <a:pt x="366" y="195"/>
                    </a:lnTo>
                    <a:lnTo>
                      <a:pt x="366" y="193"/>
                    </a:lnTo>
                    <a:lnTo>
                      <a:pt x="366" y="193"/>
                    </a:lnTo>
                    <a:lnTo>
                      <a:pt x="368" y="193"/>
                    </a:lnTo>
                    <a:lnTo>
                      <a:pt x="368" y="195"/>
                    </a:lnTo>
                    <a:lnTo>
                      <a:pt x="370" y="195"/>
                    </a:lnTo>
                    <a:lnTo>
                      <a:pt x="370" y="197"/>
                    </a:lnTo>
                    <a:lnTo>
                      <a:pt x="370" y="197"/>
                    </a:lnTo>
                    <a:lnTo>
                      <a:pt x="370" y="200"/>
                    </a:lnTo>
                    <a:lnTo>
                      <a:pt x="370" y="202"/>
                    </a:lnTo>
                    <a:lnTo>
                      <a:pt x="370" y="204"/>
                    </a:lnTo>
                    <a:lnTo>
                      <a:pt x="370" y="204"/>
                    </a:lnTo>
                    <a:lnTo>
                      <a:pt x="372" y="206"/>
                    </a:lnTo>
                    <a:lnTo>
                      <a:pt x="372" y="206"/>
                    </a:lnTo>
                    <a:lnTo>
                      <a:pt x="372" y="206"/>
                    </a:lnTo>
                    <a:lnTo>
                      <a:pt x="372" y="204"/>
                    </a:lnTo>
                    <a:lnTo>
                      <a:pt x="372" y="204"/>
                    </a:lnTo>
                    <a:lnTo>
                      <a:pt x="372" y="204"/>
                    </a:lnTo>
                    <a:lnTo>
                      <a:pt x="372" y="202"/>
                    </a:lnTo>
                    <a:lnTo>
                      <a:pt x="375" y="200"/>
                    </a:lnTo>
                    <a:lnTo>
                      <a:pt x="375" y="197"/>
                    </a:lnTo>
                    <a:lnTo>
                      <a:pt x="375" y="195"/>
                    </a:lnTo>
                    <a:lnTo>
                      <a:pt x="377" y="193"/>
                    </a:lnTo>
                    <a:lnTo>
                      <a:pt x="377" y="193"/>
                    </a:lnTo>
                    <a:lnTo>
                      <a:pt x="377" y="191"/>
                    </a:lnTo>
                    <a:lnTo>
                      <a:pt x="379" y="189"/>
                    </a:lnTo>
                    <a:lnTo>
                      <a:pt x="379" y="189"/>
                    </a:lnTo>
                    <a:lnTo>
                      <a:pt x="381" y="186"/>
                    </a:lnTo>
                    <a:lnTo>
                      <a:pt x="381" y="184"/>
                    </a:lnTo>
                    <a:lnTo>
                      <a:pt x="381" y="184"/>
                    </a:lnTo>
                    <a:lnTo>
                      <a:pt x="381" y="182"/>
                    </a:lnTo>
                    <a:lnTo>
                      <a:pt x="381" y="177"/>
                    </a:lnTo>
                    <a:lnTo>
                      <a:pt x="381" y="175"/>
                    </a:lnTo>
                    <a:lnTo>
                      <a:pt x="383" y="171"/>
                    </a:lnTo>
                    <a:lnTo>
                      <a:pt x="383" y="171"/>
                    </a:lnTo>
                    <a:lnTo>
                      <a:pt x="383" y="171"/>
                    </a:lnTo>
                    <a:lnTo>
                      <a:pt x="383" y="171"/>
                    </a:lnTo>
                    <a:lnTo>
                      <a:pt x="386" y="169"/>
                    </a:lnTo>
                    <a:lnTo>
                      <a:pt x="386" y="169"/>
                    </a:lnTo>
                    <a:lnTo>
                      <a:pt x="386" y="169"/>
                    </a:lnTo>
                    <a:lnTo>
                      <a:pt x="383" y="166"/>
                    </a:lnTo>
                    <a:lnTo>
                      <a:pt x="383" y="166"/>
                    </a:lnTo>
                    <a:lnTo>
                      <a:pt x="383" y="166"/>
                    </a:lnTo>
                    <a:lnTo>
                      <a:pt x="383" y="164"/>
                    </a:lnTo>
                    <a:lnTo>
                      <a:pt x="383" y="160"/>
                    </a:lnTo>
                    <a:lnTo>
                      <a:pt x="386" y="158"/>
                    </a:lnTo>
                    <a:lnTo>
                      <a:pt x="388" y="155"/>
                    </a:lnTo>
                    <a:lnTo>
                      <a:pt x="388" y="153"/>
                    </a:lnTo>
                    <a:lnTo>
                      <a:pt x="388" y="153"/>
                    </a:lnTo>
                    <a:lnTo>
                      <a:pt x="386" y="153"/>
                    </a:lnTo>
                    <a:lnTo>
                      <a:pt x="386" y="153"/>
                    </a:lnTo>
                    <a:lnTo>
                      <a:pt x="386" y="153"/>
                    </a:lnTo>
                    <a:lnTo>
                      <a:pt x="386" y="153"/>
                    </a:lnTo>
                    <a:lnTo>
                      <a:pt x="386" y="153"/>
                    </a:lnTo>
                    <a:lnTo>
                      <a:pt x="386" y="151"/>
                    </a:lnTo>
                    <a:lnTo>
                      <a:pt x="388" y="151"/>
                    </a:lnTo>
                    <a:lnTo>
                      <a:pt x="386" y="151"/>
                    </a:lnTo>
                    <a:lnTo>
                      <a:pt x="383" y="146"/>
                    </a:lnTo>
                    <a:lnTo>
                      <a:pt x="383" y="146"/>
                    </a:lnTo>
                    <a:lnTo>
                      <a:pt x="383" y="146"/>
                    </a:lnTo>
                    <a:lnTo>
                      <a:pt x="383" y="146"/>
                    </a:lnTo>
                    <a:lnTo>
                      <a:pt x="383" y="144"/>
                    </a:lnTo>
                    <a:lnTo>
                      <a:pt x="383" y="144"/>
                    </a:lnTo>
                    <a:lnTo>
                      <a:pt x="383" y="144"/>
                    </a:lnTo>
                    <a:lnTo>
                      <a:pt x="383" y="142"/>
                    </a:lnTo>
                    <a:lnTo>
                      <a:pt x="383" y="142"/>
                    </a:lnTo>
                    <a:lnTo>
                      <a:pt x="383" y="140"/>
                    </a:lnTo>
                    <a:lnTo>
                      <a:pt x="383" y="140"/>
                    </a:lnTo>
                    <a:lnTo>
                      <a:pt x="381" y="138"/>
                    </a:lnTo>
                    <a:lnTo>
                      <a:pt x="381" y="135"/>
                    </a:lnTo>
                    <a:lnTo>
                      <a:pt x="381" y="135"/>
                    </a:lnTo>
                    <a:lnTo>
                      <a:pt x="383" y="133"/>
                    </a:lnTo>
                    <a:lnTo>
                      <a:pt x="386" y="133"/>
                    </a:lnTo>
                    <a:lnTo>
                      <a:pt x="386" y="133"/>
                    </a:lnTo>
                    <a:lnTo>
                      <a:pt x="386" y="131"/>
                    </a:lnTo>
                    <a:lnTo>
                      <a:pt x="386" y="131"/>
                    </a:lnTo>
                    <a:lnTo>
                      <a:pt x="386" y="129"/>
                    </a:lnTo>
                    <a:lnTo>
                      <a:pt x="383" y="129"/>
                    </a:lnTo>
                    <a:lnTo>
                      <a:pt x="381" y="122"/>
                    </a:lnTo>
                    <a:lnTo>
                      <a:pt x="381" y="122"/>
                    </a:lnTo>
                    <a:lnTo>
                      <a:pt x="381" y="120"/>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601D74A5-7F49-348F-898E-0F10D42444C6}"/>
                  </a:ext>
                </a:extLst>
              </p:cNvPr>
              <p:cNvSpPr>
                <a:spLocks/>
              </p:cNvSpPr>
              <p:nvPr/>
            </p:nvSpPr>
            <p:spPr bwMode="auto">
              <a:xfrm>
                <a:off x="2040966" y="881063"/>
                <a:ext cx="692150" cy="774699"/>
              </a:xfrm>
              <a:custGeom>
                <a:avLst/>
                <a:gdLst>
                  <a:gd name="T0" fmla="*/ 398 w 436"/>
                  <a:gd name="T1" fmla="*/ 273 h 488"/>
                  <a:gd name="T2" fmla="*/ 383 w 436"/>
                  <a:gd name="T3" fmla="*/ 259 h 488"/>
                  <a:gd name="T4" fmla="*/ 374 w 436"/>
                  <a:gd name="T5" fmla="*/ 248 h 488"/>
                  <a:gd name="T6" fmla="*/ 372 w 436"/>
                  <a:gd name="T7" fmla="*/ 235 h 488"/>
                  <a:gd name="T8" fmla="*/ 367 w 436"/>
                  <a:gd name="T9" fmla="*/ 217 h 488"/>
                  <a:gd name="T10" fmla="*/ 358 w 436"/>
                  <a:gd name="T11" fmla="*/ 197 h 488"/>
                  <a:gd name="T12" fmla="*/ 358 w 436"/>
                  <a:gd name="T13" fmla="*/ 158 h 488"/>
                  <a:gd name="T14" fmla="*/ 361 w 436"/>
                  <a:gd name="T15" fmla="*/ 151 h 488"/>
                  <a:gd name="T16" fmla="*/ 365 w 436"/>
                  <a:gd name="T17" fmla="*/ 135 h 488"/>
                  <a:gd name="T18" fmla="*/ 376 w 436"/>
                  <a:gd name="T19" fmla="*/ 113 h 488"/>
                  <a:gd name="T20" fmla="*/ 387 w 436"/>
                  <a:gd name="T21" fmla="*/ 95 h 488"/>
                  <a:gd name="T22" fmla="*/ 378 w 436"/>
                  <a:gd name="T23" fmla="*/ 82 h 488"/>
                  <a:gd name="T24" fmla="*/ 376 w 436"/>
                  <a:gd name="T25" fmla="*/ 67 h 488"/>
                  <a:gd name="T26" fmla="*/ 363 w 436"/>
                  <a:gd name="T27" fmla="*/ 60 h 488"/>
                  <a:gd name="T28" fmla="*/ 354 w 436"/>
                  <a:gd name="T29" fmla="*/ 58 h 488"/>
                  <a:gd name="T30" fmla="*/ 343 w 436"/>
                  <a:gd name="T31" fmla="*/ 56 h 488"/>
                  <a:gd name="T32" fmla="*/ 352 w 436"/>
                  <a:gd name="T33" fmla="*/ 40 h 488"/>
                  <a:gd name="T34" fmla="*/ 347 w 436"/>
                  <a:gd name="T35" fmla="*/ 9 h 488"/>
                  <a:gd name="T36" fmla="*/ 321 w 436"/>
                  <a:gd name="T37" fmla="*/ 7 h 488"/>
                  <a:gd name="T38" fmla="*/ 299 w 436"/>
                  <a:gd name="T39" fmla="*/ 5 h 488"/>
                  <a:gd name="T40" fmla="*/ 285 w 436"/>
                  <a:gd name="T41" fmla="*/ 47 h 488"/>
                  <a:gd name="T42" fmla="*/ 259 w 436"/>
                  <a:gd name="T43" fmla="*/ 60 h 488"/>
                  <a:gd name="T44" fmla="*/ 239 w 436"/>
                  <a:gd name="T45" fmla="*/ 76 h 488"/>
                  <a:gd name="T46" fmla="*/ 214 w 436"/>
                  <a:gd name="T47" fmla="*/ 82 h 488"/>
                  <a:gd name="T48" fmla="*/ 172 w 436"/>
                  <a:gd name="T49" fmla="*/ 82 h 488"/>
                  <a:gd name="T50" fmla="*/ 150 w 436"/>
                  <a:gd name="T51" fmla="*/ 95 h 488"/>
                  <a:gd name="T52" fmla="*/ 148 w 436"/>
                  <a:gd name="T53" fmla="*/ 122 h 488"/>
                  <a:gd name="T54" fmla="*/ 119 w 436"/>
                  <a:gd name="T55" fmla="*/ 107 h 488"/>
                  <a:gd name="T56" fmla="*/ 77 w 436"/>
                  <a:gd name="T57" fmla="*/ 98 h 488"/>
                  <a:gd name="T58" fmla="*/ 42 w 436"/>
                  <a:gd name="T59" fmla="*/ 82 h 488"/>
                  <a:gd name="T60" fmla="*/ 2 w 436"/>
                  <a:gd name="T61" fmla="*/ 80 h 488"/>
                  <a:gd name="T62" fmla="*/ 28 w 436"/>
                  <a:gd name="T63" fmla="*/ 109 h 488"/>
                  <a:gd name="T64" fmla="*/ 44 w 436"/>
                  <a:gd name="T65" fmla="*/ 149 h 488"/>
                  <a:gd name="T66" fmla="*/ 57 w 436"/>
                  <a:gd name="T67" fmla="*/ 200 h 488"/>
                  <a:gd name="T68" fmla="*/ 106 w 436"/>
                  <a:gd name="T69" fmla="*/ 213 h 488"/>
                  <a:gd name="T70" fmla="*/ 121 w 436"/>
                  <a:gd name="T71" fmla="*/ 226 h 488"/>
                  <a:gd name="T72" fmla="*/ 137 w 436"/>
                  <a:gd name="T73" fmla="*/ 237 h 488"/>
                  <a:gd name="T74" fmla="*/ 157 w 436"/>
                  <a:gd name="T75" fmla="*/ 246 h 488"/>
                  <a:gd name="T76" fmla="*/ 148 w 436"/>
                  <a:gd name="T77" fmla="*/ 266 h 488"/>
                  <a:gd name="T78" fmla="*/ 161 w 436"/>
                  <a:gd name="T79" fmla="*/ 286 h 488"/>
                  <a:gd name="T80" fmla="*/ 168 w 436"/>
                  <a:gd name="T81" fmla="*/ 330 h 488"/>
                  <a:gd name="T82" fmla="*/ 168 w 436"/>
                  <a:gd name="T83" fmla="*/ 353 h 488"/>
                  <a:gd name="T84" fmla="*/ 168 w 436"/>
                  <a:gd name="T85" fmla="*/ 377 h 488"/>
                  <a:gd name="T86" fmla="*/ 170 w 436"/>
                  <a:gd name="T87" fmla="*/ 399 h 488"/>
                  <a:gd name="T88" fmla="*/ 179 w 436"/>
                  <a:gd name="T89" fmla="*/ 419 h 488"/>
                  <a:gd name="T90" fmla="*/ 179 w 436"/>
                  <a:gd name="T91" fmla="*/ 437 h 488"/>
                  <a:gd name="T92" fmla="*/ 170 w 436"/>
                  <a:gd name="T93" fmla="*/ 441 h 488"/>
                  <a:gd name="T94" fmla="*/ 192 w 436"/>
                  <a:gd name="T95" fmla="*/ 461 h 488"/>
                  <a:gd name="T96" fmla="*/ 210 w 436"/>
                  <a:gd name="T97" fmla="*/ 474 h 488"/>
                  <a:gd name="T98" fmla="*/ 219 w 436"/>
                  <a:gd name="T99" fmla="*/ 485 h 488"/>
                  <a:gd name="T100" fmla="*/ 234 w 436"/>
                  <a:gd name="T101" fmla="*/ 479 h 488"/>
                  <a:gd name="T102" fmla="*/ 237 w 436"/>
                  <a:gd name="T103" fmla="*/ 452 h 488"/>
                  <a:gd name="T104" fmla="*/ 245 w 436"/>
                  <a:gd name="T105" fmla="*/ 432 h 488"/>
                  <a:gd name="T106" fmla="*/ 265 w 436"/>
                  <a:gd name="T107" fmla="*/ 421 h 488"/>
                  <a:gd name="T108" fmla="*/ 283 w 436"/>
                  <a:gd name="T109" fmla="*/ 426 h 488"/>
                  <a:gd name="T110" fmla="*/ 296 w 436"/>
                  <a:gd name="T111" fmla="*/ 441 h 488"/>
                  <a:gd name="T112" fmla="*/ 310 w 436"/>
                  <a:gd name="T113" fmla="*/ 446 h 488"/>
                  <a:gd name="T114" fmla="*/ 319 w 436"/>
                  <a:gd name="T115" fmla="*/ 439 h 488"/>
                  <a:gd name="T116" fmla="*/ 325 w 436"/>
                  <a:gd name="T117" fmla="*/ 426 h 488"/>
                  <a:gd name="T118" fmla="*/ 330 w 436"/>
                  <a:gd name="T119" fmla="*/ 408 h 488"/>
                  <a:gd name="T120" fmla="*/ 339 w 436"/>
                  <a:gd name="T121" fmla="*/ 388 h 488"/>
                  <a:gd name="T122" fmla="*/ 350 w 436"/>
                  <a:gd name="T123" fmla="*/ 37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6" h="488">
                    <a:moveTo>
                      <a:pt x="429" y="288"/>
                    </a:moveTo>
                    <a:lnTo>
                      <a:pt x="427" y="288"/>
                    </a:lnTo>
                    <a:lnTo>
                      <a:pt x="414" y="286"/>
                    </a:lnTo>
                    <a:lnTo>
                      <a:pt x="409" y="284"/>
                    </a:lnTo>
                    <a:lnTo>
                      <a:pt x="407" y="284"/>
                    </a:lnTo>
                    <a:lnTo>
                      <a:pt x="407" y="282"/>
                    </a:lnTo>
                    <a:lnTo>
                      <a:pt x="405" y="279"/>
                    </a:lnTo>
                    <a:lnTo>
                      <a:pt x="405" y="277"/>
                    </a:lnTo>
                    <a:lnTo>
                      <a:pt x="403" y="277"/>
                    </a:lnTo>
                    <a:lnTo>
                      <a:pt x="403" y="277"/>
                    </a:lnTo>
                    <a:lnTo>
                      <a:pt x="403" y="275"/>
                    </a:lnTo>
                    <a:lnTo>
                      <a:pt x="403" y="273"/>
                    </a:lnTo>
                    <a:lnTo>
                      <a:pt x="401" y="273"/>
                    </a:lnTo>
                    <a:lnTo>
                      <a:pt x="401" y="275"/>
                    </a:lnTo>
                    <a:lnTo>
                      <a:pt x="398" y="273"/>
                    </a:lnTo>
                    <a:lnTo>
                      <a:pt x="398" y="273"/>
                    </a:lnTo>
                    <a:lnTo>
                      <a:pt x="398" y="273"/>
                    </a:lnTo>
                    <a:lnTo>
                      <a:pt x="398" y="273"/>
                    </a:lnTo>
                    <a:lnTo>
                      <a:pt x="398" y="271"/>
                    </a:lnTo>
                    <a:lnTo>
                      <a:pt x="396" y="271"/>
                    </a:lnTo>
                    <a:lnTo>
                      <a:pt x="396" y="271"/>
                    </a:lnTo>
                    <a:lnTo>
                      <a:pt x="396" y="271"/>
                    </a:lnTo>
                    <a:lnTo>
                      <a:pt x="394" y="268"/>
                    </a:lnTo>
                    <a:lnTo>
                      <a:pt x="394" y="268"/>
                    </a:lnTo>
                    <a:lnTo>
                      <a:pt x="392" y="266"/>
                    </a:lnTo>
                    <a:lnTo>
                      <a:pt x="390" y="264"/>
                    </a:lnTo>
                    <a:lnTo>
                      <a:pt x="387" y="262"/>
                    </a:lnTo>
                    <a:lnTo>
                      <a:pt x="387" y="259"/>
                    </a:lnTo>
                    <a:lnTo>
                      <a:pt x="385" y="259"/>
                    </a:lnTo>
                    <a:lnTo>
                      <a:pt x="383" y="259"/>
                    </a:lnTo>
                    <a:lnTo>
                      <a:pt x="383" y="259"/>
                    </a:lnTo>
                    <a:lnTo>
                      <a:pt x="381" y="259"/>
                    </a:lnTo>
                    <a:lnTo>
                      <a:pt x="381" y="259"/>
                    </a:lnTo>
                    <a:lnTo>
                      <a:pt x="378" y="259"/>
                    </a:lnTo>
                    <a:lnTo>
                      <a:pt x="378" y="259"/>
                    </a:lnTo>
                    <a:lnTo>
                      <a:pt x="376" y="257"/>
                    </a:lnTo>
                    <a:lnTo>
                      <a:pt x="376" y="255"/>
                    </a:lnTo>
                    <a:lnTo>
                      <a:pt x="378" y="255"/>
                    </a:lnTo>
                    <a:lnTo>
                      <a:pt x="381" y="251"/>
                    </a:lnTo>
                    <a:lnTo>
                      <a:pt x="381" y="251"/>
                    </a:lnTo>
                    <a:lnTo>
                      <a:pt x="381" y="251"/>
                    </a:lnTo>
                    <a:lnTo>
                      <a:pt x="378" y="251"/>
                    </a:lnTo>
                    <a:lnTo>
                      <a:pt x="378" y="251"/>
                    </a:lnTo>
                    <a:lnTo>
                      <a:pt x="376" y="248"/>
                    </a:lnTo>
                    <a:lnTo>
                      <a:pt x="374" y="248"/>
                    </a:lnTo>
                    <a:lnTo>
                      <a:pt x="374" y="251"/>
                    </a:lnTo>
                    <a:lnTo>
                      <a:pt x="372" y="251"/>
                    </a:lnTo>
                    <a:lnTo>
                      <a:pt x="372" y="248"/>
                    </a:lnTo>
                    <a:lnTo>
                      <a:pt x="372" y="248"/>
                    </a:lnTo>
                    <a:lnTo>
                      <a:pt x="372" y="246"/>
                    </a:lnTo>
                    <a:lnTo>
                      <a:pt x="372" y="244"/>
                    </a:lnTo>
                    <a:lnTo>
                      <a:pt x="372" y="244"/>
                    </a:lnTo>
                    <a:lnTo>
                      <a:pt x="372" y="242"/>
                    </a:lnTo>
                    <a:lnTo>
                      <a:pt x="372" y="242"/>
                    </a:lnTo>
                    <a:lnTo>
                      <a:pt x="372" y="242"/>
                    </a:lnTo>
                    <a:lnTo>
                      <a:pt x="372" y="240"/>
                    </a:lnTo>
                    <a:lnTo>
                      <a:pt x="372" y="240"/>
                    </a:lnTo>
                    <a:lnTo>
                      <a:pt x="374" y="237"/>
                    </a:lnTo>
                    <a:lnTo>
                      <a:pt x="374" y="237"/>
                    </a:lnTo>
                    <a:lnTo>
                      <a:pt x="372" y="235"/>
                    </a:lnTo>
                    <a:lnTo>
                      <a:pt x="372" y="235"/>
                    </a:lnTo>
                    <a:lnTo>
                      <a:pt x="372" y="233"/>
                    </a:lnTo>
                    <a:lnTo>
                      <a:pt x="372" y="233"/>
                    </a:lnTo>
                    <a:lnTo>
                      <a:pt x="374" y="231"/>
                    </a:lnTo>
                    <a:lnTo>
                      <a:pt x="374" y="231"/>
                    </a:lnTo>
                    <a:lnTo>
                      <a:pt x="374" y="231"/>
                    </a:lnTo>
                    <a:lnTo>
                      <a:pt x="372" y="228"/>
                    </a:lnTo>
                    <a:lnTo>
                      <a:pt x="372" y="224"/>
                    </a:lnTo>
                    <a:lnTo>
                      <a:pt x="372" y="222"/>
                    </a:lnTo>
                    <a:lnTo>
                      <a:pt x="372" y="220"/>
                    </a:lnTo>
                    <a:lnTo>
                      <a:pt x="372" y="217"/>
                    </a:lnTo>
                    <a:lnTo>
                      <a:pt x="370" y="217"/>
                    </a:lnTo>
                    <a:lnTo>
                      <a:pt x="370" y="217"/>
                    </a:lnTo>
                    <a:lnTo>
                      <a:pt x="367" y="217"/>
                    </a:lnTo>
                    <a:lnTo>
                      <a:pt x="367" y="217"/>
                    </a:lnTo>
                    <a:lnTo>
                      <a:pt x="365" y="215"/>
                    </a:lnTo>
                    <a:lnTo>
                      <a:pt x="363" y="213"/>
                    </a:lnTo>
                    <a:lnTo>
                      <a:pt x="361" y="213"/>
                    </a:lnTo>
                    <a:lnTo>
                      <a:pt x="361" y="211"/>
                    </a:lnTo>
                    <a:lnTo>
                      <a:pt x="361" y="211"/>
                    </a:lnTo>
                    <a:lnTo>
                      <a:pt x="361" y="208"/>
                    </a:lnTo>
                    <a:lnTo>
                      <a:pt x="361" y="208"/>
                    </a:lnTo>
                    <a:lnTo>
                      <a:pt x="361" y="208"/>
                    </a:lnTo>
                    <a:lnTo>
                      <a:pt x="361" y="206"/>
                    </a:lnTo>
                    <a:lnTo>
                      <a:pt x="361" y="206"/>
                    </a:lnTo>
                    <a:lnTo>
                      <a:pt x="358" y="200"/>
                    </a:lnTo>
                    <a:lnTo>
                      <a:pt x="358" y="200"/>
                    </a:lnTo>
                    <a:lnTo>
                      <a:pt x="358" y="197"/>
                    </a:lnTo>
                    <a:lnTo>
                      <a:pt x="358" y="197"/>
                    </a:lnTo>
                    <a:lnTo>
                      <a:pt x="358" y="197"/>
                    </a:lnTo>
                    <a:lnTo>
                      <a:pt x="356" y="197"/>
                    </a:lnTo>
                    <a:lnTo>
                      <a:pt x="356" y="195"/>
                    </a:lnTo>
                    <a:lnTo>
                      <a:pt x="356" y="195"/>
                    </a:lnTo>
                    <a:lnTo>
                      <a:pt x="356" y="195"/>
                    </a:lnTo>
                    <a:lnTo>
                      <a:pt x="356" y="195"/>
                    </a:lnTo>
                    <a:lnTo>
                      <a:pt x="356" y="195"/>
                    </a:lnTo>
                    <a:lnTo>
                      <a:pt x="354" y="191"/>
                    </a:lnTo>
                    <a:lnTo>
                      <a:pt x="354" y="189"/>
                    </a:lnTo>
                    <a:lnTo>
                      <a:pt x="354" y="177"/>
                    </a:lnTo>
                    <a:lnTo>
                      <a:pt x="356" y="171"/>
                    </a:lnTo>
                    <a:lnTo>
                      <a:pt x="356" y="169"/>
                    </a:lnTo>
                    <a:lnTo>
                      <a:pt x="356" y="164"/>
                    </a:lnTo>
                    <a:lnTo>
                      <a:pt x="356" y="162"/>
                    </a:lnTo>
                    <a:lnTo>
                      <a:pt x="356" y="162"/>
                    </a:lnTo>
                    <a:lnTo>
                      <a:pt x="358" y="158"/>
                    </a:lnTo>
                    <a:lnTo>
                      <a:pt x="358" y="158"/>
                    </a:lnTo>
                    <a:lnTo>
                      <a:pt x="361" y="158"/>
                    </a:lnTo>
                    <a:lnTo>
                      <a:pt x="361" y="158"/>
                    </a:lnTo>
                    <a:lnTo>
                      <a:pt x="361" y="158"/>
                    </a:lnTo>
                    <a:lnTo>
                      <a:pt x="361" y="155"/>
                    </a:lnTo>
                    <a:lnTo>
                      <a:pt x="361" y="155"/>
                    </a:lnTo>
                    <a:lnTo>
                      <a:pt x="358" y="155"/>
                    </a:lnTo>
                    <a:lnTo>
                      <a:pt x="361" y="155"/>
                    </a:lnTo>
                    <a:lnTo>
                      <a:pt x="361" y="155"/>
                    </a:lnTo>
                    <a:lnTo>
                      <a:pt x="361" y="155"/>
                    </a:lnTo>
                    <a:lnTo>
                      <a:pt x="361" y="153"/>
                    </a:lnTo>
                    <a:lnTo>
                      <a:pt x="361" y="153"/>
                    </a:lnTo>
                    <a:lnTo>
                      <a:pt x="361" y="153"/>
                    </a:lnTo>
                    <a:lnTo>
                      <a:pt x="361" y="151"/>
                    </a:lnTo>
                    <a:lnTo>
                      <a:pt x="361" y="151"/>
                    </a:lnTo>
                    <a:lnTo>
                      <a:pt x="361" y="151"/>
                    </a:lnTo>
                    <a:lnTo>
                      <a:pt x="361" y="151"/>
                    </a:lnTo>
                    <a:lnTo>
                      <a:pt x="363" y="146"/>
                    </a:lnTo>
                    <a:lnTo>
                      <a:pt x="363" y="146"/>
                    </a:lnTo>
                    <a:lnTo>
                      <a:pt x="365" y="142"/>
                    </a:lnTo>
                    <a:lnTo>
                      <a:pt x="365" y="140"/>
                    </a:lnTo>
                    <a:lnTo>
                      <a:pt x="365" y="140"/>
                    </a:lnTo>
                    <a:lnTo>
                      <a:pt x="365" y="140"/>
                    </a:lnTo>
                    <a:lnTo>
                      <a:pt x="367" y="140"/>
                    </a:lnTo>
                    <a:lnTo>
                      <a:pt x="367" y="140"/>
                    </a:lnTo>
                    <a:lnTo>
                      <a:pt x="367" y="140"/>
                    </a:lnTo>
                    <a:lnTo>
                      <a:pt x="367" y="138"/>
                    </a:lnTo>
                    <a:lnTo>
                      <a:pt x="367" y="138"/>
                    </a:lnTo>
                    <a:lnTo>
                      <a:pt x="367" y="135"/>
                    </a:lnTo>
                    <a:lnTo>
                      <a:pt x="365" y="135"/>
                    </a:lnTo>
                    <a:lnTo>
                      <a:pt x="365" y="133"/>
                    </a:lnTo>
                    <a:lnTo>
                      <a:pt x="367" y="131"/>
                    </a:lnTo>
                    <a:lnTo>
                      <a:pt x="367" y="129"/>
                    </a:lnTo>
                    <a:lnTo>
                      <a:pt x="365" y="126"/>
                    </a:lnTo>
                    <a:lnTo>
                      <a:pt x="363" y="126"/>
                    </a:lnTo>
                    <a:lnTo>
                      <a:pt x="363" y="124"/>
                    </a:lnTo>
                    <a:lnTo>
                      <a:pt x="365" y="122"/>
                    </a:lnTo>
                    <a:lnTo>
                      <a:pt x="372" y="120"/>
                    </a:lnTo>
                    <a:lnTo>
                      <a:pt x="374" y="118"/>
                    </a:lnTo>
                    <a:lnTo>
                      <a:pt x="376" y="115"/>
                    </a:lnTo>
                    <a:lnTo>
                      <a:pt x="376" y="115"/>
                    </a:lnTo>
                    <a:lnTo>
                      <a:pt x="376" y="115"/>
                    </a:lnTo>
                    <a:lnTo>
                      <a:pt x="376" y="113"/>
                    </a:lnTo>
                    <a:lnTo>
                      <a:pt x="376" y="113"/>
                    </a:lnTo>
                    <a:lnTo>
                      <a:pt x="376" y="113"/>
                    </a:lnTo>
                    <a:lnTo>
                      <a:pt x="378" y="111"/>
                    </a:lnTo>
                    <a:lnTo>
                      <a:pt x="378" y="109"/>
                    </a:lnTo>
                    <a:lnTo>
                      <a:pt x="383" y="109"/>
                    </a:lnTo>
                    <a:lnTo>
                      <a:pt x="383" y="107"/>
                    </a:lnTo>
                    <a:lnTo>
                      <a:pt x="383" y="107"/>
                    </a:lnTo>
                    <a:lnTo>
                      <a:pt x="383" y="104"/>
                    </a:lnTo>
                    <a:lnTo>
                      <a:pt x="383" y="104"/>
                    </a:lnTo>
                    <a:lnTo>
                      <a:pt x="383" y="102"/>
                    </a:lnTo>
                    <a:lnTo>
                      <a:pt x="385" y="100"/>
                    </a:lnTo>
                    <a:lnTo>
                      <a:pt x="385" y="100"/>
                    </a:lnTo>
                    <a:lnTo>
                      <a:pt x="387" y="98"/>
                    </a:lnTo>
                    <a:lnTo>
                      <a:pt x="387" y="98"/>
                    </a:lnTo>
                    <a:lnTo>
                      <a:pt x="387" y="98"/>
                    </a:lnTo>
                    <a:lnTo>
                      <a:pt x="390" y="98"/>
                    </a:lnTo>
                    <a:lnTo>
                      <a:pt x="387" y="95"/>
                    </a:lnTo>
                    <a:lnTo>
                      <a:pt x="387" y="95"/>
                    </a:lnTo>
                    <a:lnTo>
                      <a:pt x="387" y="95"/>
                    </a:lnTo>
                    <a:lnTo>
                      <a:pt x="385" y="95"/>
                    </a:lnTo>
                    <a:lnTo>
                      <a:pt x="383" y="95"/>
                    </a:lnTo>
                    <a:lnTo>
                      <a:pt x="383" y="95"/>
                    </a:lnTo>
                    <a:lnTo>
                      <a:pt x="383" y="93"/>
                    </a:lnTo>
                    <a:lnTo>
                      <a:pt x="383" y="93"/>
                    </a:lnTo>
                    <a:lnTo>
                      <a:pt x="383" y="93"/>
                    </a:lnTo>
                    <a:lnTo>
                      <a:pt x="381" y="91"/>
                    </a:lnTo>
                    <a:lnTo>
                      <a:pt x="378" y="89"/>
                    </a:lnTo>
                    <a:lnTo>
                      <a:pt x="378" y="87"/>
                    </a:lnTo>
                    <a:lnTo>
                      <a:pt x="378" y="84"/>
                    </a:lnTo>
                    <a:lnTo>
                      <a:pt x="381" y="84"/>
                    </a:lnTo>
                    <a:lnTo>
                      <a:pt x="381" y="82"/>
                    </a:lnTo>
                    <a:lnTo>
                      <a:pt x="378" y="82"/>
                    </a:lnTo>
                    <a:lnTo>
                      <a:pt x="374" y="80"/>
                    </a:lnTo>
                    <a:lnTo>
                      <a:pt x="374" y="80"/>
                    </a:lnTo>
                    <a:lnTo>
                      <a:pt x="374" y="78"/>
                    </a:lnTo>
                    <a:lnTo>
                      <a:pt x="372" y="78"/>
                    </a:lnTo>
                    <a:lnTo>
                      <a:pt x="372" y="76"/>
                    </a:lnTo>
                    <a:lnTo>
                      <a:pt x="374" y="76"/>
                    </a:lnTo>
                    <a:lnTo>
                      <a:pt x="374" y="76"/>
                    </a:lnTo>
                    <a:lnTo>
                      <a:pt x="374" y="73"/>
                    </a:lnTo>
                    <a:lnTo>
                      <a:pt x="374" y="73"/>
                    </a:lnTo>
                    <a:lnTo>
                      <a:pt x="374" y="73"/>
                    </a:lnTo>
                    <a:lnTo>
                      <a:pt x="374" y="73"/>
                    </a:lnTo>
                    <a:lnTo>
                      <a:pt x="374" y="71"/>
                    </a:lnTo>
                    <a:lnTo>
                      <a:pt x="374" y="71"/>
                    </a:lnTo>
                    <a:lnTo>
                      <a:pt x="376" y="69"/>
                    </a:lnTo>
                    <a:lnTo>
                      <a:pt x="376" y="67"/>
                    </a:lnTo>
                    <a:lnTo>
                      <a:pt x="376" y="67"/>
                    </a:lnTo>
                    <a:lnTo>
                      <a:pt x="376" y="64"/>
                    </a:lnTo>
                    <a:lnTo>
                      <a:pt x="376" y="64"/>
                    </a:lnTo>
                    <a:lnTo>
                      <a:pt x="376" y="64"/>
                    </a:lnTo>
                    <a:lnTo>
                      <a:pt x="374" y="64"/>
                    </a:lnTo>
                    <a:lnTo>
                      <a:pt x="374" y="64"/>
                    </a:lnTo>
                    <a:lnTo>
                      <a:pt x="374" y="62"/>
                    </a:lnTo>
                    <a:lnTo>
                      <a:pt x="374" y="62"/>
                    </a:lnTo>
                    <a:lnTo>
                      <a:pt x="370" y="60"/>
                    </a:lnTo>
                    <a:lnTo>
                      <a:pt x="367" y="58"/>
                    </a:lnTo>
                    <a:lnTo>
                      <a:pt x="367" y="60"/>
                    </a:lnTo>
                    <a:lnTo>
                      <a:pt x="367" y="60"/>
                    </a:lnTo>
                    <a:lnTo>
                      <a:pt x="365" y="60"/>
                    </a:lnTo>
                    <a:lnTo>
                      <a:pt x="365" y="60"/>
                    </a:lnTo>
                    <a:lnTo>
                      <a:pt x="363" y="60"/>
                    </a:lnTo>
                    <a:lnTo>
                      <a:pt x="363" y="60"/>
                    </a:lnTo>
                    <a:lnTo>
                      <a:pt x="363" y="58"/>
                    </a:lnTo>
                    <a:lnTo>
                      <a:pt x="363" y="58"/>
                    </a:lnTo>
                    <a:lnTo>
                      <a:pt x="363" y="58"/>
                    </a:lnTo>
                    <a:lnTo>
                      <a:pt x="363" y="58"/>
                    </a:lnTo>
                    <a:lnTo>
                      <a:pt x="361" y="58"/>
                    </a:lnTo>
                    <a:lnTo>
                      <a:pt x="361" y="58"/>
                    </a:lnTo>
                    <a:lnTo>
                      <a:pt x="361" y="58"/>
                    </a:lnTo>
                    <a:lnTo>
                      <a:pt x="358" y="56"/>
                    </a:lnTo>
                    <a:lnTo>
                      <a:pt x="358" y="56"/>
                    </a:lnTo>
                    <a:lnTo>
                      <a:pt x="356" y="56"/>
                    </a:lnTo>
                    <a:lnTo>
                      <a:pt x="356" y="56"/>
                    </a:lnTo>
                    <a:lnTo>
                      <a:pt x="356" y="56"/>
                    </a:lnTo>
                    <a:lnTo>
                      <a:pt x="356" y="56"/>
                    </a:lnTo>
                    <a:lnTo>
                      <a:pt x="354" y="58"/>
                    </a:lnTo>
                    <a:lnTo>
                      <a:pt x="354" y="58"/>
                    </a:lnTo>
                    <a:lnTo>
                      <a:pt x="352" y="56"/>
                    </a:lnTo>
                    <a:lnTo>
                      <a:pt x="352" y="56"/>
                    </a:lnTo>
                    <a:lnTo>
                      <a:pt x="350" y="58"/>
                    </a:lnTo>
                    <a:lnTo>
                      <a:pt x="350" y="58"/>
                    </a:lnTo>
                    <a:lnTo>
                      <a:pt x="350" y="56"/>
                    </a:lnTo>
                    <a:lnTo>
                      <a:pt x="347" y="56"/>
                    </a:lnTo>
                    <a:lnTo>
                      <a:pt x="347" y="53"/>
                    </a:lnTo>
                    <a:lnTo>
                      <a:pt x="347" y="53"/>
                    </a:lnTo>
                    <a:lnTo>
                      <a:pt x="345" y="56"/>
                    </a:lnTo>
                    <a:lnTo>
                      <a:pt x="345" y="56"/>
                    </a:lnTo>
                    <a:lnTo>
                      <a:pt x="345" y="56"/>
                    </a:lnTo>
                    <a:lnTo>
                      <a:pt x="345" y="56"/>
                    </a:lnTo>
                    <a:lnTo>
                      <a:pt x="343" y="56"/>
                    </a:lnTo>
                    <a:lnTo>
                      <a:pt x="343" y="56"/>
                    </a:lnTo>
                    <a:lnTo>
                      <a:pt x="343" y="53"/>
                    </a:lnTo>
                    <a:lnTo>
                      <a:pt x="341" y="53"/>
                    </a:lnTo>
                    <a:lnTo>
                      <a:pt x="343" y="51"/>
                    </a:lnTo>
                    <a:lnTo>
                      <a:pt x="343" y="49"/>
                    </a:lnTo>
                    <a:lnTo>
                      <a:pt x="345" y="49"/>
                    </a:lnTo>
                    <a:lnTo>
                      <a:pt x="345" y="49"/>
                    </a:lnTo>
                    <a:lnTo>
                      <a:pt x="347" y="49"/>
                    </a:lnTo>
                    <a:lnTo>
                      <a:pt x="347" y="49"/>
                    </a:lnTo>
                    <a:lnTo>
                      <a:pt x="347" y="47"/>
                    </a:lnTo>
                    <a:lnTo>
                      <a:pt x="347" y="47"/>
                    </a:lnTo>
                    <a:lnTo>
                      <a:pt x="347" y="47"/>
                    </a:lnTo>
                    <a:lnTo>
                      <a:pt x="347" y="44"/>
                    </a:lnTo>
                    <a:lnTo>
                      <a:pt x="350" y="42"/>
                    </a:lnTo>
                    <a:lnTo>
                      <a:pt x="352" y="40"/>
                    </a:lnTo>
                    <a:lnTo>
                      <a:pt x="352" y="40"/>
                    </a:lnTo>
                    <a:lnTo>
                      <a:pt x="352" y="38"/>
                    </a:lnTo>
                    <a:lnTo>
                      <a:pt x="352" y="36"/>
                    </a:lnTo>
                    <a:lnTo>
                      <a:pt x="352" y="31"/>
                    </a:lnTo>
                    <a:lnTo>
                      <a:pt x="352" y="27"/>
                    </a:lnTo>
                    <a:lnTo>
                      <a:pt x="354" y="25"/>
                    </a:lnTo>
                    <a:lnTo>
                      <a:pt x="354" y="25"/>
                    </a:lnTo>
                    <a:lnTo>
                      <a:pt x="354" y="22"/>
                    </a:lnTo>
                    <a:lnTo>
                      <a:pt x="354" y="20"/>
                    </a:lnTo>
                    <a:lnTo>
                      <a:pt x="354" y="16"/>
                    </a:lnTo>
                    <a:lnTo>
                      <a:pt x="354" y="13"/>
                    </a:lnTo>
                    <a:lnTo>
                      <a:pt x="354" y="13"/>
                    </a:lnTo>
                    <a:lnTo>
                      <a:pt x="350" y="11"/>
                    </a:lnTo>
                    <a:lnTo>
                      <a:pt x="347" y="9"/>
                    </a:lnTo>
                    <a:lnTo>
                      <a:pt x="347" y="9"/>
                    </a:lnTo>
                    <a:lnTo>
                      <a:pt x="347" y="9"/>
                    </a:lnTo>
                    <a:lnTo>
                      <a:pt x="345" y="2"/>
                    </a:lnTo>
                    <a:lnTo>
                      <a:pt x="345" y="2"/>
                    </a:lnTo>
                    <a:lnTo>
                      <a:pt x="341" y="2"/>
                    </a:lnTo>
                    <a:lnTo>
                      <a:pt x="341" y="2"/>
                    </a:lnTo>
                    <a:lnTo>
                      <a:pt x="339" y="0"/>
                    </a:lnTo>
                    <a:lnTo>
                      <a:pt x="339" y="0"/>
                    </a:lnTo>
                    <a:lnTo>
                      <a:pt x="334" y="0"/>
                    </a:lnTo>
                    <a:lnTo>
                      <a:pt x="334" y="2"/>
                    </a:lnTo>
                    <a:lnTo>
                      <a:pt x="330" y="5"/>
                    </a:lnTo>
                    <a:lnTo>
                      <a:pt x="330" y="5"/>
                    </a:lnTo>
                    <a:lnTo>
                      <a:pt x="327" y="5"/>
                    </a:lnTo>
                    <a:lnTo>
                      <a:pt x="325" y="5"/>
                    </a:lnTo>
                    <a:lnTo>
                      <a:pt x="323" y="5"/>
                    </a:lnTo>
                    <a:lnTo>
                      <a:pt x="323" y="5"/>
                    </a:lnTo>
                    <a:lnTo>
                      <a:pt x="321" y="7"/>
                    </a:lnTo>
                    <a:lnTo>
                      <a:pt x="321" y="7"/>
                    </a:lnTo>
                    <a:lnTo>
                      <a:pt x="321" y="7"/>
                    </a:lnTo>
                    <a:lnTo>
                      <a:pt x="321" y="7"/>
                    </a:lnTo>
                    <a:lnTo>
                      <a:pt x="319" y="7"/>
                    </a:lnTo>
                    <a:lnTo>
                      <a:pt x="319" y="5"/>
                    </a:lnTo>
                    <a:lnTo>
                      <a:pt x="316" y="5"/>
                    </a:lnTo>
                    <a:lnTo>
                      <a:pt x="314" y="7"/>
                    </a:lnTo>
                    <a:lnTo>
                      <a:pt x="312" y="7"/>
                    </a:lnTo>
                    <a:lnTo>
                      <a:pt x="312" y="5"/>
                    </a:lnTo>
                    <a:lnTo>
                      <a:pt x="310" y="5"/>
                    </a:lnTo>
                    <a:lnTo>
                      <a:pt x="310" y="5"/>
                    </a:lnTo>
                    <a:lnTo>
                      <a:pt x="310" y="5"/>
                    </a:lnTo>
                    <a:lnTo>
                      <a:pt x="305" y="5"/>
                    </a:lnTo>
                    <a:lnTo>
                      <a:pt x="303" y="5"/>
                    </a:lnTo>
                    <a:lnTo>
                      <a:pt x="299" y="5"/>
                    </a:lnTo>
                    <a:lnTo>
                      <a:pt x="301" y="5"/>
                    </a:lnTo>
                    <a:lnTo>
                      <a:pt x="303" y="7"/>
                    </a:lnTo>
                    <a:lnTo>
                      <a:pt x="305" y="7"/>
                    </a:lnTo>
                    <a:lnTo>
                      <a:pt x="310" y="20"/>
                    </a:lnTo>
                    <a:lnTo>
                      <a:pt x="310" y="22"/>
                    </a:lnTo>
                    <a:lnTo>
                      <a:pt x="310" y="27"/>
                    </a:lnTo>
                    <a:lnTo>
                      <a:pt x="303" y="33"/>
                    </a:lnTo>
                    <a:lnTo>
                      <a:pt x="301" y="36"/>
                    </a:lnTo>
                    <a:lnTo>
                      <a:pt x="299" y="38"/>
                    </a:lnTo>
                    <a:lnTo>
                      <a:pt x="290" y="40"/>
                    </a:lnTo>
                    <a:lnTo>
                      <a:pt x="290" y="40"/>
                    </a:lnTo>
                    <a:lnTo>
                      <a:pt x="288" y="40"/>
                    </a:lnTo>
                    <a:lnTo>
                      <a:pt x="288" y="40"/>
                    </a:lnTo>
                    <a:lnTo>
                      <a:pt x="288" y="42"/>
                    </a:lnTo>
                    <a:lnTo>
                      <a:pt x="285" y="47"/>
                    </a:lnTo>
                    <a:lnTo>
                      <a:pt x="285" y="49"/>
                    </a:lnTo>
                    <a:lnTo>
                      <a:pt x="283" y="51"/>
                    </a:lnTo>
                    <a:lnTo>
                      <a:pt x="283" y="53"/>
                    </a:lnTo>
                    <a:lnTo>
                      <a:pt x="279" y="56"/>
                    </a:lnTo>
                    <a:lnTo>
                      <a:pt x="274" y="56"/>
                    </a:lnTo>
                    <a:lnTo>
                      <a:pt x="270" y="58"/>
                    </a:lnTo>
                    <a:lnTo>
                      <a:pt x="268" y="58"/>
                    </a:lnTo>
                    <a:lnTo>
                      <a:pt x="268" y="58"/>
                    </a:lnTo>
                    <a:lnTo>
                      <a:pt x="263" y="56"/>
                    </a:lnTo>
                    <a:lnTo>
                      <a:pt x="263" y="56"/>
                    </a:lnTo>
                    <a:lnTo>
                      <a:pt x="259" y="56"/>
                    </a:lnTo>
                    <a:lnTo>
                      <a:pt x="257" y="56"/>
                    </a:lnTo>
                    <a:lnTo>
                      <a:pt x="257" y="56"/>
                    </a:lnTo>
                    <a:lnTo>
                      <a:pt x="259" y="58"/>
                    </a:lnTo>
                    <a:lnTo>
                      <a:pt x="259" y="60"/>
                    </a:lnTo>
                    <a:lnTo>
                      <a:pt x="259" y="62"/>
                    </a:lnTo>
                    <a:lnTo>
                      <a:pt x="257" y="62"/>
                    </a:lnTo>
                    <a:lnTo>
                      <a:pt x="254" y="62"/>
                    </a:lnTo>
                    <a:lnTo>
                      <a:pt x="252" y="62"/>
                    </a:lnTo>
                    <a:lnTo>
                      <a:pt x="248" y="62"/>
                    </a:lnTo>
                    <a:lnTo>
                      <a:pt x="248" y="62"/>
                    </a:lnTo>
                    <a:lnTo>
                      <a:pt x="243" y="64"/>
                    </a:lnTo>
                    <a:lnTo>
                      <a:pt x="243" y="64"/>
                    </a:lnTo>
                    <a:lnTo>
                      <a:pt x="241" y="71"/>
                    </a:lnTo>
                    <a:lnTo>
                      <a:pt x="241" y="71"/>
                    </a:lnTo>
                    <a:lnTo>
                      <a:pt x="241" y="73"/>
                    </a:lnTo>
                    <a:lnTo>
                      <a:pt x="241" y="73"/>
                    </a:lnTo>
                    <a:lnTo>
                      <a:pt x="239" y="73"/>
                    </a:lnTo>
                    <a:lnTo>
                      <a:pt x="239" y="76"/>
                    </a:lnTo>
                    <a:lnTo>
                      <a:pt x="239" y="76"/>
                    </a:lnTo>
                    <a:lnTo>
                      <a:pt x="237" y="73"/>
                    </a:lnTo>
                    <a:lnTo>
                      <a:pt x="237" y="73"/>
                    </a:lnTo>
                    <a:lnTo>
                      <a:pt x="237" y="76"/>
                    </a:lnTo>
                    <a:lnTo>
                      <a:pt x="234" y="76"/>
                    </a:lnTo>
                    <a:lnTo>
                      <a:pt x="234" y="76"/>
                    </a:lnTo>
                    <a:lnTo>
                      <a:pt x="232" y="76"/>
                    </a:lnTo>
                    <a:lnTo>
                      <a:pt x="230" y="73"/>
                    </a:lnTo>
                    <a:lnTo>
                      <a:pt x="228" y="73"/>
                    </a:lnTo>
                    <a:lnTo>
                      <a:pt x="226" y="76"/>
                    </a:lnTo>
                    <a:lnTo>
                      <a:pt x="226" y="76"/>
                    </a:lnTo>
                    <a:lnTo>
                      <a:pt x="223" y="76"/>
                    </a:lnTo>
                    <a:lnTo>
                      <a:pt x="219" y="80"/>
                    </a:lnTo>
                    <a:lnTo>
                      <a:pt x="219" y="80"/>
                    </a:lnTo>
                    <a:lnTo>
                      <a:pt x="217" y="82"/>
                    </a:lnTo>
                    <a:lnTo>
                      <a:pt x="214" y="82"/>
                    </a:lnTo>
                    <a:lnTo>
                      <a:pt x="214" y="82"/>
                    </a:lnTo>
                    <a:lnTo>
                      <a:pt x="212" y="82"/>
                    </a:lnTo>
                    <a:lnTo>
                      <a:pt x="210" y="82"/>
                    </a:lnTo>
                    <a:lnTo>
                      <a:pt x="210" y="82"/>
                    </a:lnTo>
                    <a:lnTo>
                      <a:pt x="208" y="80"/>
                    </a:lnTo>
                    <a:lnTo>
                      <a:pt x="203" y="82"/>
                    </a:lnTo>
                    <a:lnTo>
                      <a:pt x="199" y="84"/>
                    </a:lnTo>
                    <a:lnTo>
                      <a:pt x="197" y="87"/>
                    </a:lnTo>
                    <a:lnTo>
                      <a:pt x="192" y="87"/>
                    </a:lnTo>
                    <a:lnTo>
                      <a:pt x="179" y="80"/>
                    </a:lnTo>
                    <a:lnTo>
                      <a:pt x="175" y="80"/>
                    </a:lnTo>
                    <a:lnTo>
                      <a:pt x="172" y="80"/>
                    </a:lnTo>
                    <a:lnTo>
                      <a:pt x="172" y="80"/>
                    </a:lnTo>
                    <a:lnTo>
                      <a:pt x="172" y="82"/>
                    </a:lnTo>
                    <a:lnTo>
                      <a:pt x="172" y="82"/>
                    </a:lnTo>
                    <a:lnTo>
                      <a:pt x="172" y="82"/>
                    </a:lnTo>
                    <a:lnTo>
                      <a:pt x="170" y="82"/>
                    </a:lnTo>
                    <a:lnTo>
                      <a:pt x="168" y="84"/>
                    </a:lnTo>
                    <a:lnTo>
                      <a:pt x="168" y="84"/>
                    </a:lnTo>
                    <a:lnTo>
                      <a:pt x="166" y="87"/>
                    </a:lnTo>
                    <a:lnTo>
                      <a:pt x="166" y="87"/>
                    </a:lnTo>
                    <a:lnTo>
                      <a:pt x="166" y="91"/>
                    </a:lnTo>
                    <a:lnTo>
                      <a:pt x="164" y="91"/>
                    </a:lnTo>
                    <a:lnTo>
                      <a:pt x="157" y="89"/>
                    </a:lnTo>
                    <a:lnTo>
                      <a:pt x="155" y="91"/>
                    </a:lnTo>
                    <a:lnTo>
                      <a:pt x="152" y="91"/>
                    </a:lnTo>
                    <a:lnTo>
                      <a:pt x="150" y="91"/>
                    </a:lnTo>
                    <a:lnTo>
                      <a:pt x="150" y="93"/>
                    </a:lnTo>
                    <a:lnTo>
                      <a:pt x="150" y="93"/>
                    </a:lnTo>
                    <a:lnTo>
                      <a:pt x="150" y="95"/>
                    </a:lnTo>
                    <a:lnTo>
                      <a:pt x="150" y="98"/>
                    </a:lnTo>
                    <a:lnTo>
                      <a:pt x="150" y="98"/>
                    </a:lnTo>
                    <a:lnTo>
                      <a:pt x="148" y="100"/>
                    </a:lnTo>
                    <a:lnTo>
                      <a:pt x="150" y="102"/>
                    </a:lnTo>
                    <a:lnTo>
                      <a:pt x="150" y="102"/>
                    </a:lnTo>
                    <a:lnTo>
                      <a:pt x="150" y="104"/>
                    </a:lnTo>
                    <a:lnTo>
                      <a:pt x="150" y="104"/>
                    </a:lnTo>
                    <a:lnTo>
                      <a:pt x="150" y="107"/>
                    </a:lnTo>
                    <a:lnTo>
                      <a:pt x="152" y="109"/>
                    </a:lnTo>
                    <a:lnTo>
                      <a:pt x="152" y="111"/>
                    </a:lnTo>
                    <a:lnTo>
                      <a:pt x="152" y="115"/>
                    </a:lnTo>
                    <a:lnTo>
                      <a:pt x="152" y="118"/>
                    </a:lnTo>
                    <a:lnTo>
                      <a:pt x="150" y="120"/>
                    </a:lnTo>
                    <a:lnTo>
                      <a:pt x="150" y="122"/>
                    </a:lnTo>
                    <a:lnTo>
                      <a:pt x="148" y="122"/>
                    </a:lnTo>
                    <a:lnTo>
                      <a:pt x="148" y="122"/>
                    </a:lnTo>
                    <a:lnTo>
                      <a:pt x="146" y="122"/>
                    </a:lnTo>
                    <a:lnTo>
                      <a:pt x="146" y="122"/>
                    </a:lnTo>
                    <a:lnTo>
                      <a:pt x="144" y="124"/>
                    </a:lnTo>
                    <a:lnTo>
                      <a:pt x="144" y="124"/>
                    </a:lnTo>
                    <a:lnTo>
                      <a:pt x="141" y="124"/>
                    </a:lnTo>
                    <a:lnTo>
                      <a:pt x="141" y="124"/>
                    </a:lnTo>
                    <a:lnTo>
                      <a:pt x="139" y="124"/>
                    </a:lnTo>
                    <a:lnTo>
                      <a:pt x="137" y="124"/>
                    </a:lnTo>
                    <a:lnTo>
                      <a:pt x="135" y="124"/>
                    </a:lnTo>
                    <a:lnTo>
                      <a:pt x="135" y="122"/>
                    </a:lnTo>
                    <a:lnTo>
                      <a:pt x="132" y="122"/>
                    </a:lnTo>
                    <a:lnTo>
                      <a:pt x="132" y="120"/>
                    </a:lnTo>
                    <a:lnTo>
                      <a:pt x="124" y="111"/>
                    </a:lnTo>
                    <a:lnTo>
                      <a:pt x="119" y="107"/>
                    </a:lnTo>
                    <a:lnTo>
                      <a:pt x="115" y="102"/>
                    </a:lnTo>
                    <a:lnTo>
                      <a:pt x="113" y="98"/>
                    </a:lnTo>
                    <a:lnTo>
                      <a:pt x="108" y="95"/>
                    </a:lnTo>
                    <a:lnTo>
                      <a:pt x="106" y="95"/>
                    </a:lnTo>
                    <a:lnTo>
                      <a:pt x="101" y="95"/>
                    </a:lnTo>
                    <a:lnTo>
                      <a:pt x="101" y="98"/>
                    </a:lnTo>
                    <a:lnTo>
                      <a:pt x="99" y="100"/>
                    </a:lnTo>
                    <a:lnTo>
                      <a:pt x="99" y="102"/>
                    </a:lnTo>
                    <a:lnTo>
                      <a:pt x="97" y="104"/>
                    </a:lnTo>
                    <a:lnTo>
                      <a:pt x="93" y="102"/>
                    </a:lnTo>
                    <a:lnTo>
                      <a:pt x="88" y="98"/>
                    </a:lnTo>
                    <a:lnTo>
                      <a:pt x="84" y="98"/>
                    </a:lnTo>
                    <a:lnTo>
                      <a:pt x="84" y="98"/>
                    </a:lnTo>
                    <a:lnTo>
                      <a:pt x="79" y="98"/>
                    </a:lnTo>
                    <a:lnTo>
                      <a:pt x="77" y="98"/>
                    </a:lnTo>
                    <a:lnTo>
                      <a:pt x="75" y="98"/>
                    </a:lnTo>
                    <a:lnTo>
                      <a:pt x="73" y="95"/>
                    </a:lnTo>
                    <a:lnTo>
                      <a:pt x="68" y="95"/>
                    </a:lnTo>
                    <a:lnTo>
                      <a:pt x="66" y="98"/>
                    </a:lnTo>
                    <a:lnTo>
                      <a:pt x="64" y="100"/>
                    </a:lnTo>
                    <a:lnTo>
                      <a:pt x="59" y="102"/>
                    </a:lnTo>
                    <a:lnTo>
                      <a:pt x="57" y="102"/>
                    </a:lnTo>
                    <a:lnTo>
                      <a:pt x="55" y="100"/>
                    </a:lnTo>
                    <a:lnTo>
                      <a:pt x="55" y="95"/>
                    </a:lnTo>
                    <a:lnTo>
                      <a:pt x="53" y="91"/>
                    </a:lnTo>
                    <a:lnTo>
                      <a:pt x="53" y="89"/>
                    </a:lnTo>
                    <a:lnTo>
                      <a:pt x="51" y="87"/>
                    </a:lnTo>
                    <a:lnTo>
                      <a:pt x="48" y="84"/>
                    </a:lnTo>
                    <a:lnTo>
                      <a:pt x="48" y="84"/>
                    </a:lnTo>
                    <a:lnTo>
                      <a:pt x="42" y="82"/>
                    </a:lnTo>
                    <a:lnTo>
                      <a:pt x="33" y="82"/>
                    </a:lnTo>
                    <a:lnTo>
                      <a:pt x="17" y="84"/>
                    </a:lnTo>
                    <a:lnTo>
                      <a:pt x="15" y="84"/>
                    </a:lnTo>
                    <a:lnTo>
                      <a:pt x="15" y="82"/>
                    </a:lnTo>
                    <a:lnTo>
                      <a:pt x="13" y="80"/>
                    </a:lnTo>
                    <a:lnTo>
                      <a:pt x="13" y="78"/>
                    </a:lnTo>
                    <a:lnTo>
                      <a:pt x="11" y="76"/>
                    </a:lnTo>
                    <a:lnTo>
                      <a:pt x="8" y="73"/>
                    </a:lnTo>
                    <a:lnTo>
                      <a:pt x="6" y="71"/>
                    </a:lnTo>
                    <a:lnTo>
                      <a:pt x="2" y="71"/>
                    </a:lnTo>
                    <a:lnTo>
                      <a:pt x="2" y="73"/>
                    </a:lnTo>
                    <a:lnTo>
                      <a:pt x="0" y="73"/>
                    </a:lnTo>
                    <a:lnTo>
                      <a:pt x="0" y="76"/>
                    </a:lnTo>
                    <a:lnTo>
                      <a:pt x="0" y="78"/>
                    </a:lnTo>
                    <a:lnTo>
                      <a:pt x="2" y="80"/>
                    </a:lnTo>
                    <a:lnTo>
                      <a:pt x="2" y="80"/>
                    </a:lnTo>
                    <a:lnTo>
                      <a:pt x="4" y="80"/>
                    </a:lnTo>
                    <a:lnTo>
                      <a:pt x="6" y="82"/>
                    </a:lnTo>
                    <a:lnTo>
                      <a:pt x="6" y="82"/>
                    </a:lnTo>
                    <a:lnTo>
                      <a:pt x="8" y="84"/>
                    </a:lnTo>
                    <a:lnTo>
                      <a:pt x="8" y="87"/>
                    </a:lnTo>
                    <a:lnTo>
                      <a:pt x="11" y="93"/>
                    </a:lnTo>
                    <a:lnTo>
                      <a:pt x="11" y="93"/>
                    </a:lnTo>
                    <a:lnTo>
                      <a:pt x="11" y="93"/>
                    </a:lnTo>
                    <a:lnTo>
                      <a:pt x="11" y="93"/>
                    </a:lnTo>
                    <a:lnTo>
                      <a:pt x="13" y="95"/>
                    </a:lnTo>
                    <a:lnTo>
                      <a:pt x="17" y="98"/>
                    </a:lnTo>
                    <a:lnTo>
                      <a:pt x="17" y="100"/>
                    </a:lnTo>
                    <a:lnTo>
                      <a:pt x="22" y="104"/>
                    </a:lnTo>
                    <a:lnTo>
                      <a:pt x="28" y="109"/>
                    </a:lnTo>
                    <a:lnTo>
                      <a:pt x="31" y="111"/>
                    </a:lnTo>
                    <a:lnTo>
                      <a:pt x="35" y="111"/>
                    </a:lnTo>
                    <a:lnTo>
                      <a:pt x="37" y="113"/>
                    </a:lnTo>
                    <a:lnTo>
                      <a:pt x="42" y="118"/>
                    </a:lnTo>
                    <a:lnTo>
                      <a:pt x="44" y="120"/>
                    </a:lnTo>
                    <a:lnTo>
                      <a:pt x="46" y="122"/>
                    </a:lnTo>
                    <a:lnTo>
                      <a:pt x="46" y="124"/>
                    </a:lnTo>
                    <a:lnTo>
                      <a:pt x="46" y="126"/>
                    </a:lnTo>
                    <a:lnTo>
                      <a:pt x="46" y="129"/>
                    </a:lnTo>
                    <a:lnTo>
                      <a:pt x="46" y="129"/>
                    </a:lnTo>
                    <a:lnTo>
                      <a:pt x="44" y="133"/>
                    </a:lnTo>
                    <a:lnTo>
                      <a:pt x="42" y="133"/>
                    </a:lnTo>
                    <a:lnTo>
                      <a:pt x="42" y="135"/>
                    </a:lnTo>
                    <a:lnTo>
                      <a:pt x="44" y="144"/>
                    </a:lnTo>
                    <a:lnTo>
                      <a:pt x="44" y="149"/>
                    </a:lnTo>
                    <a:lnTo>
                      <a:pt x="44" y="153"/>
                    </a:lnTo>
                    <a:lnTo>
                      <a:pt x="44" y="158"/>
                    </a:lnTo>
                    <a:lnTo>
                      <a:pt x="46" y="160"/>
                    </a:lnTo>
                    <a:lnTo>
                      <a:pt x="48" y="162"/>
                    </a:lnTo>
                    <a:lnTo>
                      <a:pt x="51" y="166"/>
                    </a:lnTo>
                    <a:lnTo>
                      <a:pt x="53" y="171"/>
                    </a:lnTo>
                    <a:lnTo>
                      <a:pt x="57" y="180"/>
                    </a:lnTo>
                    <a:lnTo>
                      <a:pt x="59" y="184"/>
                    </a:lnTo>
                    <a:lnTo>
                      <a:pt x="59" y="186"/>
                    </a:lnTo>
                    <a:lnTo>
                      <a:pt x="59" y="186"/>
                    </a:lnTo>
                    <a:lnTo>
                      <a:pt x="59" y="186"/>
                    </a:lnTo>
                    <a:lnTo>
                      <a:pt x="59" y="189"/>
                    </a:lnTo>
                    <a:lnTo>
                      <a:pt x="59" y="193"/>
                    </a:lnTo>
                    <a:lnTo>
                      <a:pt x="59" y="195"/>
                    </a:lnTo>
                    <a:lnTo>
                      <a:pt x="57" y="200"/>
                    </a:lnTo>
                    <a:lnTo>
                      <a:pt x="55" y="202"/>
                    </a:lnTo>
                    <a:lnTo>
                      <a:pt x="55" y="204"/>
                    </a:lnTo>
                    <a:lnTo>
                      <a:pt x="57" y="204"/>
                    </a:lnTo>
                    <a:lnTo>
                      <a:pt x="57" y="204"/>
                    </a:lnTo>
                    <a:lnTo>
                      <a:pt x="59" y="204"/>
                    </a:lnTo>
                    <a:lnTo>
                      <a:pt x="64" y="206"/>
                    </a:lnTo>
                    <a:lnTo>
                      <a:pt x="73" y="208"/>
                    </a:lnTo>
                    <a:lnTo>
                      <a:pt x="77" y="208"/>
                    </a:lnTo>
                    <a:lnTo>
                      <a:pt x="82" y="206"/>
                    </a:lnTo>
                    <a:lnTo>
                      <a:pt x="90" y="206"/>
                    </a:lnTo>
                    <a:lnTo>
                      <a:pt x="97" y="208"/>
                    </a:lnTo>
                    <a:lnTo>
                      <a:pt x="106" y="208"/>
                    </a:lnTo>
                    <a:lnTo>
                      <a:pt x="106" y="208"/>
                    </a:lnTo>
                    <a:lnTo>
                      <a:pt x="108" y="211"/>
                    </a:lnTo>
                    <a:lnTo>
                      <a:pt x="106" y="213"/>
                    </a:lnTo>
                    <a:lnTo>
                      <a:pt x="106" y="213"/>
                    </a:lnTo>
                    <a:lnTo>
                      <a:pt x="106" y="217"/>
                    </a:lnTo>
                    <a:lnTo>
                      <a:pt x="106" y="220"/>
                    </a:lnTo>
                    <a:lnTo>
                      <a:pt x="106" y="222"/>
                    </a:lnTo>
                    <a:lnTo>
                      <a:pt x="106" y="222"/>
                    </a:lnTo>
                    <a:lnTo>
                      <a:pt x="108" y="226"/>
                    </a:lnTo>
                    <a:lnTo>
                      <a:pt x="110" y="226"/>
                    </a:lnTo>
                    <a:lnTo>
                      <a:pt x="113" y="228"/>
                    </a:lnTo>
                    <a:lnTo>
                      <a:pt x="115" y="228"/>
                    </a:lnTo>
                    <a:lnTo>
                      <a:pt x="115" y="228"/>
                    </a:lnTo>
                    <a:lnTo>
                      <a:pt x="115" y="228"/>
                    </a:lnTo>
                    <a:lnTo>
                      <a:pt x="117" y="226"/>
                    </a:lnTo>
                    <a:lnTo>
                      <a:pt x="119" y="226"/>
                    </a:lnTo>
                    <a:lnTo>
                      <a:pt x="119" y="226"/>
                    </a:lnTo>
                    <a:lnTo>
                      <a:pt x="121" y="226"/>
                    </a:lnTo>
                    <a:lnTo>
                      <a:pt x="124" y="226"/>
                    </a:lnTo>
                    <a:lnTo>
                      <a:pt x="124" y="226"/>
                    </a:lnTo>
                    <a:lnTo>
                      <a:pt x="124" y="226"/>
                    </a:lnTo>
                    <a:lnTo>
                      <a:pt x="124" y="228"/>
                    </a:lnTo>
                    <a:lnTo>
                      <a:pt x="124" y="231"/>
                    </a:lnTo>
                    <a:lnTo>
                      <a:pt x="124" y="231"/>
                    </a:lnTo>
                    <a:lnTo>
                      <a:pt x="126" y="233"/>
                    </a:lnTo>
                    <a:lnTo>
                      <a:pt x="128" y="235"/>
                    </a:lnTo>
                    <a:lnTo>
                      <a:pt x="130" y="235"/>
                    </a:lnTo>
                    <a:lnTo>
                      <a:pt x="130" y="237"/>
                    </a:lnTo>
                    <a:lnTo>
                      <a:pt x="132" y="237"/>
                    </a:lnTo>
                    <a:lnTo>
                      <a:pt x="135" y="237"/>
                    </a:lnTo>
                    <a:lnTo>
                      <a:pt x="135" y="237"/>
                    </a:lnTo>
                    <a:lnTo>
                      <a:pt x="137" y="237"/>
                    </a:lnTo>
                    <a:lnTo>
                      <a:pt x="137" y="237"/>
                    </a:lnTo>
                    <a:lnTo>
                      <a:pt x="139" y="237"/>
                    </a:lnTo>
                    <a:lnTo>
                      <a:pt x="139" y="237"/>
                    </a:lnTo>
                    <a:lnTo>
                      <a:pt x="141" y="237"/>
                    </a:lnTo>
                    <a:lnTo>
                      <a:pt x="144" y="237"/>
                    </a:lnTo>
                    <a:lnTo>
                      <a:pt x="146" y="237"/>
                    </a:lnTo>
                    <a:lnTo>
                      <a:pt x="146" y="240"/>
                    </a:lnTo>
                    <a:lnTo>
                      <a:pt x="150" y="242"/>
                    </a:lnTo>
                    <a:lnTo>
                      <a:pt x="152" y="242"/>
                    </a:lnTo>
                    <a:lnTo>
                      <a:pt x="155" y="242"/>
                    </a:lnTo>
                    <a:lnTo>
                      <a:pt x="155" y="242"/>
                    </a:lnTo>
                    <a:lnTo>
                      <a:pt x="155" y="244"/>
                    </a:lnTo>
                    <a:lnTo>
                      <a:pt x="157" y="244"/>
                    </a:lnTo>
                    <a:lnTo>
                      <a:pt x="157" y="246"/>
                    </a:lnTo>
                    <a:lnTo>
                      <a:pt x="157" y="246"/>
                    </a:lnTo>
                    <a:lnTo>
                      <a:pt x="157" y="246"/>
                    </a:lnTo>
                    <a:lnTo>
                      <a:pt x="155" y="251"/>
                    </a:lnTo>
                    <a:lnTo>
                      <a:pt x="152" y="251"/>
                    </a:lnTo>
                    <a:lnTo>
                      <a:pt x="152" y="251"/>
                    </a:lnTo>
                    <a:lnTo>
                      <a:pt x="152" y="253"/>
                    </a:lnTo>
                    <a:lnTo>
                      <a:pt x="152" y="253"/>
                    </a:lnTo>
                    <a:lnTo>
                      <a:pt x="155" y="255"/>
                    </a:lnTo>
                    <a:lnTo>
                      <a:pt x="155" y="257"/>
                    </a:lnTo>
                    <a:lnTo>
                      <a:pt x="155" y="259"/>
                    </a:lnTo>
                    <a:lnTo>
                      <a:pt x="155" y="259"/>
                    </a:lnTo>
                    <a:lnTo>
                      <a:pt x="152" y="262"/>
                    </a:lnTo>
                    <a:lnTo>
                      <a:pt x="152" y="262"/>
                    </a:lnTo>
                    <a:lnTo>
                      <a:pt x="150" y="264"/>
                    </a:lnTo>
                    <a:lnTo>
                      <a:pt x="150" y="264"/>
                    </a:lnTo>
                    <a:lnTo>
                      <a:pt x="150" y="266"/>
                    </a:lnTo>
                    <a:lnTo>
                      <a:pt x="148" y="266"/>
                    </a:lnTo>
                    <a:lnTo>
                      <a:pt x="150" y="268"/>
                    </a:lnTo>
                    <a:lnTo>
                      <a:pt x="152" y="271"/>
                    </a:lnTo>
                    <a:lnTo>
                      <a:pt x="152" y="275"/>
                    </a:lnTo>
                    <a:lnTo>
                      <a:pt x="155" y="275"/>
                    </a:lnTo>
                    <a:lnTo>
                      <a:pt x="155" y="277"/>
                    </a:lnTo>
                    <a:lnTo>
                      <a:pt x="157" y="277"/>
                    </a:lnTo>
                    <a:lnTo>
                      <a:pt x="157" y="277"/>
                    </a:lnTo>
                    <a:lnTo>
                      <a:pt x="157" y="279"/>
                    </a:lnTo>
                    <a:lnTo>
                      <a:pt x="159" y="279"/>
                    </a:lnTo>
                    <a:lnTo>
                      <a:pt x="159" y="279"/>
                    </a:lnTo>
                    <a:lnTo>
                      <a:pt x="161" y="282"/>
                    </a:lnTo>
                    <a:lnTo>
                      <a:pt x="161" y="282"/>
                    </a:lnTo>
                    <a:lnTo>
                      <a:pt x="161" y="284"/>
                    </a:lnTo>
                    <a:lnTo>
                      <a:pt x="161" y="284"/>
                    </a:lnTo>
                    <a:lnTo>
                      <a:pt x="161" y="286"/>
                    </a:lnTo>
                    <a:lnTo>
                      <a:pt x="166" y="299"/>
                    </a:lnTo>
                    <a:lnTo>
                      <a:pt x="166" y="302"/>
                    </a:lnTo>
                    <a:lnTo>
                      <a:pt x="166" y="302"/>
                    </a:lnTo>
                    <a:lnTo>
                      <a:pt x="166" y="302"/>
                    </a:lnTo>
                    <a:lnTo>
                      <a:pt x="168" y="306"/>
                    </a:lnTo>
                    <a:lnTo>
                      <a:pt x="170" y="308"/>
                    </a:lnTo>
                    <a:lnTo>
                      <a:pt x="170" y="315"/>
                    </a:lnTo>
                    <a:lnTo>
                      <a:pt x="170" y="317"/>
                    </a:lnTo>
                    <a:lnTo>
                      <a:pt x="172" y="324"/>
                    </a:lnTo>
                    <a:lnTo>
                      <a:pt x="175" y="324"/>
                    </a:lnTo>
                    <a:lnTo>
                      <a:pt x="175" y="326"/>
                    </a:lnTo>
                    <a:lnTo>
                      <a:pt x="172" y="328"/>
                    </a:lnTo>
                    <a:lnTo>
                      <a:pt x="172" y="328"/>
                    </a:lnTo>
                    <a:lnTo>
                      <a:pt x="170" y="330"/>
                    </a:lnTo>
                    <a:lnTo>
                      <a:pt x="168" y="330"/>
                    </a:lnTo>
                    <a:lnTo>
                      <a:pt x="168" y="330"/>
                    </a:lnTo>
                    <a:lnTo>
                      <a:pt x="168" y="330"/>
                    </a:lnTo>
                    <a:lnTo>
                      <a:pt x="168" y="333"/>
                    </a:lnTo>
                    <a:lnTo>
                      <a:pt x="168" y="333"/>
                    </a:lnTo>
                    <a:lnTo>
                      <a:pt x="168" y="335"/>
                    </a:lnTo>
                    <a:lnTo>
                      <a:pt x="168" y="335"/>
                    </a:lnTo>
                    <a:lnTo>
                      <a:pt x="172" y="346"/>
                    </a:lnTo>
                    <a:lnTo>
                      <a:pt x="172" y="346"/>
                    </a:lnTo>
                    <a:lnTo>
                      <a:pt x="172" y="348"/>
                    </a:lnTo>
                    <a:lnTo>
                      <a:pt x="170" y="350"/>
                    </a:lnTo>
                    <a:lnTo>
                      <a:pt x="170" y="350"/>
                    </a:lnTo>
                    <a:lnTo>
                      <a:pt x="170" y="350"/>
                    </a:lnTo>
                    <a:lnTo>
                      <a:pt x="170" y="353"/>
                    </a:lnTo>
                    <a:lnTo>
                      <a:pt x="168" y="353"/>
                    </a:lnTo>
                    <a:lnTo>
                      <a:pt x="168" y="353"/>
                    </a:lnTo>
                    <a:lnTo>
                      <a:pt x="168" y="355"/>
                    </a:lnTo>
                    <a:lnTo>
                      <a:pt x="168" y="355"/>
                    </a:lnTo>
                    <a:lnTo>
                      <a:pt x="168" y="355"/>
                    </a:lnTo>
                    <a:lnTo>
                      <a:pt x="168" y="359"/>
                    </a:lnTo>
                    <a:lnTo>
                      <a:pt x="168" y="361"/>
                    </a:lnTo>
                    <a:lnTo>
                      <a:pt x="168" y="361"/>
                    </a:lnTo>
                    <a:lnTo>
                      <a:pt x="168" y="361"/>
                    </a:lnTo>
                    <a:lnTo>
                      <a:pt x="166" y="366"/>
                    </a:lnTo>
                    <a:lnTo>
                      <a:pt x="166" y="366"/>
                    </a:lnTo>
                    <a:lnTo>
                      <a:pt x="166" y="366"/>
                    </a:lnTo>
                    <a:lnTo>
                      <a:pt x="166" y="372"/>
                    </a:lnTo>
                    <a:lnTo>
                      <a:pt x="166" y="372"/>
                    </a:lnTo>
                    <a:lnTo>
                      <a:pt x="166" y="375"/>
                    </a:lnTo>
                    <a:lnTo>
                      <a:pt x="168" y="377"/>
                    </a:lnTo>
                    <a:lnTo>
                      <a:pt x="168" y="377"/>
                    </a:lnTo>
                    <a:lnTo>
                      <a:pt x="168" y="377"/>
                    </a:lnTo>
                    <a:lnTo>
                      <a:pt x="168" y="381"/>
                    </a:lnTo>
                    <a:lnTo>
                      <a:pt x="166" y="381"/>
                    </a:lnTo>
                    <a:lnTo>
                      <a:pt x="166" y="384"/>
                    </a:lnTo>
                    <a:lnTo>
                      <a:pt x="166" y="384"/>
                    </a:lnTo>
                    <a:lnTo>
                      <a:pt x="164" y="384"/>
                    </a:lnTo>
                    <a:lnTo>
                      <a:pt x="164" y="384"/>
                    </a:lnTo>
                    <a:lnTo>
                      <a:pt x="164" y="386"/>
                    </a:lnTo>
                    <a:lnTo>
                      <a:pt x="164" y="388"/>
                    </a:lnTo>
                    <a:lnTo>
                      <a:pt x="166" y="388"/>
                    </a:lnTo>
                    <a:lnTo>
                      <a:pt x="168" y="390"/>
                    </a:lnTo>
                    <a:lnTo>
                      <a:pt x="168" y="390"/>
                    </a:lnTo>
                    <a:lnTo>
                      <a:pt x="168" y="392"/>
                    </a:lnTo>
                    <a:lnTo>
                      <a:pt x="170" y="395"/>
                    </a:lnTo>
                    <a:lnTo>
                      <a:pt x="170" y="399"/>
                    </a:lnTo>
                    <a:lnTo>
                      <a:pt x="170" y="399"/>
                    </a:lnTo>
                    <a:lnTo>
                      <a:pt x="172" y="401"/>
                    </a:lnTo>
                    <a:lnTo>
                      <a:pt x="172" y="401"/>
                    </a:lnTo>
                    <a:lnTo>
                      <a:pt x="172" y="401"/>
                    </a:lnTo>
                    <a:lnTo>
                      <a:pt x="177" y="403"/>
                    </a:lnTo>
                    <a:lnTo>
                      <a:pt x="177" y="403"/>
                    </a:lnTo>
                    <a:lnTo>
                      <a:pt x="177" y="403"/>
                    </a:lnTo>
                    <a:lnTo>
                      <a:pt x="179" y="408"/>
                    </a:lnTo>
                    <a:lnTo>
                      <a:pt x="179" y="408"/>
                    </a:lnTo>
                    <a:lnTo>
                      <a:pt x="179" y="410"/>
                    </a:lnTo>
                    <a:lnTo>
                      <a:pt x="179" y="412"/>
                    </a:lnTo>
                    <a:lnTo>
                      <a:pt x="179" y="412"/>
                    </a:lnTo>
                    <a:lnTo>
                      <a:pt x="179" y="417"/>
                    </a:lnTo>
                    <a:lnTo>
                      <a:pt x="179" y="419"/>
                    </a:lnTo>
                    <a:lnTo>
                      <a:pt x="179" y="419"/>
                    </a:lnTo>
                    <a:lnTo>
                      <a:pt x="181" y="419"/>
                    </a:lnTo>
                    <a:lnTo>
                      <a:pt x="181" y="419"/>
                    </a:lnTo>
                    <a:lnTo>
                      <a:pt x="183" y="421"/>
                    </a:lnTo>
                    <a:lnTo>
                      <a:pt x="183" y="421"/>
                    </a:lnTo>
                    <a:lnTo>
                      <a:pt x="183" y="421"/>
                    </a:lnTo>
                    <a:lnTo>
                      <a:pt x="183" y="423"/>
                    </a:lnTo>
                    <a:lnTo>
                      <a:pt x="186" y="430"/>
                    </a:lnTo>
                    <a:lnTo>
                      <a:pt x="186" y="430"/>
                    </a:lnTo>
                    <a:lnTo>
                      <a:pt x="183" y="430"/>
                    </a:lnTo>
                    <a:lnTo>
                      <a:pt x="183" y="432"/>
                    </a:lnTo>
                    <a:lnTo>
                      <a:pt x="183" y="432"/>
                    </a:lnTo>
                    <a:lnTo>
                      <a:pt x="181" y="435"/>
                    </a:lnTo>
                    <a:lnTo>
                      <a:pt x="181" y="435"/>
                    </a:lnTo>
                    <a:lnTo>
                      <a:pt x="181" y="435"/>
                    </a:lnTo>
                    <a:lnTo>
                      <a:pt x="179" y="437"/>
                    </a:lnTo>
                    <a:lnTo>
                      <a:pt x="179" y="437"/>
                    </a:lnTo>
                    <a:lnTo>
                      <a:pt x="179" y="437"/>
                    </a:lnTo>
                    <a:lnTo>
                      <a:pt x="177" y="437"/>
                    </a:lnTo>
                    <a:lnTo>
                      <a:pt x="177" y="437"/>
                    </a:lnTo>
                    <a:lnTo>
                      <a:pt x="177" y="437"/>
                    </a:lnTo>
                    <a:lnTo>
                      <a:pt x="175" y="437"/>
                    </a:lnTo>
                    <a:lnTo>
                      <a:pt x="172" y="435"/>
                    </a:lnTo>
                    <a:lnTo>
                      <a:pt x="170" y="435"/>
                    </a:lnTo>
                    <a:lnTo>
                      <a:pt x="170" y="435"/>
                    </a:lnTo>
                    <a:lnTo>
                      <a:pt x="170" y="437"/>
                    </a:lnTo>
                    <a:lnTo>
                      <a:pt x="170" y="437"/>
                    </a:lnTo>
                    <a:lnTo>
                      <a:pt x="170" y="439"/>
                    </a:lnTo>
                    <a:lnTo>
                      <a:pt x="170" y="439"/>
                    </a:lnTo>
                    <a:lnTo>
                      <a:pt x="170" y="441"/>
                    </a:lnTo>
                    <a:lnTo>
                      <a:pt x="170" y="441"/>
                    </a:lnTo>
                    <a:lnTo>
                      <a:pt x="170" y="443"/>
                    </a:lnTo>
                    <a:lnTo>
                      <a:pt x="170" y="443"/>
                    </a:lnTo>
                    <a:lnTo>
                      <a:pt x="172" y="443"/>
                    </a:lnTo>
                    <a:lnTo>
                      <a:pt x="175" y="443"/>
                    </a:lnTo>
                    <a:lnTo>
                      <a:pt x="175" y="446"/>
                    </a:lnTo>
                    <a:lnTo>
                      <a:pt x="177" y="446"/>
                    </a:lnTo>
                    <a:lnTo>
                      <a:pt x="177" y="446"/>
                    </a:lnTo>
                    <a:lnTo>
                      <a:pt x="179" y="448"/>
                    </a:lnTo>
                    <a:lnTo>
                      <a:pt x="183" y="454"/>
                    </a:lnTo>
                    <a:lnTo>
                      <a:pt x="186" y="454"/>
                    </a:lnTo>
                    <a:lnTo>
                      <a:pt x="186" y="454"/>
                    </a:lnTo>
                    <a:lnTo>
                      <a:pt x="188" y="454"/>
                    </a:lnTo>
                    <a:lnTo>
                      <a:pt x="188" y="457"/>
                    </a:lnTo>
                    <a:lnTo>
                      <a:pt x="190" y="457"/>
                    </a:lnTo>
                    <a:lnTo>
                      <a:pt x="192" y="461"/>
                    </a:lnTo>
                    <a:lnTo>
                      <a:pt x="192" y="461"/>
                    </a:lnTo>
                    <a:lnTo>
                      <a:pt x="192" y="461"/>
                    </a:lnTo>
                    <a:lnTo>
                      <a:pt x="195" y="461"/>
                    </a:lnTo>
                    <a:lnTo>
                      <a:pt x="195" y="461"/>
                    </a:lnTo>
                    <a:lnTo>
                      <a:pt x="197" y="463"/>
                    </a:lnTo>
                    <a:lnTo>
                      <a:pt x="197" y="463"/>
                    </a:lnTo>
                    <a:lnTo>
                      <a:pt x="201" y="466"/>
                    </a:lnTo>
                    <a:lnTo>
                      <a:pt x="203" y="468"/>
                    </a:lnTo>
                    <a:lnTo>
                      <a:pt x="206" y="468"/>
                    </a:lnTo>
                    <a:lnTo>
                      <a:pt x="206" y="470"/>
                    </a:lnTo>
                    <a:lnTo>
                      <a:pt x="206" y="470"/>
                    </a:lnTo>
                    <a:lnTo>
                      <a:pt x="208" y="472"/>
                    </a:lnTo>
                    <a:lnTo>
                      <a:pt x="208" y="474"/>
                    </a:lnTo>
                    <a:lnTo>
                      <a:pt x="208" y="474"/>
                    </a:lnTo>
                    <a:lnTo>
                      <a:pt x="210" y="474"/>
                    </a:lnTo>
                    <a:lnTo>
                      <a:pt x="210" y="474"/>
                    </a:lnTo>
                    <a:lnTo>
                      <a:pt x="210" y="474"/>
                    </a:lnTo>
                    <a:lnTo>
                      <a:pt x="210" y="474"/>
                    </a:lnTo>
                    <a:lnTo>
                      <a:pt x="212" y="474"/>
                    </a:lnTo>
                    <a:lnTo>
                      <a:pt x="212" y="477"/>
                    </a:lnTo>
                    <a:lnTo>
                      <a:pt x="217" y="485"/>
                    </a:lnTo>
                    <a:lnTo>
                      <a:pt x="217" y="485"/>
                    </a:lnTo>
                    <a:lnTo>
                      <a:pt x="217" y="485"/>
                    </a:lnTo>
                    <a:lnTo>
                      <a:pt x="217" y="485"/>
                    </a:lnTo>
                    <a:lnTo>
                      <a:pt x="217" y="485"/>
                    </a:lnTo>
                    <a:lnTo>
                      <a:pt x="217" y="485"/>
                    </a:lnTo>
                    <a:lnTo>
                      <a:pt x="219" y="485"/>
                    </a:lnTo>
                    <a:lnTo>
                      <a:pt x="219" y="485"/>
                    </a:lnTo>
                    <a:lnTo>
                      <a:pt x="219" y="485"/>
                    </a:lnTo>
                    <a:lnTo>
                      <a:pt x="219" y="485"/>
                    </a:lnTo>
                    <a:lnTo>
                      <a:pt x="223" y="485"/>
                    </a:lnTo>
                    <a:lnTo>
                      <a:pt x="226" y="483"/>
                    </a:lnTo>
                    <a:lnTo>
                      <a:pt x="226" y="483"/>
                    </a:lnTo>
                    <a:lnTo>
                      <a:pt x="226" y="485"/>
                    </a:lnTo>
                    <a:lnTo>
                      <a:pt x="228" y="485"/>
                    </a:lnTo>
                    <a:lnTo>
                      <a:pt x="228" y="485"/>
                    </a:lnTo>
                    <a:lnTo>
                      <a:pt x="228" y="488"/>
                    </a:lnTo>
                    <a:lnTo>
                      <a:pt x="228" y="488"/>
                    </a:lnTo>
                    <a:lnTo>
                      <a:pt x="230" y="488"/>
                    </a:lnTo>
                    <a:lnTo>
                      <a:pt x="234" y="488"/>
                    </a:lnTo>
                    <a:lnTo>
                      <a:pt x="234" y="488"/>
                    </a:lnTo>
                    <a:lnTo>
                      <a:pt x="234" y="488"/>
                    </a:lnTo>
                    <a:lnTo>
                      <a:pt x="237" y="488"/>
                    </a:lnTo>
                    <a:lnTo>
                      <a:pt x="237" y="488"/>
                    </a:lnTo>
                    <a:lnTo>
                      <a:pt x="234" y="479"/>
                    </a:lnTo>
                    <a:lnTo>
                      <a:pt x="234" y="479"/>
                    </a:lnTo>
                    <a:lnTo>
                      <a:pt x="234" y="479"/>
                    </a:lnTo>
                    <a:lnTo>
                      <a:pt x="237" y="472"/>
                    </a:lnTo>
                    <a:lnTo>
                      <a:pt x="239" y="468"/>
                    </a:lnTo>
                    <a:lnTo>
                      <a:pt x="239" y="468"/>
                    </a:lnTo>
                    <a:lnTo>
                      <a:pt x="239" y="466"/>
                    </a:lnTo>
                    <a:lnTo>
                      <a:pt x="239" y="463"/>
                    </a:lnTo>
                    <a:lnTo>
                      <a:pt x="239" y="463"/>
                    </a:lnTo>
                    <a:lnTo>
                      <a:pt x="239" y="463"/>
                    </a:lnTo>
                    <a:lnTo>
                      <a:pt x="239" y="461"/>
                    </a:lnTo>
                    <a:lnTo>
                      <a:pt x="239" y="461"/>
                    </a:lnTo>
                    <a:lnTo>
                      <a:pt x="239" y="461"/>
                    </a:lnTo>
                    <a:lnTo>
                      <a:pt x="239" y="459"/>
                    </a:lnTo>
                    <a:lnTo>
                      <a:pt x="239" y="454"/>
                    </a:lnTo>
                    <a:lnTo>
                      <a:pt x="237" y="452"/>
                    </a:lnTo>
                    <a:lnTo>
                      <a:pt x="237" y="452"/>
                    </a:lnTo>
                    <a:lnTo>
                      <a:pt x="239" y="450"/>
                    </a:lnTo>
                    <a:lnTo>
                      <a:pt x="239" y="446"/>
                    </a:lnTo>
                    <a:lnTo>
                      <a:pt x="239" y="446"/>
                    </a:lnTo>
                    <a:lnTo>
                      <a:pt x="241" y="441"/>
                    </a:lnTo>
                    <a:lnTo>
                      <a:pt x="241" y="439"/>
                    </a:lnTo>
                    <a:lnTo>
                      <a:pt x="241" y="439"/>
                    </a:lnTo>
                    <a:lnTo>
                      <a:pt x="241" y="437"/>
                    </a:lnTo>
                    <a:lnTo>
                      <a:pt x="243" y="437"/>
                    </a:lnTo>
                    <a:lnTo>
                      <a:pt x="243" y="435"/>
                    </a:lnTo>
                    <a:lnTo>
                      <a:pt x="243" y="435"/>
                    </a:lnTo>
                    <a:lnTo>
                      <a:pt x="245" y="435"/>
                    </a:lnTo>
                    <a:lnTo>
                      <a:pt x="245" y="432"/>
                    </a:lnTo>
                    <a:lnTo>
                      <a:pt x="245" y="432"/>
                    </a:lnTo>
                    <a:lnTo>
                      <a:pt x="245" y="432"/>
                    </a:lnTo>
                    <a:lnTo>
                      <a:pt x="248" y="432"/>
                    </a:lnTo>
                    <a:lnTo>
                      <a:pt x="252" y="428"/>
                    </a:lnTo>
                    <a:lnTo>
                      <a:pt x="252" y="428"/>
                    </a:lnTo>
                    <a:lnTo>
                      <a:pt x="254" y="428"/>
                    </a:lnTo>
                    <a:lnTo>
                      <a:pt x="261" y="426"/>
                    </a:lnTo>
                    <a:lnTo>
                      <a:pt x="261" y="426"/>
                    </a:lnTo>
                    <a:lnTo>
                      <a:pt x="263" y="426"/>
                    </a:lnTo>
                    <a:lnTo>
                      <a:pt x="263" y="423"/>
                    </a:lnTo>
                    <a:lnTo>
                      <a:pt x="263" y="423"/>
                    </a:lnTo>
                    <a:lnTo>
                      <a:pt x="263" y="423"/>
                    </a:lnTo>
                    <a:lnTo>
                      <a:pt x="263" y="421"/>
                    </a:lnTo>
                    <a:lnTo>
                      <a:pt x="263" y="421"/>
                    </a:lnTo>
                    <a:lnTo>
                      <a:pt x="263" y="421"/>
                    </a:lnTo>
                    <a:lnTo>
                      <a:pt x="265" y="421"/>
                    </a:lnTo>
                    <a:lnTo>
                      <a:pt x="265" y="421"/>
                    </a:lnTo>
                    <a:lnTo>
                      <a:pt x="265" y="421"/>
                    </a:lnTo>
                    <a:lnTo>
                      <a:pt x="268" y="421"/>
                    </a:lnTo>
                    <a:lnTo>
                      <a:pt x="268" y="421"/>
                    </a:lnTo>
                    <a:lnTo>
                      <a:pt x="270" y="421"/>
                    </a:lnTo>
                    <a:lnTo>
                      <a:pt x="270" y="421"/>
                    </a:lnTo>
                    <a:lnTo>
                      <a:pt x="272" y="421"/>
                    </a:lnTo>
                    <a:lnTo>
                      <a:pt x="272" y="421"/>
                    </a:lnTo>
                    <a:lnTo>
                      <a:pt x="272" y="421"/>
                    </a:lnTo>
                    <a:lnTo>
                      <a:pt x="274" y="421"/>
                    </a:lnTo>
                    <a:lnTo>
                      <a:pt x="274" y="423"/>
                    </a:lnTo>
                    <a:lnTo>
                      <a:pt x="274" y="423"/>
                    </a:lnTo>
                    <a:lnTo>
                      <a:pt x="277" y="423"/>
                    </a:lnTo>
                    <a:lnTo>
                      <a:pt x="279" y="423"/>
                    </a:lnTo>
                    <a:lnTo>
                      <a:pt x="281" y="423"/>
                    </a:lnTo>
                    <a:lnTo>
                      <a:pt x="283" y="426"/>
                    </a:lnTo>
                    <a:lnTo>
                      <a:pt x="285" y="426"/>
                    </a:lnTo>
                    <a:lnTo>
                      <a:pt x="285" y="426"/>
                    </a:lnTo>
                    <a:lnTo>
                      <a:pt x="285" y="426"/>
                    </a:lnTo>
                    <a:lnTo>
                      <a:pt x="285" y="428"/>
                    </a:lnTo>
                    <a:lnTo>
                      <a:pt x="288" y="428"/>
                    </a:lnTo>
                    <a:lnTo>
                      <a:pt x="288" y="430"/>
                    </a:lnTo>
                    <a:lnTo>
                      <a:pt x="288" y="430"/>
                    </a:lnTo>
                    <a:lnTo>
                      <a:pt x="290" y="430"/>
                    </a:lnTo>
                    <a:lnTo>
                      <a:pt x="290" y="432"/>
                    </a:lnTo>
                    <a:lnTo>
                      <a:pt x="292" y="432"/>
                    </a:lnTo>
                    <a:lnTo>
                      <a:pt x="294" y="435"/>
                    </a:lnTo>
                    <a:lnTo>
                      <a:pt x="294" y="437"/>
                    </a:lnTo>
                    <a:lnTo>
                      <a:pt x="296" y="439"/>
                    </a:lnTo>
                    <a:lnTo>
                      <a:pt x="296" y="441"/>
                    </a:lnTo>
                    <a:lnTo>
                      <a:pt x="296" y="441"/>
                    </a:lnTo>
                    <a:lnTo>
                      <a:pt x="299" y="441"/>
                    </a:lnTo>
                    <a:lnTo>
                      <a:pt x="299" y="443"/>
                    </a:lnTo>
                    <a:lnTo>
                      <a:pt x="299" y="443"/>
                    </a:lnTo>
                    <a:lnTo>
                      <a:pt x="299" y="446"/>
                    </a:lnTo>
                    <a:lnTo>
                      <a:pt x="299" y="446"/>
                    </a:lnTo>
                    <a:lnTo>
                      <a:pt x="299" y="446"/>
                    </a:lnTo>
                    <a:lnTo>
                      <a:pt x="299" y="448"/>
                    </a:lnTo>
                    <a:lnTo>
                      <a:pt x="305" y="448"/>
                    </a:lnTo>
                    <a:lnTo>
                      <a:pt x="305" y="448"/>
                    </a:lnTo>
                    <a:lnTo>
                      <a:pt x="308" y="448"/>
                    </a:lnTo>
                    <a:lnTo>
                      <a:pt x="308" y="448"/>
                    </a:lnTo>
                    <a:lnTo>
                      <a:pt x="308" y="448"/>
                    </a:lnTo>
                    <a:lnTo>
                      <a:pt x="308" y="446"/>
                    </a:lnTo>
                    <a:lnTo>
                      <a:pt x="310" y="446"/>
                    </a:lnTo>
                    <a:lnTo>
                      <a:pt x="310" y="446"/>
                    </a:lnTo>
                    <a:lnTo>
                      <a:pt x="310" y="446"/>
                    </a:lnTo>
                    <a:lnTo>
                      <a:pt x="312" y="446"/>
                    </a:lnTo>
                    <a:lnTo>
                      <a:pt x="312" y="446"/>
                    </a:lnTo>
                    <a:lnTo>
                      <a:pt x="314" y="446"/>
                    </a:lnTo>
                    <a:lnTo>
                      <a:pt x="316" y="446"/>
                    </a:lnTo>
                    <a:lnTo>
                      <a:pt x="316" y="446"/>
                    </a:lnTo>
                    <a:lnTo>
                      <a:pt x="316" y="446"/>
                    </a:lnTo>
                    <a:lnTo>
                      <a:pt x="316" y="443"/>
                    </a:lnTo>
                    <a:lnTo>
                      <a:pt x="316" y="443"/>
                    </a:lnTo>
                    <a:lnTo>
                      <a:pt x="316" y="441"/>
                    </a:lnTo>
                    <a:lnTo>
                      <a:pt x="316" y="441"/>
                    </a:lnTo>
                    <a:lnTo>
                      <a:pt x="319" y="441"/>
                    </a:lnTo>
                    <a:lnTo>
                      <a:pt x="319" y="441"/>
                    </a:lnTo>
                    <a:lnTo>
                      <a:pt x="319" y="439"/>
                    </a:lnTo>
                    <a:lnTo>
                      <a:pt x="319" y="439"/>
                    </a:lnTo>
                    <a:lnTo>
                      <a:pt x="319" y="439"/>
                    </a:lnTo>
                    <a:lnTo>
                      <a:pt x="325" y="437"/>
                    </a:lnTo>
                    <a:lnTo>
                      <a:pt x="325" y="437"/>
                    </a:lnTo>
                    <a:lnTo>
                      <a:pt x="330" y="437"/>
                    </a:lnTo>
                    <a:lnTo>
                      <a:pt x="330" y="437"/>
                    </a:lnTo>
                    <a:lnTo>
                      <a:pt x="330" y="435"/>
                    </a:lnTo>
                    <a:lnTo>
                      <a:pt x="330" y="435"/>
                    </a:lnTo>
                    <a:lnTo>
                      <a:pt x="332" y="435"/>
                    </a:lnTo>
                    <a:lnTo>
                      <a:pt x="332" y="435"/>
                    </a:lnTo>
                    <a:lnTo>
                      <a:pt x="332" y="432"/>
                    </a:lnTo>
                    <a:lnTo>
                      <a:pt x="332" y="432"/>
                    </a:lnTo>
                    <a:lnTo>
                      <a:pt x="332" y="432"/>
                    </a:lnTo>
                    <a:lnTo>
                      <a:pt x="332" y="430"/>
                    </a:lnTo>
                    <a:lnTo>
                      <a:pt x="330" y="430"/>
                    </a:lnTo>
                    <a:lnTo>
                      <a:pt x="325" y="426"/>
                    </a:lnTo>
                    <a:lnTo>
                      <a:pt x="325" y="426"/>
                    </a:lnTo>
                    <a:lnTo>
                      <a:pt x="325" y="423"/>
                    </a:lnTo>
                    <a:lnTo>
                      <a:pt x="325" y="423"/>
                    </a:lnTo>
                    <a:lnTo>
                      <a:pt x="325" y="421"/>
                    </a:lnTo>
                    <a:lnTo>
                      <a:pt x="325" y="421"/>
                    </a:lnTo>
                    <a:lnTo>
                      <a:pt x="325" y="419"/>
                    </a:lnTo>
                    <a:lnTo>
                      <a:pt x="325" y="417"/>
                    </a:lnTo>
                    <a:lnTo>
                      <a:pt x="325" y="417"/>
                    </a:lnTo>
                    <a:lnTo>
                      <a:pt x="327" y="417"/>
                    </a:lnTo>
                    <a:lnTo>
                      <a:pt x="327" y="415"/>
                    </a:lnTo>
                    <a:lnTo>
                      <a:pt x="327" y="415"/>
                    </a:lnTo>
                    <a:lnTo>
                      <a:pt x="327" y="412"/>
                    </a:lnTo>
                    <a:lnTo>
                      <a:pt x="330" y="410"/>
                    </a:lnTo>
                    <a:lnTo>
                      <a:pt x="330" y="410"/>
                    </a:lnTo>
                    <a:lnTo>
                      <a:pt x="330" y="408"/>
                    </a:lnTo>
                    <a:lnTo>
                      <a:pt x="330" y="406"/>
                    </a:lnTo>
                    <a:lnTo>
                      <a:pt x="332" y="406"/>
                    </a:lnTo>
                    <a:lnTo>
                      <a:pt x="332" y="401"/>
                    </a:lnTo>
                    <a:lnTo>
                      <a:pt x="332" y="401"/>
                    </a:lnTo>
                    <a:lnTo>
                      <a:pt x="332" y="401"/>
                    </a:lnTo>
                    <a:lnTo>
                      <a:pt x="332" y="399"/>
                    </a:lnTo>
                    <a:lnTo>
                      <a:pt x="334" y="395"/>
                    </a:lnTo>
                    <a:lnTo>
                      <a:pt x="336" y="395"/>
                    </a:lnTo>
                    <a:lnTo>
                      <a:pt x="336" y="395"/>
                    </a:lnTo>
                    <a:lnTo>
                      <a:pt x="336" y="392"/>
                    </a:lnTo>
                    <a:lnTo>
                      <a:pt x="336" y="390"/>
                    </a:lnTo>
                    <a:lnTo>
                      <a:pt x="336" y="390"/>
                    </a:lnTo>
                    <a:lnTo>
                      <a:pt x="336" y="388"/>
                    </a:lnTo>
                    <a:lnTo>
                      <a:pt x="339" y="388"/>
                    </a:lnTo>
                    <a:lnTo>
                      <a:pt x="339" y="388"/>
                    </a:lnTo>
                    <a:lnTo>
                      <a:pt x="341" y="384"/>
                    </a:lnTo>
                    <a:lnTo>
                      <a:pt x="343" y="379"/>
                    </a:lnTo>
                    <a:lnTo>
                      <a:pt x="343" y="379"/>
                    </a:lnTo>
                    <a:lnTo>
                      <a:pt x="343" y="379"/>
                    </a:lnTo>
                    <a:lnTo>
                      <a:pt x="343" y="377"/>
                    </a:lnTo>
                    <a:lnTo>
                      <a:pt x="343" y="377"/>
                    </a:lnTo>
                    <a:lnTo>
                      <a:pt x="343" y="377"/>
                    </a:lnTo>
                    <a:lnTo>
                      <a:pt x="345" y="375"/>
                    </a:lnTo>
                    <a:lnTo>
                      <a:pt x="345" y="375"/>
                    </a:lnTo>
                    <a:lnTo>
                      <a:pt x="345" y="375"/>
                    </a:lnTo>
                    <a:lnTo>
                      <a:pt x="347" y="375"/>
                    </a:lnTo>
                    <a:lnTo>
                      <a:pt x="347" y="372"/>
                    </a:lnTo>
                    <a:lnTo>
                      <a:pt x="350" y="372"/>
                    </a:lnTo>
                    <a:lnTo>
                      <a:pt x="350" y="372"/>
                    </a:lnTo>
                    <a:lnTo>
                      <a:pt x="350" y="370"/>
                    </a:lnTo>
                    <a:lnTo>
                      <a:pt x="350" y="370"/>
                    </a:lnTo>
                    <a:lnTo>
                      <a:pt x="350" y="370"/>
                    </a:lnTo>
                    <a:lnTo>
                      <a:pt x="350" y="370"/>
                    </a:lnTo>
                    <a:lnTo>
                      <a:pt x="352" y="368"/>
                    </a:lnTo>
                    <a:lnTo>
                      <a:pt x="372" y="368"/>
                    </a:lnTo>
                    <a:lnTo>
                      <a:pt x="436" y="368"/>
                    </a:lnTo>
                    <a:lnTo>
                      <a:pt x="429" y="288"/>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2525D505-9916-1660-BFF7-336ECB71F9E3}"/>
                  </a:ext>
                </a:extLst>
              </p:cNvPr>
              <p:cNvSpPr>
                <a:spLocks/>
              </p:cNvSpPr>
              <p:nvPr/>
            </p:nvSpPr>
            <p:spPr bwMode="auto">
              <a:xfrm>
                <a:off x="1807603" y="2422524"/>
                <a:ext cx="815975" cy="668337"/>
              </a:xfrm>
              <a:custGeom>
                <a:avLst/>
                <a:gdLst>
                  <a:gd name="T0" fmla="*/ 499 w 514"/>
                  <a:gd name="T1" fmla="*/ 288 h 421"/>
                  <a:gd name="T2" fmla="*/ 501 w 514"/>
                  <a:gd name="T3" fmla="*/ 259 h 421"/>
                  <a:gd name="T4" fmla="*/ 501 w 514"/>
                  <a:gd name="T5" fmla="*/ 232 h 421"/>
                  <a:gd name="T6" fmla="*/ 479 w 514"/>
                  <a:gd name="T7" fmla="*/ 226 h 421"/>
                  <a:gd name="T8" fmla="*/ 390 w 514"/>
                  <a:gd name="T9" fmla="*/ 213 h 421"/>
                  <a:gd name="T10" fmla="*/ 390 w 514"/>
                  <a:gd name="T11" fmla="*/ 199 h 421"/>
                  <a:gd name="T12" fmla="*/ 386 w 514"/>
                  <a:gd name="T13" fmla="*/ 162 h 421"/>
                  <a:gd name="T14" fmla="*/ 388 w 514"/>
                  <a:gd name="T15" fmla="*/ 133 h 421"/>
                  <a:gd name="T16" fmla="*/ 392 w 514"/>
                  <a:gd name="T17" fmla="*/ 119 h 421"/>
                  <a:gd name="T18" fmla="*/ 384 w 514"/>
                  <a:gd name="T19" fmla="*/ 93 h 421"/>
                  <a:gd name="T20" fmla="*/ 392 w 514"/>
                  <a:gd name="T21" fmla="*/ 64 h 421"/>
                  <a:gd name="T22" fmla="*/ 370 w 514"/>
                  <a:gd name="T23" fmla="*/ 53 h 421"/>
                  <a:gd name="T24" fmla="*/ 357 w 514"/>
                  <a:gd name="T25" fmla="*/ 62 h 421"/>
                  <a:gd name="T26" fmla="*/ 342 w 514"/>
                  <a:gd name="T27" fmla="*/ 46 h 421"/>
                  <a:gd name="T28" fmla="*/ 328 w 514"/>
                  <a:gd name="T29" fmla="*/ 31 h 421"/>
                  <a:gd name="T30" fmla="*/ 315 w 514"/>
                  <a:gd name="T31" fmla="*/ 26 h 421"/>
                  <a:gd name="T32" fmla="*/ 299 w 514"/>
                  <a:gd name="T33" fmla="*/ 2 h 421"/>
                  <a:gd name="T34" fmla="*/ 231 w 514"/>
                  <a:gd name="T35" fmla="*/ 13 h 421"/>
                  <a:gd name="T36" fmla="*/ 213 w 514"/>
                  <a:gd name="T37" fmla="*/ 24 h 421"/>
                  <a:gd name="T38" fmla="*/ 211 w 514"/>
                  <a:gd name="T39" fmla="*/ 42 h 421"/>
                  <a:gd name="T40" fmla="*/ 198 w 514"/>
                  <a:gd name="T41" fmla="*/ 51 h 421"/>
                  <a:gd name="T42" fmla="*/ 198 w 514"/>
                  <a:gd name="T43" fmla="*/ 71 h 421"/>
                  <a:gd name="T44" fmla="*/ 175 w 514"/>
                  <a:gd name="T45" fmla="*/ 71 h 421"/>
                  <a:gd name="T46" fmla="*/ 151 w 514"/>
                  <a:gd name="T47" fmla="*/ 71 h 421"/>
                  <a:gd name="T48" fmla="*/ 138 w 514"/>
                  <a:gd name="T49" fmla="*/ 93 h 421"/>
                  <a:gd name="T50" fmla="*/ 124 w 514"/>
                  <a:gd name="T51" fmla="*/ 104 h 421"/>
                  <a:gd name="T52" fmla="*/ 116 w 514"/>
                  <a:gd name="T53" fmla="*/ 93 h 421"/>
                  <a:gd name="T54" fmla="*/ 98 w 514"/>
                  <a:gd name="T55" fmla="*/ 106 h 421"/>
                  <a:gd name="T56" fmla="*/ 80 w 514"/>
                  <a:gd name="T57" fmla="*/ 115 h 421"/>
                  <a:gd name="T58" fmla="*/ 65 w 514"/>
                  <a:gd name="T59" fmla="*/ 102 h 421"/>
                  <a:gd name="T60" fmla="*/ 31 w 514"/>
                  <a:gd name="T61" fmla="*/ 104 h 421"/>
                  <a:gd name="T62" fmla="*/ 5 w 514"/>
                  <a:gd name="T63" fmla="*/ 131 h 421"/>
                  <a:gd name="T64" fmla="*/ 51 w 514"/>
                  <a:gd name="T65" fmla="*/ 133 h 421"/>
                  <a:gd name="T66" fmla="*/ 71 w 514"/>
                  <a:gd name="T67" fmla="*/ 131 h 421"/>
                  <a:gd name="T68" fmla="*/ 80 w 514"/>
                  <a:gd name="T69" fmla="*/ 128 h 421"/>
                  <a:gd name="T70" fmla="*/ 91 w 514"/>
                  <a:gd name="T71" fmla="*/ 135 h 421"/>
                  <a:gd name="T72" fmla="*/ 107 w 514"/>
                  <a:gd name="T73" fmla="*/ 126 h 421"/>
                  <a:gd name="T74" fmla="*/ 113 w 514"/>
                  <a:gd name="T75" fmla="*/ 162 h 421"/>
                  <a:gd name="T76" fmla="*/ 102 w 514"/>
                  <a:gd name="T77" fmla="*/ 184 h 421"/>
                  <a:gd name="T78" fmla="*/ 104 w 514"/>
                  <a:gd name="T79" fmla="*/ 206 h 421"/>
                  <a:gd name="T80" fmla="*/ 109 w 514"/>
                  <a:gd name="T81" fmla="*/ 228 h 421"/>
                  <a:gd name="T82" fmla="*/ 109 w 514"/>
                  <a:gd name="T83" fmla="*/ 248 h 421"/>
                  <a:gd name="T84" fmla="*/ 120 w 514"/>
                  <a:gd name="T85" fmla="*/ 268 h 421"/>
                  <a:gd name="T86" fmla="*/ 127 w 514"/>
                  <a:gd name="T87" fmla="*/ 277 h 421"/>
                  <a:gd name="T88" fmla="*/ 133 w 514"/>
                  <a:gd name="T89" fmla="*/ 292 h 421"/>
                  <a:gd name="T90" fmla="*/ 153 w 514"/>
                  <a:gd name="T91" fmla="*/ 306 h 421"/>
                  <a:gd name="T92" fmla="*/ 164 w 514"/>
                  <a:gd name="T93" fmla="*/ 312 h 421"/>
                  <a:gd name="T94" fmla="*/ 173 w 514"/>
                  <a:gd name="T95" fmla="*/ 323 h 421"/>
                  <a:gd name="T96" fmla="*/ 191 w 514"/>
                  <a:gd name="T97" fmla="*/ 330 h 421"/>
                  <a:gd name="T98" fmla="*/ 215 w 514"/>
                  <a:gd name="T99" fmla="*/ 334 h 421"/>
                  <a:gd name="T100" fmla="*/ 246 w 514"/>
                  <a:gd name="T101" fmla="*/ 341 h 421"/>
                  <a:gd name="T102" fmla="*/ 266 w 514"/>
                  <a:gd name="T103" fmla="*/ 346 h 421"/>
                  <a:gd name="T104" fmla="*/ 277 w 514"/>
                  <a:gd name="T105" fmla="*/ 352 h 421"/>
                  <a:gd name="T106" fmla="*/ 291 w 514"/>
                  <a:gd name="T107" fmla="*/ 365 h 421"/>
                  <a:gd name="T108" fmla="*/ 306 w 514"/>
                  <a:gd name="T109" fmla="*/ 370 h 421"/>
                  <a:gd name="T110" fmla="*/ 330 w 514"/>
                  <a:gd name="T111" fmla="*/ 381 h 421"/>
                  <a:gd name="T112" fmla="*/ 348 w 514"/>
                  <a:gd name="T113" fmla="*/ 392 h 421"/>
                  <a:gd name="T114" fmla="*/ 373 w 514"/>
                  <a:gd name="T115" fmla="*/ 410 h 421"/>
                  <a:gd name="T116" fmla="*/ 410 w 514"/>
                  <a:gd name="T117" fmla="*/ 410 h 421"/>
                  <a:gd name="T118" fmla="*/ 437 w 514"/>
                  <a:gd name="T119" fmla="*/ 414 h 421"/>
                  <a:gd name="T120" fmla="*/ 481 w 514"/>
                  <a:gd name="T121" fmla="*/ 379 h 421"/>
                  <a:gd name="T122" fmla="*/ 499 w 514"/>
                  <a:gd name="T123" fmla="*/ 35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 h="421">
                    <a:moveTo>
                      <a:pt x="514" y="323"/>
                    </a:moveTo>
                    <a:lnTo>
                      <a:pt x="512" y="323"/>
                    </a:lnTo>
                    <a:lnTo>
                      <a:pt x="510" y="319"/>
                    </a:lnTo>
                    <a:lnTo>
                      <a:pt x="510" y="317"/>
                    </a:lnTo>
                    <a:lnTo>
                      <a:pt x="510" y="314"/>
                    </a:lnTo>
                    <a:lnTo>
                      <a:pt x="510" y="314"/>
                    </a:lnTo>
                    <a:lnTo>
                      <a:pt x="510" y="306"/>
                    </a:lnTo>
                    <a:lnTo>
                      <a:pt x="510" y="303"/>
                    </a:lnTo>
                    <a:lnTo>
                      <a:pt x="508" y="303"/>
                    </a:lnTo>
                    <a:lnTo>
                      <a:pt x="505" y="299"/>
                    </a:lnTo>
                    <a:lnTo>
                      <a:pt x="505" y="297"/>
                    </a:lnTo>
                    <a:lnTo>
                      <a:pt x="503" y="292"/>
                    </a:lnTo>
                    <a:lnTo>
                      <a:pt x="501" y="290"/>
                    </a:lnTo>
                    <a:lnTo>
                      <a:pt x="501" y="288"/>
                    </a:lnTo>
                    <a:lnTo>
                      <a:pt x="501" y="288"/>
                    </a:lnTo>
                    <a:lnTo>
                      <a:pt x="501" y="288"/>
                    </a:lnTo>
                    <a:lnTo>
                      <a:pt x="499" y="288"/>
                    </a:lnTo>
                    <a:lnTo>
                      <a:pt x="499" y="288"/>
                    </a:lnTo>
                    <a:lnTo>
                      <a:pt x="497" y="288"/>
                    </a:lnTo>
                    <a:lnTo>
                      <a:pt x="497" y="288"/>
                    </a:lnTo>
                    <a:lnTo>
                      <a:pt x="497" y="288"/>
                    </a:lnTo>
                    <a:lnTo>
                      <a:pt x="494" y="286"/>
                    </a:lnTo>
                    <a:lnTo>
                      <a:pt x="494" y="286"/>
                    </a:lnTo>
                    <a:lnTo>
                      <a:pt x="494" y="283"/>
                    </a:lnTo>
                    <a:lnTo>
                      <a:pt x="494" y="281"/>
                    </a:lnTo>
                    <a:lnTo>
                      <a:pt x="494" y="279"/>
                    </a:lnTo>
                    <a:lnTo>
                      <a:pt x="494" y="277"/>
                    </a:lnTo>
                    <a:lnTo>
                      <a:pt x="494" y="277"/>
                    </a:lnTo>
                    <a:lnTo>
                      <a:pt x="492" y="270"/>
                    </a:lnTo>
                    <a:lnTo>
                      <a:pt x="492" y="266"/>
                    </a:lnTo>
                    <a:lnTo>
                      <a:pt x="494" y="266"/>
                    </a:lnTo>
                    <a:lnTo>
                      <a:pt x="494" y="266"/>
                    </a:lnTo>
                    <a:lnTo>
                      <a:pt x="494" y="264"/>
                    </a:lnTo>
                    <a:lnTo>
                      <a:pt x="499" y="261"/>
                    </a:lnTo>
                    <a:lnTo>
                      <a:pt x="499" y="259"/>
                    </a:lnTo>
                    <a:lnTo>
                      <a:pt x="501" y="259"/>
                    </a:lnTo>
                    <a:lnTo>
                      <a:pt x="501" y="257"/>
                    </a:lnTo>
                    <a:lnTo>
                      <a:pt x="503" y="257"/>
                    </a:lnTo>
                    <a:lnTo>
                      <a:pt x="503" y="255"/>
                    </a:lnTo>
                    <a:lnTo>
                      <a:pt x="503" y="255"/>
                    </a:lnTo>
                    <a:lnTo>
                      <a:pt x="503" y="252"/>
                    </a:lnTo>
                    <a:lnTo>
                      <a:pt x="505" y="252"/>
                    </a:lnTo>
                    <a:lnTo>
                      <a:pt x="505" y="252"/>
                    </a:lnTo>
                    <a:lnTo>
                      <a:pt x="505" y="252"/>
                    </a:lnTo>
                    <a:lnTo>
                      <a:pt x="508" y="252"/>
                    </a:lnTo>
                    <a:lnTo>
                      <a:pt x="508" y="250"/>
                    </a:lnTo>
                    <a:lnTo>
                      <a:pt x="508" y="250"/>
                    </a:lnTo>
                    <a:lnTo>
                      <a:pt x="508" y="248"/>
                    </a:lnTo>
                    <a:lnTo>
                      <a:pt x="503" y="241"/>
                    </a:lnTo>
                    <a:lnTo>
                      <a:pt x="503" y="239"/>
                    </a:lnTo>
                    <a:lnTo>
                      <a:pt x="503" y="239"/>
                    </a:lnTo>
                    <a:lnTo>
                      <a:pt x="503" y="237"/>
                    </a:lnTo>
                    <a:lnTo>
                      <a:pt x="503" y="237"/>
                    </a:lnTo>
                    <a:lnTo>
                      <a:pt x="501" y="232"/>
                    </a:lnTo>
                    <a:lnTo>
                      <a:pt x="501" y="232"/>
                    </a:lnTo>
                    <a:lnTo>
                      <a:pt x="499" y="230"/>
                    </a:lnTo>
                    <a:lnTo>
                      <a:pt x="499" y="230"/>
                    </a:lnTo>
                    <a:lnTo>
                      <a:pt x="497" y="230"/>
                    </a:lnTo>
                    <a:lnTo>
                      <a:pt x="497" y="230"/>
                    </a:lnTo>
                    <a:lnTo>
                      <a:pt x="494" y="230"/>
                    </a:lnTo>
                    <a:lnTo>
                      <a:pt x="494" y="230"/>
                    </a:lnTo>
                    <a:lnTo>
                      <a:pt x="494" y="230"/>
                    </a:lnTo>
                    <a:lnTo>
                      <a:pt x="490" y="228"/>
                    </a:lnTo>
                    <a:lnTo>
                      <a:pt x="490" y="228"/>
                    </a:lnTo>
                    <a:lnTo>
                      <a:pt x="490" y="230"/>
                    </a:lnTo>
                    <a:lnTo>
                      <a:pt x="488" y="230"/>
                    </a:lnTo>
                    <a:lnTo>
                      <a:pt x="488" y="230"/>
                    </a:lnTo>
                    <a:lnTo>
                      <a:pt x="488" y="230"/>
                    </a:lnTo>
                    <a:lnTo>
                      <a:pt x="483" y="228"/>
                    </a:lnTo>
                    <a:lnTo>
                      <a:pt x="483" y="228"/>
                    </a:lnTo>
                    <a:lnTo>
                      <a:pt x="481" y="228"/>
                    </a:lnTo>
                    <a:lnTo>
                      <a:pt x="479" y="226"/>
                    </a:lnTo>
                    <a:lnTo>
                      <a:pt x="479" y="226"/>
                    </a:lnTo>
                    <a:lnTo>
                      <a:pt x="479" y="226"/>
                    </a:lnTo>
                    <a:lnTo>
                      <a:pt x="477" y="228"/>
                    </a:lnTo>
                    <a:lnTo>
                      <a:pt x="474" y="228"/>
                    </a:lnTo>
                    <a:lnTo>
                      <a:pt x="474" y="230"/>
                    </a:lnTo>
                    <a:lnTo>
                      <a:pt x="474" y="230"/>
                    </a:lnTo>
                    <a:lnTo>
                      <a:pt x="472" y="228"/>
                    </a:lnTo>
                    <a:lnTo>
                      <a:pt x="470" y="226"/>
                    </a:lnTo>
                    <a:lnTo>
                      <a:pt x="468" y="224"/>
                    </a:lnTo>
                    <a:lnTo>
                      <a:pt x="468" y="224"/>
                    </a:lnTo>
                    <a:lnTo>
                      <a:pt x="468" y="221"/>
                    </a:lnTo>
                    <a:lnTo>
                      <a:pt x="470" y="221"/>
                    </a:lnTo>
                    <a:lnTo>
                      <a:pt x="468" y="221"/>
                    </a:lnTo>
                    <a:lnTo>
                      <a:pt x="392" y="221"/>
                    </a:lnTo>
                    <a:lnTo>
                      <a:pt x="390" y="219"/>
                    </a:lnTo>
                    <a:lnTo>
                      <a:pt x="388" y="219"/>
                    </a:lnTo>
                    <a:lnTo>
                      <a:pt x="388" y="217"/>
                    </a:lnTo>
                    <a:lnTo>
                      <a:pt x="390" y="213"/>
                    </a:lnTo>
                    <a:lnTo>
                      <a:pt x="390" y="210"/>
                    </a:lnTo>
                    <a:lnTo>
                      <a:pt x="390" y="210"/>
                    </a:lnTo>
                    <a:lnTo>
                      <a:pt x="390" y="206"/>
                    </a:lnTo>
                    <a:lnTo>
                      <a:pt x="390" y="206"/>
                    </a:lnTo>
                    <a:lnTo>
                      <a:pt x="390" y="204"/>
                    </a:lnTo>
                    <a:lnTo>
                      <a:pt x="390" y="204"/>
                    </a:lnTo>
                    <a:lnTo>
                      <a:pt x="390" y="204"/>
                    </a:lnTo>
                    <a:lnTo>
                      <a:pt x="390" y="204"/>
                    </a:lnTo>
                    <a:lnTo>
                      <a:pt x="392" y="204"/>
                    </a:lnTo>
                    <a:lnTo>
                      <a:pt x="392" y="204"/>
                    </a:lnTo>
                    <a:lnTo>
                      <a:pt x="392" y="204"/>
                    </a:lnTo>
                    <a:lnTo>
                      <a:pt x="392" y="201"/>
                    </a:lnTo>
                    <a:lnTo>
                      <a:pt x="392" y="199"/>
                    </a:lnTo>
                    <a:lnTo>
                      <a:pt x="392" y="199"/>
                    </a:lnTo>
                    <a:lnTo>
                      <a:pt x="392" y="199"/>
                    </a:lnTo>
                    <a:lnTo>
                      <a:pt x="392" y="199"/>
                    </a:lnTo>
                    <a:lnTo>
                      <a:pt x="390" y="199"/>
                    </a:lnTo>
                    <a:lnTo>
                      <a:pt x="390" y="199"/>
                    </a:lnTo>
                    <a:lnTo>
                      <a:pt x="390" y="197"/>
                    </a:lnTo>
                    <a:lnTo>
                      <a:pt x="390" y="195"/>
                    </a:lnTo>
                    <a:lnTo>
                      <a:pt x="390" y="193"/>
                    </a:lnTo>
                    <a:lnTo>
                      <a:pt x="392" y="188"/>
                    </a:lnTo>
                    <a:lnTo>
                      <a:pt x="392" y="184"/>
                    </a:lnTo>
                    <a:lnTo>
                      <a:pt x="392" y="182"/>
                    </a:lnTo>
                    <a:lnTo>
                      <a:pt x="392" y="179"/>
                    </a:lnTo>
                    <a:lnTo>
                      <a:pt x="392" y="179"/>
                    </a:lnTo>
                    <a:lnTo>
                      <a:pt x="392" y="177"/>
                    </a:lnTo>
                    <a:lnTo>
                      <a:pt x="392" y="177"/>
                    </a:lnTo>
                    <a:lnTo>
                      <a:pt x="390" y="175"/>
                    </a:lnTo>
                    <a:lnTo>
                      <a:pt x="390" y="175"/>
                    </a:lnTo>
                    <a:lnTo>
                      <a:pt x="390" y="173"/>
                    </a:lnTo>
                    <a:lnTo>
                      <a:pt x="386" y="166"/>
                    </a:lnTo>
                    <a:lnTo>
                      <a:pt x="386" y="166"/>
                    </a:lnTo>
                    <a:lnTo>
                      <a:pt x="386" y="164"/>
                    </a:lnTo>
                    <a:lnTo>
                      <a:pt x="386" y="162"/>
                    </a:lnTo>
                    <a:lnTo>
                      <a:pt x="386" y="162"/>
                    </a:lnTo>
                    <a:lnTo>
                      <a:pt x="386" y="159"/>
                    </a:lnTo>
                    <a:lnTo>
                      <a:pt x="386" y="159"/>
                    </a:lnTo>
                    <a:lnTo>
                      <a:pt x="386" y="157"/>
                    </a:lnTo>
                    <a:lnTo>
                      <a:pt x="386" y="157"/>
                    </a:lnTo>
                    <a:lnTo>
                      <a:pt x="386" y="155"/>
                    </a:lnTo>
                    <a:lnTo>
                      <a:pt x="386" y="153"/>
                    </a:lnTo>
                    <a:lnTo>
                      <a:pt x="386" y="151"/>
                    </a:lnTo>
                    <a:lnTo>
                      <a:pt x="386" y="151"/>
                    </a:lnTo>
                    <a:lnTo>
                      <a:pt x="388" y="146"/>
                    </a:lnTo>
                    <a:lnTo>
                      <a:pt x="388" y="146"/>
                    </a:lnTo>
                    <a:lnTo>
                      <a:pt x="388" y="146"/>
                    </a:lnTo>
                    <a:lnTo>
                      <a:pt x="388" y="144"/>
                    </a:lnTo>
                    <a:lnTo>
                      <a:pt x="388" y="142"/>
                    </a:lnTo>
                    <a:lnTo>
                      <a:pt x="388" y="142"/>
                    </a:lnTo>
                    <a:lnTo>
                      <a:pt x="388" y="139"/>
                    </a:lnTo>
                    <a:lnTo>
                      <a:pt x="390" y="137"/>
                    </a:lnTo>
                    <a:lnTo>
                      <a:pt x="390" y="137"/>
                    </a:lnTo>
                    <a:lnTo>
                      <a:pt x="388" y="133"/>
                    </a:lnTo>
                    <a:lnTo>
                      <a:pt x="388" y="133"/>
                    </a:lnTo>
                    <a:lnTo>
                      <a:pt x="388" y="131"/>
                    </a:lnTo>
                    <a:lnTo>
                      <a:pt x="388" y="128"/>
                    </a:lnTo>
                    <a:lnTo>
                      <a:pt x="386" y="128"/>
                    </a:lnTo>
                    <a:lnTo>
                      <a:pt x="386" y="128"/>
                    </a:lnTo>
                    <a:lnTo>
                      <a:pt x="386" y="126"/>
                    </a:lnTo>
                    <a:lnTo>
                      <a:pt x="386" y="126"/>
                    </a:lnTo>
                    <a:lnTo>
                      <a:pt x="386" y="126"/>
                    </a:lnTo>
                    <a:lnTo>
                      <a:pt x="388" y="126"/>
                    </a:lnTo>
                    <a:lnTo>
                      <a:pt x="388" y="126"/>
                    </a:lnTo>
                    <a:lnTo>
                      <a:pt x="390" y="124"/>
                    </a:lnTo>
                    <a:lnTo>
                      <a:pt x="390" y="122"/>
                    </a:lnTo>
                    <a:lnTo>
                      <a:pt x="390" y="122"/>
                    </a:lnTo>
                    <a:lnTo>
                      <a:pt x="390" y="122"/>
                    </a:lnTo>
                    <a:lnTo>
                      <a:pt x="392" y="122"/>
                    </a:lnTo>
                    <a:lnTo>
                      <a:pt x="392" y="119"/>
                    </a:lnTo>
                    <a:lnTo>
                      <a:pt x="392" y="119"/>
                    </a:lnTo>
                    <a:lnTo>
                      <a:pt x="392" y="119"/>
                    </a:lnTo>
                    <a:lnTo>
                      <a:pt x="390" y="117"/>
                    </a:lnTo>
                    <a:lnTo>
                      <a:pt x="390" y="117"/>
                    </a:lnTo>
                    <a:lnTo>
                      <a:pt x="390" y="117"/>
                    </a:lnTo>
                    <a:lnTo>
                      <a:pt x="390" y="115"/>
                    </a:lnTo>
                    <a:lnTo>
                      <a:pt x="388" y="115"/>
                    </a:lnTo>
                    <a:lnTo>
                      <a:pt x="386" y="106"/>
                    </a:lnTo>
                    <a:lnTo>
                      <a:pt x="388" y="104"/>
                    </a:lnTo>
                    <a:lnTo>
                      <a:pt x="388" y="104"/>
                    </a:lnTo>
                    <a:lnTo>
                      <a:pt x="386" y="102"/>
                    </a:lnTo>
                    <a:lnTo>
                      <a:pt x="386" y="102"/>
                    </a:lnTo>
                    <a:lnTo>
                      <a:pt x="386" y="100"/>
                    </a:lnTo>
                    <a:lnTo>
                      <a:pt x="384" y="100"/>
                    </a:lnTo>
                    <a:lnTo>
                      <a:pt x="384" y="97"/>
                    </a:lnTo>
                    <a:lnTo>
                      <a:pt x="384" y="97"/>
                    </a:lnTo>
                    <a:lnTo>
                      <a:pt x="381" y="97"/>
                    </a:lnTo>
                    <a:lnTo>
                      <a:pt x="384" y="95"/>
                    </a:lnTo>
                    <a:lnTo>
                      <a:pt x="384" y="93"/>
                    </a:lnTo>
                    <a:lnTo>
                      <a:pt x="384" y="93"/>
                    </a:lnTo>
                    <a:lnTo>
                      <a:pt x="384" y="91"/>
                    </a:lnTo>
                    <a:lnTo>
                      <a:pt x="384" y="91"/>
                    </a:lnTo>
                    <a:lnTo>
                      <a:pt x="384" y="91"/>
                    </a:lnTo>
                    <a:lnTo>
                      <a:pt x="386" y="91"/>
                    </a:lnTo>
                    <a:lnTo>
                      <a:pt x="388" y="91"/>
                    </a:lnTo>
                    <a:lnTo>
                      <a:pt x="388" y="91"/>
                    </a:lnTo>
                    <a:lnTo>
                      <a:pt x="388" y="88"/>
                    </a:lnTo>
                    <a:lnTo>
                      <a:pt x="388" y="88"/>
                    </a:lnTo>
                    <a:lnTo>
                      <a:pt x="388" y="88"/>
                    </a:lnTo>
                    <a:lnTo>
                      <a:pt x="386" y="82"/>
                    </a:lnTo>
                    <a:lnTo>
                      <a:pt x="386" y="82"/>
                    </a:lnTo>
                    <a:lnTo>
                      <a:pt x="386" y="80"/>
                    </a:lnTo>
                    <a:lnTo>
                      <a:pt x="386" y="80"/>
                    </a:lnTo>
                    <a:lnTo>
                      <a:pt x="388" y="73"/>
                    </a:lnTo>
                    <a:lnTo>
                      <a:pt x="392" y="66"/>
                    </a:lnTo>
                    <a:lnTo>
                      <a:pt x="392" y="66"/>
                    </a:lnTo>
                    <a:lnTo>
                      <a:pt x="392" y="64"/>
                    </a:lnTo>
                    <a:lnTo>
                      <a:pt x="392" y="64"/>
                    </a:lnTo>
                    <a:lnTo>
                      <a:pt x="390" y="62"/>
                    </a:lnTo>
                    <a:lnTo>
                      <a:pt x="390" y="62"/>
                    </a:lnTo>
                    <a:lnTo>
                      <a:pt x="388" y="60"/>
                    </a:lnTo>
                    <a:lnTo>
                      <a:pt x="386" y="57"/>
                    </a:lnTo>
                    <a:lnTo>
                      <a:pt x="381" y="55"/>
                    </a:lnTo>
                    <a:lnTo>
                      <a:pt x="384" y="53"/>
                    </a:lnTo>
                    <a:lnTo>
                      <a:pt x="384" y="53"/>
                    </a:lnTo>
                    <a:lnTo>
                      <a:pt x="381" y="51"/>
                    </a:lnTo>
                    <a:lnTo>
                      <a:pt x="381" y="51"/>
                    </a:lnTo>
                    <a:lnTo>
                      <a:pt x="377" y="51"/>
                    </a:lnTo>
                    <a:lnTo>
                      <a:pt x="375" y="51"/>
                    </a:lnTo>
                    <a:lnTo>
                      <a:pt x="375" y="51"/>
                    </a:lnTo>
                    <a:lnTo>
                      <a:pt x="373" y="51"/>
                    </a:lnTo>
                    <a:lnTo>
                      <a:pt x="373" y="51"/>
                    </a:lnTo>
                    <a:lnTo>
                      <a:pt x="373" y="53"/>
                    </a:lnTo>
                    <a:lnTo>
                      <a:pt x="370" y="53"/>
                    </a:lnTo>
                    <a:lnTo>
                      <a:pt x="370" y="53"/>
                    </a:lnTo>
                    <a:lnTo>
                      <a:pt x="370" y="53"/>
                    </a:lnTo>
                    <a:lnTo>
                      <a:pt x="368" y="53"/>
                    </a:lnTo>
                    <a:lnTo>
                      <a:pt x="366" y="53"/>
                    </a:lnTo>
                    <a:lnTo>
                      <a:pt x="366" y="55"/>
                    </a:lnTo>
                    <a:lnTo>
                      <a:pt x="366" y="55"/>
                    </a:lnTo>
                    <a:lnTo>
                      <a:pt x="366" y="55"/>
                    </a:lnTo>
                    <a:lnTo>
                      <a:pt x="364" y="55"/>
                    </a:lnTo>
                    <a:lnTo>
                      <a:pt x="364" y="57"/>
                    </a:lnTo>
                    <a:lnTo>
                      <a:pt x="364" y="60"/>
                    </a:lnTo>
                    <a:lnTo>
                      <a:pt x="364" y="60"/>
                    </a:lnTo>
                    <a:lnTo>
                      <a:pt x="364" y="62"/>
                    </a:lnTo>
                    <a:lnTo>
                      <a:pt x="364" y="62"/>
                    </a:lnTo>
                    <a:lnTo>
                      <a:pt x="364" y="62"/>
                    </a:lnTo>
                    <a:lnTo>
                      <a:pt x="361" y="62"/>
                    </a:lnTo>
                    <a:lnTo>
                      <a:pt x="361" y="64"/>
                    </a:lnTo>
                    <a:lnTo>
                      <a:pt x="361" y="64"/>
                    </a:lnTo>
                    <a:lnTo>
                      <a:pt x="359" y="64"/>
                    </a:lnTo>
                    <a:lnTo>
                      <a:pt x="359" y="64"/>
                    </a:lnTo>
                    <a:lnTo>
                      <a:pt x="357" y="62"/>
                    </a:lnTo>
                    <a:lnTo>
                      <a:pt x="355" y="62"/>
                    </a:lnTo>
                    <a:lnTo>
                      <a:pt x="355" y="60"/>
                    </a:lnTo>
                    <a:lnTo>
                      <a:pt x="355" y="60"/>
                    </a:lnTo>
                    <a:lnTo>
                      <a:pt x="355" y="60"/>
                    </a:lnTo>
                    <a:lnTo>
                      <a:pt x="353" y="60"/>
                    </a:lnTo>
                    <a:lnTo>
                      <a:pt x="353" y="57"/>
                    </a:lnTo>
                    <a:lnTo>
                      <a:pt x="348" y="57"/>
                    </a:lnTo>
                    <a:lnTo>
                      <a:pt x="348" y="57"/>
                    </a:lnTo>
                    <a:lnTo>
                      <a:pt x="346" y="57"/>
                    </a:lnTo>
                    <a:lnTo>
                      <a:pt x="346" y="57"/>
                    </a:lnTo>
                    <a:lnTo>
                      <a:pt x="346" y="57"/>
                    </a:lnTo>
                    <a:lnTo>
                      <a:pt x="344" y="55"/>
                    </a:lnTo>
                    <a:lnTo>
                      <a:pt x="344" y="55"/>
                    </a:lnTo>
                    <a:lnTo>
                      <a:pt x="344" y="55"/>
                    </a:lnTo>
                    <a:lnTo>
                      <a:pt x="344" y="51"/>
                    </a:lnTo>
                    <a:lnTo>
                      <a:pt x="344" y="49"/>
                    </a:lnTo>
                    <a:lnTo>
                      <a:pt x="342" y="46"/>
                    </a:lnTo>
                    <a:lnTo>
                      <a:pt x="342" y="46"/>
                    </a:lnTo>
                    <a:lnTo>
                      <a:pt x="342" y="46"/>
                    </a:lnTo>
                    <a:lnTo>
                      <a:pt x="342" y="44"/>
                    </a:lnTo>
                    <a:lnTo>
                      <a:pt x="342" y="44"/>
                    </a:lnTo>
                    <a:lnTo>
                      <a:pt x="339" y="42"/>
                    </a:lnTo>
                    <a:lnTo>
                      <a:pt x="339" y="42"/>
                    </a:lnTo>
                    <a:lnTo>
                      <a:pt x="337" y="42"/>
                    </a:lnTo>
                    <a:lnTo>
                      <a:pt x="335" y="42"/>
                    </a:lnTo>
                    <a:lnTo>
                      <a:pt x="335" y="42"/>
                    </a:lnTo>
                    <a:lnTo>
                      <a:pt x="333" y="42"/>
                    </a:lnTo>
                    <a:lnTo>
                      <a:pt x="333" y="42"/>
                    </a:lnTo>
                    <a:lnTo>
                      <a:pt x="333" y="42"/>
                    </a:lnTo>
                    <a:lnTo>
                      <a:pt x="330" y="42"/>
                    </a:lnTo>
                    <a:lnTo>
                      <a:pt x="330" y="40"/>
                    </a:lnTo>
                    <a:lnTo>
                      <a:pt x="330" y="40"/>
                    </a:lnTo>
                    <a:lnTo>
                      <a:pt x="330" y="35"/>
                    </a:lnTo>
                    <a:lnTo>
                      <a:pt x="328" y="33"/>
                    </a:lnTo>
                    <a:lnTo>
                      <a:pt x="328" y="33"/>
                    </a:lnTo>
                    <a:lnTo>
                      <a:pt x="328" y="31"/>
                    </a:lnTo>
                    <a:lnTo>
                      <a:pt x="328" y="31"/>
                    </a:lnTo>
                    <a:lnTo>
                      <a:pt x="328" y="29"/>
                    </a:lnTo>
                    <a:lnTo>
                      <a:pt x="328" y="29"/>
                    </a:lnTo>
                    <a:lnTo>
                      <a:pt x="326" y="29"/>
                    </a:lnTo>
                    <a:lnTo>
                      <a:pt x="326" y="26"/>
                    </a:lnTo>
                    <a:lnTo>
                      <a:pt x="326" y="26"/>
                    </a:lnTo>
                    <a:lnTo>
                      <a:pt x="324" y="26"/>
                    </a:lnTo>
                    <a:lnTo>
                      <a:pt x="324" y="26"/>
                    </a:lnTo>
                    <a:lnTo>
                      <a:pt x="322" y="24"/>
                    </a:lnTo>
                    <a:lnTo>
                      <a:pt x="319" y="24"/>
                    </a:lnTo>
                    <a:lnTo>
                      <a:pt x="317" y="24"/>
                    </a:lnTo>
                    <a:lnTo>
                      <a:pt x="317" y="26"/>
                    </a:lnTo>
                    <a:lnTo>
                      <a:pt x="317" y="26"/>
                    </a:lnTo>
                    <a:lnTo>
                      <a:pt x="317" y="26"/>
                    </a:lnTo>
                    <a:lnTo>
                      <a:pt x="315" y="26"/>
                    </a:lnTo>
                    <a:lnTo>
                      <a:pt x="315" y="26"/>
                    </a:lnTo>
                    <a:lnTo>
                      <a:pt x="315" y="26"/>
                    </a:lnTo>
                    <a:lnTo>
                      <a:pt x="315" y="26"/>
                    </a:lnTo>
                    <a:lnTo>
                      <a:pt x="315" y="24"/>
                    </a:lnTo>
                    <a:lnTo>
                      <a:pt x="313" y="22"/>
                    </a:lnTo>
                    <a:lnTo>
                      <a:pt x="313" y="22"/>
                    </a:lnTo>
                    <a:lnTo>
                      <a:pt x="313" y="20"/>
                    </a:lnTo>
                    <a:lnTo>
                      <a:pt x="313" y="20"/>
                    </a:lnTo>
                    <a:lnTo>
                      <a:pt x="311" y="18"/>
                    </a:lnTo>
                    <a:lnTo>
                      <a:pt x="308" y="18"/>
                    </a:lnTo>
                    <a:lnTo>
                      <a:pt x="308" y="15"/>
                    </a:lnTo>
                    <a:lnTo>
                      <a:pt x="308" y="15"/>
                    </a:lnTo>
                    <a:lnTo>
                      <a:pt x="306" y="11"/>
                    </a:lnTo>
                    <a:lnTo>
                      <a:pt x="306" y="11"/>
                    </a:lnTo>
                    <a:lnTo>
                      <a:pt x="306" y="9"/>
                    </a:lnTo>
                    <a:lnTo>
                      <a:pt x="304" y="9"/>
                    </a:lnTo>
                    <a:lnTo>
                      <a:pt x="304" y="9"/>
                    </a:lnTo>
                    <a:lnTo>
                      <a:pt x="302" y="4"/>
                    </a:lnTo>
                    <a:lnTo>
                      <a:pt x="299" y="4"/>
                    </a:lnTo>
                    <a:lnTo>
                      <a:pt x="299" y="2"/>
                    </a:lnTo>
                    <a:lnTo>
                      <a:pt x="299" y="2"/>
                    </a:lnTo>
                    <a:lnTo>
                      <a:pt x="295" y="2"/>
                    </a:lnTo>
                    <a:lnTo>
                      <a:pt x="293" y="0"/>
                    </a:lnTo>
                    <a:lnTo>
                      <a:pt x="293" y="0"/>
                    </a:lnTo>
                    <a:lnTo>
                      <a:pt x="288" y="0"/>
                    </a:lnTo>
                    <a:lnTo>
                      <a:pt x="242" y="0"/>
                    </a:lnTo>
                    <a:lnTo>
                      <a:pt x="240" y="2"/>
                    </a:lnTo>
                    <a:lnTo>
                      <a:pt x="237" y="4"/>
                    </a:lnTo>
                    <a:lnTo>
                      <a:pt x="237" y="4"/>
                    </a:lnTo>
                    <a:lnTo>
                      <a:pt x="237" y="6"/>
                    </a:lnTo>
                    <a:lnTo>
                      <a:pt x="237" y="6"/>
                    </a:lnTo>
                    <a:lnTo>
                      <a:pt x="237" y="9"/>
                    </a:lnTo>
                    <a:lnTo>
                      <a:pt x="237" y="11"/>
                    </a:lnTo>
                    <a:lnTo>
                      <a:pt x="237" y="11"/>
                    </a:lnTo>
                    <a:lnTo>
                      <a:pt x="237" y="11"/>
                    </a:lnTo>
                    <a:lnTo>
                      <a:pt x="235" y="11"/>
                    </a:lnTo>
                    <a:lnTo>
                      <a:pt x="235" y="11"/>
                    </a:lnTo>
                    <a:lnTo>
                      <a:pt x="233" y="11"/>
                    </a:lnTo>
                    <a:lnTo>
                      <a:pt x="231" y="13"/>
                    </a:lnTo>
                    <a:lnTo>
                      <a:pt x="229" y="13"/>
                    </a:lnTo>
                    <a:lnTo>
                      <a:pt x="229" y="13"/>
                    </a:lnTo>
                    <a:lnTo>
                      <a:pt x="226" y="13"/>
                    </a:lnTo>
                    <a:lnTo>
                      <a:pt x="226" y="13"/>
                    </a:lnTo>
                    <a:lnTo>
                      <a:pt x="226" y="15"/>
                    </a:lnTo>
                    <a:lnTo>
                      <a:pt x="226" y="15"/>
                    </a:lnTo>
                    <a:lnTo>
                      <a:pt x="226" y="15"/>
                    </a:lnTo>
                    <a:lnTo>
                      <a:pt x="226" y="18"/>
                    </a:lnTo>
                    <a:lnTo>
                      <a:pt x="226" y="20"/>
                    </a:lnTo>
                    <a:lnTo>
                      <a:pt x="226" y="20"/>
                    </a:lnTo>
                    <a:lnTo>
                      <a:pt x="226" y="20"/>
                    </a:lnTo>
                    <a:lnTo>
                      <a:pt x="222" y="20"/>
                    </a:lnTo>
                    <a:lnTo>
                      <a:pt x="220" y="22"/>
                    </a:lnTo>
                    <a:lnTo>
                      <a:pt x="215" y="22"/>
                    </a:lnTo>
                    <a:lnTo>
                      <a:pt x="215" y="22"/>
                    </a:lnTo>
                    <a:lnTo>
                      <a:pt x="215" y="22"/>
                    </a:lnTo>
                    <a:lnTo>
                      <a:pt x="213" y="24"/>
                    </a:lnTo>
                    <a:lnTo>
                      <a:pt x="213" y="24"/>
                    </a:lnTo>
                    <a:lnTo>
                      <a:pt x="211" y="26"/>
                    </a:lnTo>
                    <a:lnTo>
                      <a:pt x="211" y="26"/>
                    </a:lnTo>
                    <a:lnTo>
                      <a:pt x="209" y="31"/>
                    </a:lnTo>
                    <a:lnTo>
                      <a:pt x="209" y="31"/>
                    </a:lnTo>
                    <a:lnTo>
                      <a:pt x="209" y="31"/>
                    </a:lnTo>
                    <a:lnTo>
                      <a:pt x="209" y="33"/>
                    </a:lnTo>
                    <a:lnTo>
                      <a:pt x="209" y="33"/>
                    </a:lnTo>
                    <a:lnTo>
                      <a:pt x="209" y="33"/>
                    </a:lnTo>
                    <a:lnTo>
                      <a:pt x="209" y="35"/>
                    </a:lnTo>
                    <a:lnTo>
                      <a:pt x="209" y="35"/>
                    </a:lnTo>
                    <a:lnTo>
                      <a:pt x="211" y="35"/>
                    </a:lnTo>
                    <a:lnTo>
                      <a:pt x="211" y="37"/>
                    </a:lnTo>
                    <a:lnTo>
                      <a:pt x="213" y="37"/>
                    </a:lnTo>
                    <a:lnTo>
                      <a:pt x="213" y="37"/>
                    </a:lnTo>
                    <a:lnTo>
                      <a:pt x="213" y="40"/>
                    </a:lnTo>
                    <a:lnTo>
                      <a:pt x="213" y="40"/>
                    </a:lnTo>
                    <a:lnTo>
                      <a:pt x="213" y="40"/>
                    </a:lnTo>
                    <a:lnTo>
                      <a:pt x="211" y="42"/>
                    </a:lnTo>
                    <a:lnTo>
                      <a:pt x="211" y="44"/>
                    </a:lnTo>
                    <a:lnTo>
                      <a:pt x="211" y="44"/>
                    </a:lnTo>
                    <a:lnTo>
                      <a:pt x="211" y="44"/>
                    </a:lnTo>
                    <a:lnTo>
                      <a:pt x="211" y="44"/>
                    </a:lnTo>
                    <a:lnTo>
                      <a:pt x="209" y="46"/>
                    </a:lnTo>
                    <a:lnTo>
                      <a:pt x="209" y="49"/>
                    </a:lnTo>
                    <a:lnTo>
                      <a:pt x="206" y="49"/>
                    </a:lnTo>
                    <a:lnTo>
                      <a:pt x="206" y="51"/>
                    </a:lnTo>
                    <a:lnTo>
                      <a:pt x="206" y="51"/>
                    </a:lnTo>
                    <a:lnTo>
                      <a:pt x="204" y="51"/>
                    </a:lnTo>
                    <a:lnTo>
                      <a:pt x="202" y="51"/>
                    </a:lnTo>
                    <a:lnTo>
                      <a:pt x="202" y="51"/>
                    </a:lnTo>
                    <a:lnTo>
                      <a:pt x="200" y="51"/>
                    </a:lnTo>
                    <a:lnTo>
                      <a:pt x="200" y="51"/>
                    </a:lnTo>
                    <a:lnTo>
                      <a:pt x="200" y="51"/>
                    </a:lnTo>
                    <a:lnTo>
                      <a:pt x="200" y="51"/>
                    </a:lnTo>
                    <a:lnTo>
                      <a:pt x="198" y="49"/>
                    </a:lnTo>
                    <a:lnTo>
                      <a:pt x="198" y="51"/>
                    </a:lnTo>
                    <a:lnTo>
                      <a:pt x="198" y="51"/>
                    </a:lnTo>
                    <a:lnTo>
                      <a:pt x="198" y="51"/>
                    </a:lnTo>
                    <a:lnTo>
                      <a:pt x="198" y="51"/>
                    </a:lnTo>
                    <a:lnTo>
                      <a:pt x="198" y="53"/>
                    </a:lnTo>
                    <a:lnTo>
                      <a:pt x="198" y="55"/>
                    </a:lnTo>
                    <a:lnTo>
                      <a:pt x="198" y="57"/>
                    </a:lnTo>
                    <a:lnTo>
                      <a:pt x="198" y="57"/>
                    </a:lnTo>
                    <a:lnTo>
                      <a:pt x="198" y="57"/>
                    </a:lnTo>
                    <a:lnTo>
                      <a:pt x="198" y="57"/>
                    </a:lnTo>
                    <a:lnTo>
                      <a:pt x="198" y="60"/>
                    </a:lnTo>
                    <a:lnTo>
                      <a:pt x="198" y="60"/>
                    </a:lnTo>
                    <a:lnTo>
                      <a:pt x="198" y="62"/>
                    </a:lnTo>
                    <a:lnTo>
                      <a:pt x="198" y="62"/>
                    </a:lnTo>
                    <a:lnTo>
                      <a:pt x="198" y="64"/>
                    </a:lnTo>
                    <a:lnTo>
                      <a:pt x="198" y="64"/>
                    </a:lnTo>
                    <a:lnTo>
                      <a:pt x="198" y="69"/>
                    </a:lnTo>
                    <a:lnTo>
                      <a:pt x="198" y="69"/>
                    </a:lnTo>
                    <a:lnTo>
                      <a:pt x="198" y="71"/>
                    </a:lnTo>
                    <a:lnTo>
                      <a:pt x="198" y="71"/>
                    </a:lnTo>
                    <a:lnTo>
                      <a:pt x="198" y="69"/>
                    </a:lnTo>
                    <a:lnTo>
                      <a:pt x="195" y="69"/>
                    </a:lnTo>
                    <a:lnTo>
                      <a:pt x="195" y="69"/>
                    </a:lnTo>
                    <a:lnTo>
                      <a:pt x="193" y="69"/>
                    </a:lnTo>
                    <a:lnTo>
                      <a:pt x="191" y="69"/>
                    </a:lnTo>
                    <a:lnTo>
                      <a:pt x="191" y="69"/>
                    </a:lnTo>
                    <a:lnTo>
                      <a:pt x="189" y="69"/>
                    </a:lnTo>
                    <a:lnTo>
                      <a:pt x="186" y="69"/>
                    </a:lnTo>
                    <a:lnTo>
                      <a:pt x="184" y="69"/>
                    </a:lnTo>
                    <a:lnTo>
                      <a:pt x="180" y="69"/>
                    </a:lnTo>
                    <a:lnTo>
                      <a:pt x="180" y="69"/>
                    </a:lnTo>
                    <a:lnTo>
                      <a:pt x="180" y="69"/>
                    </a:lnTo>
                    <a:lnTo>
                      <a:pt x="178" y="69"/>
                    </a:lnTo>
                    <a:lnTo>
                      <a:pt x="178" y="71"/>
                    </a:lnTo>
                    <a:lnTo>
                      <a:pt x="175" y="71"/>
                    </a:lnTo>
                    <a:lnTo>
                      <a:pt x="175" y="71"/>
                    </a:lnTo>
                    <a:lnTo>
                      <a:pt x="175" y="71"/>
                    </a:lnTo>
                    <a:lnTo>
                      <a:pt x="173" y="69"/>
                    </a:lnTo>
                    <a:lnTo>
                      <a:pt x="173" y="69"/>
                    </a:lnTo>
                    <a:lnTo>
                      <a:pt x="171" y="71"/>
                    </a:lnTo>
                    <a:lnTo>
                      <a:pt x="171" y="71"/>
                    </a:lnTo>
                    <a:lnTo>
                      <a:pt x="169" y="71"/>
                    </a:lnTo>
                    <a:lnTo>
                      <a:pt x="166" y="73"/>
                    </a:lnTo>
                    <a:lnTo>
                      <a:pt x="166" y="73"/>
                    </a:lnTo>
                    <a:lnTo>
                      <a:pt x="166" y="75"/>
                    </a:lnTo>
                    <a:lnTo>
                      <a:pt x="164" y="75"/>
                    </a:lnTo>
                    <a:lnTo>
                      <a:pt x="164" y="75"/>
                    </a:lnTo>
                    <a:lnTo>
                      <a:pt x="155" y="75"/>
                    </a:lnTo>
                    <a:lnTo>
                      <a:pt x="155" y="75"/>
                    </a:lnTo>
                    <a:lnTo>
                      <a:pt x="155" y="75"/>
                    </a:lnTo>
                    <a:lnTo>
                      <a:pt x="153" y="73"/>
                    </a:lnTo>
                    <a:lnTo>
                      <a:pt x="153" y="73"/>
                    </a:lnTo>
                    <a:lnTo>
                      <a:pt x="153" y="73"/>
                    </a:lnTo>
                    <a:lnTo>
                      <a:pt x="151" y="73"/>
                    </a:lnTo>
                    <a:lnTo>
                      <a:pt x="151" y="71"/>
                    </a:lnTo>
                    <a:lnTo>
                      <a:pt x="151" y="73"/>
                    </a:lnTo>
                    <a:lnTo>
                      <a:pt x="144" y="75"/>
                    </a:lnTo>
                    <a:lnTo>
                      <a:pt x="144" y="75"/>
                    </a:lnTo>
                    <a:lnTo>
                      <a:pt x="142" y="77"/>
                    </a:lnTo>
                    <a:lnTo>
                      <a:pt x="142" y="77"/>
                    </a:lnTo>
                    <a:lnTo>
                      <a:pt x="142" y="80"/>
                    </a:lnTo>
                    <a:lnTo>
                      <a:pt x="140" y="80"/>
                    </a:lnTo>
                    <a:lnTo>
                      <a:pt x="140" y="82"/>
                    </a:lnTo>
                    <a:lnTo>
                      <a:pt x="140" y="82"/>
                    </a:lnTo>
                    <a:lnTo>
                      <a:pt x="140" y="82"/>
                    </a:lnTo>
                    <a:lnTo>
                      <a:pt x="140" y="84"/>
                    </a:lnTo>
                    <a:lnTo>
                      <a:pt x="140" y="86"/>
                    </a:lnTo>
                    <a:lnTo>
                      <a:pt x="140" y="88"/>
                    </a:lnTo>
                    <a:lnTo>
                      <a:pt x="140" y="88"/>
                    </a:lnTo>
                    <a:lnTo>
                      <a:pt x="140" y="88"/>
                    </a:lnTo>
                    <a:lnTo>
                      <a:pt x="140" y="91"/>
                    </a:lnTo>
                    <a:lnTo>
                      <a:pt x="140" y="91"/>
                    </a:lnTo>
                    <a:lnTo>
                      <a:pt x="138" y="93"/>
                    </a:lnTo>
                    <a:lnTo>
                      <a:pt x="138" y="93"/>
                    </a:lnTo>
                    <a:lnTo>
                      <a:pt x="135" y="95"/>
                    </a:lnTo>
                    <a:lnTo>
                      <a:pt x="135" y="95"/>
                    </a:lnTo>
                    <a:lnTo>
                      <a:pt x="135" y="97"/>
                    </a:lnTo>
                    <a:lnTo>
                      <a:pt x="135" y="97"/>
                    </a:lnTo>
                    <a:lnTo>
                      <a:pt x="133" y="97"/>
                    </a:lnTo>
                    <a:lnTo>
                      <a:pt x="133" y="97"/>
                    </a:lnTo>
                    <a:lnTo>
                      <a:pt x="133" y="100"/>
                    </a:lnTo>
                    <a:lnTo>
                      <a:pt x="131" y="102"/>
                    </a:lnTo>
                    <a:lnTo>
                      <a:pt x="131" y="102"/>
                    </a:lnTo>
                    <a:lnTo>
                      <a:pt x="131" y="102"/>
                    </a:lnTo>
                    <a:lnTo>
                      <a:pt x="131" y="104"/>
                    </a:lnTo>
                    <a:lnTo>
                      <a:pt x="129" y="104"/>
                    </a:lnTo>
                    <a:lnTo>
                      <a:pt x="129" y="104"/>
                    </a:lnTo>
                    <a:lnTo>
                      <a:pt x="127" y="106"/>
                    </a:lnTo>
                    <a:lnTo>
                      <a:pt x="127" y="106"/>
                    </a:lnTo>
                    <a:lnTo>
                      <a:pt x="124" y="104"/>
                    </a:lnTo>
                    <a:lnTo>
                      <a:pt x="124" y="104"/>
                    </a:lnTo>
                    <a:lnTo>
                      <a:pt x="122" y="104"/>
                    </a:lnTo>
                    <a:lnTo>
                      <a:pt x="122" y="104"/>
                    </a:lnTo>
                    <a:lnTo>
                      <a:pt x="122" y="102"/>
                    </a:lnTo>
                    <a:lnTo>
                      <a:pt x="122" y="102"/>
                    </a:lnTo>
                    <a:lnTo>
                      <a:pt x="122" y="100"/>
                    </a:lnTo>
                    <a:lnTo>
                      <a:pt x="120" y="100"/>
                    </a:lnTo>
                    <a:lnTo>
                      <a:pt x="120" y="100"/>
                    </a:lnTo>
                    <a:lnTo>
                      <a:pt x="122" y="97"/>
                    </a:lnTo>
                    <a:lnTo>
                      <a:pt x="120" y="97"/>
                    </a:lnTo>
                    <a:lnTo>
                      <a:pt x="120" y="95"/>
                    </a:lnTo>
                    <a:lnTo>
                      <a:pt x="120" y="95"/>
                    </a:lnTo>
                    <a:lnTo>
                      <a:pt x="120" y="95"/>
                    </a:lnTo>
                    <a:lnTo>
                      <a:pt x="120" y="95"/>
                    </a:lnTo>
                    <a:lnTo>
                      <a:pt x="120" y="93"/>
                    </a:lnTo>
                    <a:lnTo>
                      <a:pt x="120" y="93"/>
                    </a:lnTo>
                    <a:lnTo>
                      <a:pt x="118" y="91"/>
                    </a:lnTo>
                    <a:lnTo>
                      <a:pt x="118" y="93"/>
                    </a:lnTo>
                    <a:lnTo>
                      <a:pt x="116" y="93"/>
                    </a:lnTo>
                    <a:lnTo>
                      <a:pt x="116" y="93"/>
                    </a:lnTo>
                    <a:lnTo>
                      <a:pt x="113" y="95"/>
                    </a:lnTo>
                    <a:lnTo>
                      <a:pt x="109" y="97"/>
                    </a:lnTo>
                    <a:lnTo>
                      <a:pt x="107" y="97"/>
                    </a:lnTo>
                    <a:lnTo>
                      <a:pt x="107" y="100"/>
                    </a:lnTo>
                    <a:lnTo>
                      <a:pt x="107" y="100"/>
                    </a:lnTo>
                    <a:lnTo>
                      <a:pt x="104" y="100"/>
                    </a:lnTo>
                    <a:lnTo>
                      <a:pt x="102" y="102"/>
                    </a:lnTo>
                    <a:lnTo>
                      <a:pt x="102" y="102"/>
                    </a:lnTo>
                    <a:lnTo>
                      <a:pt x="102" y="104"/>
                    </a:lnTo>
                    <a:lnTo>
                      <a:pt x="102" y="104"/>
                    </a:lnTo>
                    <a:lnTo>
                      <a:pt x="102" y="106"/>
                    </a:lnTo>
                    <a:lnTo>
                      <a:pt x="102" y="106"/>
                    </a:lnTo>
                    <a:lnTo>
                      <a:pt x="100" y="106"/>
                    </a:lnTo>
                    <a:lnTo>
                      <a:pt x="100" y="106"/>
                    </a:lnTo>
                    <a:lnTo>
                      <a:pt x="98" y="106"/>
                    </a:lnTo>
                    <a:lnTo>
                      <a:pt x="98" y="106"/>
                    </a:lnTo>
                    <a:lnTo>
                      <a:pt x="98" y="106"/>
                    </a:lnTo>
                    <a:lnTo>
                      <a:pt x="98" y="104"/>
                    </a:lnTo>
                    <a:lnTo>
                      <a:pt x="96" y="104"/>
                    </a:lnTo>
                    <a:lnTo>
                      <a:pt x="96" y="104"/>
                    </a:lnTo>
                    <a:lnTo>
                      <a:pt x="96" y="104"/>
                    </a:lnTo>
                    <a:lnTo>
                      <a:pt x="93" y="104"/>
                    </a:lnTo>
                    <a:lnTo>
                      <a:pt x="93" y="104"/>
                    </a:lnTo>
                    <a:lnTo>
                      <a:pt x="93" y="104"/>
                    </a:lnTo>
                    <a:lnTo>
                      <a:pt x="87" y="106"/>
                    </a:lnTo>
                    <a:lnTo>
                      <a:pt x="87" y="106"/>
                    </a:lnTo>
                    <a:lnTo>
                      <a:pt x="87" y="108"/>
                    </a:lnTo>
                    <a:lnTo>
                      <a:pt x="85" y="108"/>
                    </a:lnTo>
                    <a:lnTo>
                      <a:pt x="85" y="111"/>
                    </a:lnTo>
                    <a:lnTo>
                      <a:pt x="85" y="111"/>
                    </a:lnTo>
                    <a:lnTo>
                      <a:pt x="85" y="113"/>
                    </a:lnTo>
                    <a:lnTo>
                      <a:pt x="82" y="113"/>
                    </a:lnTo>
                    <a:lnTo>
                      <a:pt x="82" y="113"/>
                    </a:lnTo>
                    <a:lnTo>
                      <a:pt x="80" y="115"/>
                    </a:lnTo>
                    <a:lnTo>
                      <a:pt x="80" y="115"/>
                    </a:lnTo>
                    <a:lnTo>
                      <a:pt x="78" y="115"/>
                    </a:lnTo>
                    <a:lnTo>
                      <a:pt x="78" y="115"/>
                    </a:lnTo>
                    <a:lnTo>
                      <a:pt x="76" y="115"/>
                    </a:lnTo>
                    <a:lnTo>
                      <a:pt x="76" y="113"/>
                    </a:lnTo>
                    <a:lnTo>
                      <a:pt x="76" y="113"/>
                    </a:lnTo>
                    <a:lnTo>
                      <a:pt x="73" y="111"/>
                    </a:lnTo>
                    <a:lnTo>
                      <a:pt x="73" y="111"/>
                    </a:lnTo>
                    <a:lnTo>
                      <a:pt x="73" y="111"/>
                    </a:lnTo>
                    <a:lnTo>
                      <a:pt x="73" y="111"/>
                    </a:lnTo>
                    <a:lnTo>
                      <a:pt x="73" y="111"/>
                    </a:lnTo>
                    <a:lnTo>
                      <a:pt x="73" y="111"/>
                    </a:lnTo>
                    <a:lnTo>
                      <a:pt x="71" y="108"/>
                    </a:lnTo>
                    <a:lnTo>
                      <a:pt x="69" y="108"/>
                    </a:lnTo>
                    <a:lnTo>
                      <a:pt x="67" y="106"/>
                    </a:lnTo>
                    <a:lnTo>
                      <a:pt x="67" y="104"/>
                    </a:lnTo>
                    <a:lnTo>
                      <a:pt x="65" y="104"/>
                    </a:lnTo>
                    <a:lnTo>
                      <a:pt x="65" y="104"/>
                    </a:lnTo>
                    <a:lnTo>
                      <a:pt x="65" y="102"/>
                    </a:lnTo>
                    <a:lnTo>
                      <a:pt x="62" y="102"/>
                    </a:lnTo>
                    <a:lnTo>
                      <a:pt x="60" y="102"/>
                    </a:lnTo>
                    <a:lnTo>
                      <a:pt x="53" y="104"/>
                    </a:lnTo>
                    <a:lnTo>
                      <a:pt x="49" y="104"/>
                    </a:lnTo>
                    <a:lnTo>
                      <a:pt x="45" y="104"/>
                    </a:lnTo>
                    <a:lnTo>
                      <a:pt x="45" y="104"/>
                    </a:lnTo>
                    <a:lnTo>
                      <a:pt x="42" y="104"/>
                    </a:lnTo>
                    <a:lnTo>
                      <a:pt x="40" y="104"/>
                    </a:lnTo>
                    <a:lnTo>
                      <a:pt x="40" y="104"/>
                    </a:lnTo>
                    <a:lnTo>
                      <a:pt x="38" y="104"/>
                    </a:lnTo>
                    <a:lnTo>
                      <a:pt x="36" y="104"/>
                    </a:lnTo>
                    <a:lnTo>
                      <a:pt x="36" y="104"/>
                    </a:lnTo>
                    <a:lnTo>
                      <a:pt x="34" y="104"/>
                    </a:lnTo>
                    <a:lnTo>
                      <a:pt x="34" y="102"/>
                    </a:lnTo>
                    <a:lnTo>
                      <a:pt x="31" y="102"/>
                    </a:lnTo>
                    <a:lnTo>
                      <a:pt x="31" y="104"/>
                    </a:lnTo>
                    <a:lnTo>
                      <a:pt x="31" y="104"/>
                    </a:lnTo>
                    <a:lnTo>
                      <a:pt x="31" y="104"/>
                    </a:lnTo>
                    <a:lnTo>
                      <a:pt x="31" y="108"/>
                    </a:lnTo>
                    <a:lnTo>
                      <a:pt x="31" y="108"/>
                    </a:lnTo>
                    <a:lnTo>
                      <a:pt x="31" y="111"/>
                    </a:lnTo>
                    <a:lnTo>
                      <a:pt x="31" y="111"/>
                    </a:lnTo>
                    <a:lnTo>
                      <a:pt x="31" y="111"/>
                    </a:lnTo>
                    <a:lnTo>
                      <a:pt x="25" y="117"/>
                    </a:lnTo>
                    <a:lnTo>
                      <a:pt x="25" y="119"/>
                    </a:lnTo>
                    <a:lnTo>
                      <a:pt x="22" y="119"/>
                    </a:lnTo>
                    <a:lnTo>
                      <a:pt x="22" y="122"/>
                    </a:lnTo>
                    <a:lnTo>
                      <a:pt x="18" y="122"/>
                    </a:lnTo>
                    <a:lnTo>
                      <a:pt x="16" y="122"/>
                    </a:lnTo>
                    <a:lnTo>
                      <a:pt x="14" y="124"/>
                    </a:lnTo>
                    <a:lnTo>
                      <a:pt x="9" y="128"/>
                    </a:lnTo>
                    <a:lnTo>
                      <a:pt x="9" y="128"/>
                    </a:lnTo>
                    <a:lnTo>
                      <a:pt x="7" y="128"/>
                    </a:lnTo>
                    <a:lnTo>
                      <a:pt x="5" y="128"/>
                    </a:lnTo>
                    <a:lnTo>
                      <a:pt x="5" y="128"/>
                    </a:lnTo>
                    <a:lnTo>
                      <a:pt x="5" y="131"/>
                    </a:lnTo>
                    <a:lnTo>
                      <a:pt x="5" y="131"/>
                    </a:lnTo>
                    <a:lnTo>
                      <a:pt x="3" y="133"/>
                    </a:lnTo>
                    <a:lnTo>
                      <a:pt x="0" y="135"/>
                    </a:lnTo>
                    <a:lnTo>
                      <a:pt x="14" y="142"/>
                    </a:lnTo>
                    <a:lnTo>
                      <a:pt x="14" y="139"/>
                    </a:lnTo>
                    <a:lnTo>
                      <a:pt x="14" y="139"/>
                    </a:lnTo>
                    <a:lnTo>
                      <a:pt x="22" y="139"/>
                    </a:lnTo>
                    <a:lnTo>
                      <a:pt x="27" y="139"/>
                    </a:lnTo>
                    <a:lnTo>
                      <a:pt x="29" y="139"/>
                    </a:lnTo>
                    <a:lnTo>
                      <a:pt x="29" y="137"/>
                    </a:lnTo>
                    <a:lnTo>
                      <a:pt x="34" y="137"/>
                    </a:lnTo>
                    <a:lnTo>
                      <a:pt x="34" y="135"/>
                    </a:lnTo>
                    <a:lnTo>
                      <a:pt x="42" y="135"/>
                    </a:lnTo>
                    <a:lnTo>
                      <a:pt x="42" y="135"/>
                    </a:lnTo>
                    <a:lnTo>
                      <a:pt x="45" y="133"/>
                    </a:lnTo>
                    <a:lnTo>
                      <a:pt x="47" y="133"/>
                    </a:lnTo>
                    <a:lnTo>
                      <a:pt x="51" y="133"/>
                    </a:lnTo>
                    <a:lnTo>
                      <a:pt x="51" y="133"/>
                    </a:lnTo>
                    <a:lnTo>
                      <a:pt x="51" y="133"/>
                    </a:lnTo>
                    <a:lnTo>
                      <a:pt x="51" y="133"/>
                    </a:lnTo>
                    <a:lnTo>
                      <a:pt x="51" y="133"/>
                    </a:lnTo>
                    <a:lnTo>
                      <a:pt x="51" y="133"/>
                    </a:lnTo>
                    <a:lnTo>
                      <a:pt x="53" y="131"/>
                    </a:lnTo>
                    <a:lnTo>
                      <a:pt x="53" y="131"/>
                    </a:lnTo>
                    <a:lnTo>
                      <a:pt x="53" y="131"/>
                    </a:lnTo>
                    <a:lnTo>
                      <a:pt x="53" y="131"/>
                    </a:lnTo>
                    <a:lnTo>
                      <a:pt x="56" y="131"/>
                    </a:lnTo>
                    <a:lnTo>
                      <a:pt x="58" y="133"/>
                    </a:lnTo>
                    <a:lnTo>
                      <a:pt x="58" y="133"/>
                    </a:lnTo>
                    <a:lnTo>
                      <a:pt x="60" y="133"/>
                    </a:lnTo>
                    <a:lnTo>
                      <a:pt x="62" y="131"/>
                    </a:lnTo>
                    <a:lnTo>
                      <a:pt x="65" y="131"/>
                    </a:lnTo>
                    <a:lnTo>
                      <a:pt x="65" y="131"/>
                    </a:lnTo>
                    <a:lnTo>
                      <a:pt x="67" y="131"/>
                    </a:lnTo>
                    <a:lnTo>
                      <a:pt x="69" y="131"/>
                    </a:lnTo>
                    <a:lnTo>
                      <a:pt x="71" y="131"/>
                    </a:lnTo>
                    <a:lnTo>
                      <a:pt x="71" y="131"/>
                    </a:lnTo>
                    <a:lnTo>
                      <a:pt x="73" y="128"/>
                    </a:lnTo>
                    <a:lnTo>
                      <a:pt x="73" y="131"/>
                    </a:lnTo>
                    <a:lnTo>
                      <a:pt x="73" y="131"/>
                    </a:lnTo>
                    <a:lnTo>
                      <a:pt x="73" y="131"/>
                    </a:lnTo>
                    <a:lnTo>
                      <a:pt x="73" y="131"/>
                    </a:lnTo>
                    <a:lnTo>
                      <a:pt x="76" y="131"/>
                    </a:lnTo>
                    <a:lnTo>
                      <a:pt x="76" y="131"/>
                    </a:lnTo>
                    <a:lnTo>
                      <a:pt x="76" y="131"/>
                    </a:lnTo>
                    <a:lnTo>
                      <a:pt x="76" y="128"/>
                    </a:lnTo>
                    <a:lnTo>
                      <a:pt x="76" y="128"/>
                    </a:lnTo>
                    <a:lnTo>
                      <a:pt x="76" y="126"/>
                    </a:lnTo>
                    <a:lnTo>
                      <a:pt x="76" y="128"/>
                    </a:lnTo>
                    <a:lnTo>
                      <a:pt x="76" y="128"/>
                    </a:lnTo>
                    <a:lnTo>
                      <a:pt x="76" y="128"/>
                    </a:lnTo>
                    <a:lnTo>
                      <a:pt x="78" y="131"/>
                    </a:lnTo>
                    <a:lnTo>
                      <a:pt x="78" y="131"/>
                    </a:lnTo>
                    <a:lnTo>
                      <a:pt x="80" y="128"/>
                    </a:lnTo>
                    <a:lnTo>
                      <a:pt x="82" y="128"/>
                    </a:lnTo>
                    <a:lnTo>
                      <a:pt x="82" y="131"/>
                    </a:lnTo>
                    <a:lnTo>
                      <a:pt x="80" y="131"/>
                    </a:lnTo>
                    <a:lnTo>
                      <a:pt x="82" y="133"/>
                    </a:lnTo>
                    <a:lnTo>
                      <a:pt x="82" y="131"/>
                    </a:lnTo>
                    <a:lnTo>
                      <a:pt x="82" y="133"/>
                    </a:lnTo>
                    <a:lnTo>
                      <a:pt x="82" y="131"/>
                    </a:lnTo>
                    <a:lnTo>
                      <a:pt x="85" y="131"/>
                    </a:lnTo>
                    <a:lnTo>
                      <a:pt x="85" y="131"/>
                    </a:lnTo>
                    <a:lnTo>
                      <a:pt x="85" y="131"/>
                    </a:lnTo>
                    <a:lnTo>
                      <a:pt x="85" y="133"/>
                    </a:lnTo>
                    <a:lnTo>
                      <a:pt x="85" y="133"/>
                    </a:lnTo>
                    <a:lnTo>
                      <a:pt x="87" y="135"/>
                    </a:lnTo>
                    <a:lnTo>
                      <a:pt x="89" y="135"/>
                    </a:lnTo>
                    <a:lnTo>
                      <a:pt x="89" y="135"/>
                    </a:lnTo>
                    <a:lnTo>
                      <a:pt x="91" y="135"/>
                    </a:lnTo>
                    <a:lnTo>
                      <a:pt x="91" y="135"/>
                    </a:lnTo>
                    <a:lnTo>
                      <a:pt x="91" y="135"/>
                    </a:lnTo>
                    <a:lnTo>
                      <a:pt x="91" y="133"/>
                    </a:lnTo>
                    <a:lnTo>
                      <a:pt x="91" y="133"/>
                    </a:lnTo>
                    <a:lnTo>
                      <a:pt x="91" y="133"/>
                    </a:lnTo>
                    <a:lnTo>
                      <a:pt x="91" y="133"/>
                    </a:lnTo>
                    <a:lnTo>
                      <a:pt x="93" y="133"/>
                    </a:lnTo>
                    <a:lnTo>
                      <a:pt x="93" y="133"/>
                    </a:lnTo>
                    <a:lnTo>
                      <a:pt x="93" y="133"/>
                    </a:lnTo>
                    <a:lnTo>
                      <a:pt x="93" y="131"/>
                    </a:lnTo>
                    <a:lnTo>
                      <a:pt x="96" y="131"/>
                    </a:lnTo>
                    <a:lnTo>
                      <a:pt x="96" y="128"/>
                    </a:lnTo>
                    <a:lnTo>
                      <a:pt x="96" y="128"/>
                    </a:lnTo>
                    <a:lnTo>
                      <a:pt x="96" y="128"/>
                    </a:lnTo>
                    <a:lnTo>
                      <a:pt x="100" y="124"/>
                    </a:lnTo>
                    <a:lnTo>
                      <a:pt x="100" y="124"/>
                    </a:lnTo>
                    <a:lnTo>
                      <a:pt x="102" y="124"/>
                    </a:lnTo>
                    <a:lnTo>
                      <a:pt x="102" y="124"/>
                    </a:lnTo>
                    <a:lnTo>
                      <a:pt x="104" y="124"/>
                    </a:lnTo>
                    <a:lnTo>
                      <a:pt x="107" y="126"/>
                    </a:lnTo>
                    <a:lnTo>
                      <a:pt x="107" y="128"/>
                    </a:lnTo>
                    <a:lnTo>
                      <a:pt x="109" y="128"/>
                    </a:lnTo>
                    <a:lnTo>
                      <a:pt x="109" y="131"/>
                    </a:lnTo>
                    <a:lnTo>
                      <a:pt x="109" y="133"/>
                    </a:lnTo>
                    <a:lnTo>
                      <a:pt x="111" y="133"/>
                    </a:lnTo>
                    <a:lnTo>
                      <a:pt x="111" y="135"/>
                    </a:lnTo>
                    <a:lnTo>
                      <a:pt x="111" y="135"/>
                    </a:lnTo>
                    <a:lnTo>
                      <a:pt x="111" y="137"/>
                    </a:lnTo>
                    <a:lnTo>
                      <a:pt x="109" y="139"/>
                    </a:lnTo>
                    <a:lnTo>
                      <a:pt x="109" y="142"/>
                    </a:lnTo>
                    <a:lnTo>
                      <a:pt x="109" y="144"/>
                    </a:lnTo>
                    <a:lnTo>
                      <a:pt x="109" y="148"/>
                    </a:lnTo>
                    <a:lnTo>
                      <a:pt x="109" y="151"/>
                    </a:lnTo>
                    <a:lnTo>
                      <a:pt x="111" y="155"/>
                    </a:lnTo>
                    <a:lnTo>
                      <a:pt x="111" y="155"/>
                    </a:lnTo>
                    <a:lnTo>
                      <a:pt x="111" y="159"/>
                    </a:lnTo>
                    <a:lnTo>
                      <a:pt x="111" y="159"/>
                    </a:lnTo>
                    <a:lnTo>
                      <a:pt x="113" y="162"/>
                    </a:lnTo>
                    <a:lnTo>
                      <a:pt x="113" y="162"/>
                    </a:lnTo>
                    <a:lnTo>
                      <a:pt x="113" y="164"/>
                    </a:lnTo>
                    <a:lnTo>
                      <a:pt x="111" y="164"/>
                    </a:lnTo>
                    <a:lnTo>
                      <a:pt x="111" y="168"/>
                    </a:lnTo>
                    <a:lnTo>
                      <a:pt x="109" y="170"/>
                    </a:lnTo>
                    <a:lnTo>
                      <a:pt x="107" y="170"/>
                    </a:lnTo>
                    <a:lnTo>
                      <a:pt x="107" y="173"/>
                    </a:lnTo>
                    <a:lnTo>
                      <a:pt x="104" y="175"/>
                    </a:lnTo>
                    <a:lnTo>
                      <a:pt x="104" y="175"/>
                    </a:lnTo>
                    <a:lnTo>
                      <a:pt x="104" y="177"/>
                    </a:lnTo>
                    <a:lnTo>
                      <a:pt x="104" y="177"/>
                    </a:lnTo>
                    <a:lnTo>
                      <a:pt x="104" y="177"/>
                    </a:lnTo>
                    <a:lnTo>
                      <a:pt x="104" y="177"/>
                    </a:lnTo>
                    <a:lnTo>
                      <a:pt x="104" y="179"/>
                    </a:lnTo>
                    <a:lnTo>
                      <a:pt x="102" y="182"/>
                    </a:lnTo>
                    <a:lnTo>
                      <a:pt x="100" y="182"/>
                    </a:lnTo>
                    <a:lnTo>
                      <a:pt x="100" y="182"/>
                    </a:lnTo>
                    <a:lnTo>
                      <a:pt x="102" y="184"/>
                    </a:lnTo>
                    <a:lnTo>
                      <a:pt x="102" y="184"/>
                    </a:lnTo>
                    <a:lnTo>
                      <a:pt x="102" y="184"/>
                    </a:lnTo>
                    <a:lnTo>
                      <a:pt x="102" y="186"/>
                    </a:lnTo>
                    <a:lnTo>
                      <a:pt x="102" y="186"/>
                    </a:lnTo>
                    <a:lnTo>
                      <a:pt x="102" y="186"/>
                    </a:lnTo>
                    <a:lnTo>
                      <a:pt x="102" y="186"/>
                    </a:lnTo>
                    <a:lnTo>
                      <a:pt x="102" y="188"/>
                    </a:lnTo>
                    <a:lnTo>
                      <a:pt x="102" y="188"/>
                    </a:lnTo>
                    <a:lnTo>
                      <a:pt x="102" y="188"/>
                    </a:lnTo>
                    <a:lnTo>
                      <a:pt x="102" y="193"/>
                    </a:lnTo>
                    <a:lnTo>
                      <a:pt x="102" y="193"/>
                    </a:lnTo>
                    <a:lnTo>
                      <a:pt x="102" y="195"/>
                    </a:lnTo>
                    <a:lnTo>
                      <a:pt x="104" y="195"/>
                    </a:lnTo>
                    <a:lnTo>
                      <a:pt x="104" y="197"/>
                    </a:lnTo>
                    <a:lnTo>
                      <a:pt x="107" y="199"/>
                    </a:lnTo>
                    <a:lnTo>
                      <a:pt x="107" y="199"/>
                    </a:lnTo>
                    <a:lnTo>
                      <a:pt x="104" y="204"/>
                    </a:lnTo>
                    <a:lnTo>
                      <a:pt x="104" y="206"/>
                    </a:lnTo>
                    <a:lnTo>
                      <a:pt x="104" y="208"/>
                    </a:lnTo>
                    <a:lnTo>
                      <a:pt x="107" y="208"/>
                    </a:lnTo>
                    <a:lnTo>
                      <a:pt x="109" y="208"/>
                    </a:lnTo>
                    <a:lnTo>
                      <a:pt x="109" y="210"/>
                    </a:lnTo>
                    <a:lnTo>
                      <a:pt x="111" y="210"/>
                    </a:lnTo>
                    <a:lnTo>
                      <a:pt x="111" y="217"/>
                    </a:lnTo>
                    <a:lnTo>
                      <a:pt x="111" y="217"/>
                    </a:lnTo>
                    <a:lnTo>
                      <a:pt x="111" y="219"/>
                    </a:lnTo>
                    <a:lnTo>
                      <a:pt x="111" y="219"/>
                    </a:lnTo>
                    <a:lnTo>
                      <a:pt x="111" y="219"/>
                    </a:lnTo>
                    <a:lnTo>
                      <a:pt x="111" y="221"/>
                    </a:lnTo>
                    <a:lnTo>
                      <a:pt x="111" y="221"/>
                    </a:lnTo>
                    <a:lnTo>
                      <a:pt x="111" y="221"/>
                    </a:lnTo>
                    <a:lnTo>
                      <a:pt x="109" y="221"/>
                    </a:lnTo>
                    <a:lnTo>
                      <a:pt x="109" y="224"/>
                    </a:lnTo>
                    <a:lnTo>
                      <a:pt x="109" y="226"/>
                    </a:lnTo>
                    <a:lnTo>
                      <a:pt x="109" y="226"/>
                    </a:lnTo>
                    <a:lnTo>
                      <a:pt x="109" y="228"/>
                    </a:lnTo>
                    <a:lnTo>
                      <a:pt x="109" y="228"/>
                    </a:lnTo>
                    <a:lnTo>
                      <a:pt x="107" y="230"/>
                    </a:lnTo>
                    <a:lnTo>
                      <a:pt x="104" y="232"/>
                    </a:lnTo>
                    <a:lnTo>
                      <a:pt x="104" y="235"/>
                    </a:lnTo>
                    <a:lnTo>
                      <a:pt x="104" y="235"/>
                    </a:lnTo>
                    <a:lnTo>
                      <a:pt x="107" y="237"/>
                    </a:lnTo>
                    <a:lnTo>
                      <a:pt x="107" y="237"/>
                    </a:lnTo>
                    <a:lnTo>
                      <a:pt x="107" y="239"/>
                    </a:lnTo>
                    <a:lnTo>
                      <a:pt x="107" y="239"/>
                    </a:lnTo>
                    <a:lnTo>
                      <a:pt x="104" y="239"/>
                    </a:lnTo>
                    <a:lnTo>
                      <a:pt x="104" y="241"/>
                    </a:lnTo>
                    <a:lnTo>
                      <a:pt x="107" y="244"/>
                    </a:lnTo>
                    <a:lnTo>
                      <a:pt x="107" y="244"/>
                    </a:lnTo>
                    <a:lnTo>
                      <a:pt x="109" y="246"/>
                    </a:lnTo>
                    <a:lnTo>
                      <a:pt x="109" y="246"/>
                    </a:lnTo>
                    <a:lnTo>
                      <a:pt x="109" y="246"/>
                    </a:lnTo>
                    <a:lnTo>
                      <a:pt x="109" y="248"/>
                    </a:lnTo>
                    <a:lnTo>
                      <a:pt x="109" y="248"/>
                    </a:lnTo>
                    <a:lnTo>
                      <a:pt x="107" y="250"/>
                    </a:lnTo>
                    <a:lnTo>
                      <a:pt x="109" y="250"/>
                    </a:lnTo>
                    <a:lnTo>
                      <a:pt x="111" y="257"/>
                    </a:lnTo>
                    <a:lnTo>
                      <a:pt x="113" y="259"/>
                    </a:lnTo>
                    <a:lnTo>
                      <a:pt x="116" y="257"/>
                    </a:lnTo>
                    <a:lnTo>
                      <a:pt x="118" y="259"/>
                    </a:lnTo>
                    <a:lnTo>
                      <a:pt x="118" y="259"/>
                    </a:lnTo>
                    <a:lnTo>
                      <a:pt x="118" y="261"/>
                    </a:lnTo>
                    <a:lnTo>
                      <a:pt x="118" y="261"/>
                    </a:lnTo>
                    <a:lnTo>
                      <a:pt x="118" y="264"/>
                    </a:lnTo>
                    <a:lnTo>
                      <a:pt x="118" y="264"/>
                    </a:lnTo>
                    <a:lnTo>
                      <a:pt x="118" y="264"/>
                    </a:lnTo>
                    <a:lnTo>
                      <a:pt x="118" y="266"/>
                    </a:lnTo>
                    <a:lnTo>
                      <a:pt x="118" y="266"/>
                    </a:lnTo>
                    <a:lnTo>
                      <a:pt x="120" y="266"/>
                    </a:lnTo>
                    <a:lnTo>
                      <a:pt x="120" y="266"/>
                    </a:lnTo>
                    <a:lnTo>
                      <a:pt x="122" y="268"/>
                    </a:lnTo>
                    <a:lnTo>
                      <a:pt x="120" y="268"/>
                    </a:lnTo>
                    <a:lnTo>
                      <a:pt x="120" y="268"/>
                    </a:lnTo>
                    <a:lnTo>
                      <a:pt x="120" y="270"/>
                    </a:lnTo>
                    <a:lnTo>
                      <a:pt x="120" y="270"/>
                    </a:lnTo>
                    <a:lnTo>
                      <a:pt x="120" y="272"/>
                    </a:lnTo>
                    <a:lnTo>
                      <a:pt x="120" y="272"/>
                    </a:lnTo>
                    <a:lnTo>
                      <a:pt x="120" y="275"/>
                    </a:lnTo>
                    <a:lnTo>
                      <a:pt x="120" y="277"/>
                    </a:lnTo>
                    <a:lnTo>
                      <a:pt x="120" y="277"/>
                    </a:lnTo>
                    <a:lnTo>
                      <a:pt x="122" y="279"/>
                    </a:lnTo>
                    <a:lnTo>
                      <a:pt x="122" y="279"/>
                    </a:lnTo>
                    <a:lnTo>
                      <a:pt x="122" y="279"/>
                    </a:lnTo>
                    <a:lnTo>
                      <a:pt x="124" y="275"/>
                    </a:lnTo>
                    <a:lnTo>
                      <a:pt x="124" y="272"/>
                    </a:lnTo>
                    <a:lnTo>
                      <a:pt x="124" y="272"/>
                    </a:lnTo>
                    <a:lnTo>
                      <a:pt x="124" y="272"/>
                    </a:lnTo>
                    <a:lnTo>
                      <a:pt x="127" y="272"/>
                    </a:lnTo>
                    <a:lnTo>
                      <a:pt x="124" y="275"/>
                    </a:lnTo>
                    <a:lnTo>
                      <a:pt x="127" y="277"/>
                    </a:lnTo>
                    <a:lnTo>
                      <a:pt x="129" y="277"/>
                    </a:lnTo>
                    <a:lnTo>
                      <a:pt x="129" y="277"/>
                    </a:lnTo>
                    <a:lnTo>
                      <a:pt x="129" y="279"/>
                    </a:lnTo>
                    <a:lnTo>
                      <a:pt x="131" y="281"/>
                    </a:lnTo>
                    <a:lnTo>
                      <a:pt x="131" y="281"/>
                    </a:lnTo>
                    <a:lnTo>
                      <a:pt x="131" y="283"/>
                    </a:lnTo>
                    <a:lnTo>
                      <a:pt x="131" y="283"/>
                    </a:lnTo>
                    <a:lnTo>
                      <a:pt x="131" y="286"/>
                    </a:lnTo>
                    <a:lnTo>
                      <a:pt x="131" y="286"/>
                    </a:lnTo>
                    <a:lnTo>
                      <a:pt x="131" y="288"/>
                    </a:lnTo>
                    <a:lnTo>
                      <a:pt x="133" y="288"/>
                    </a:lnTo>
                    <a:lnTo>
                      <a:pt x="133" y="288"/>
                    </a:lnTo>
                    <a:lnTo>
                      <a:pt x="133" y="288"/>
                    </a:lnTo>
                    <a:lnTo>
                      <a:pt x="133" y="288"/>
                    </a:lnTo>
                    <a:lnTo>
                      <a:pt x="133" y="290"/>
                    </a:lnTo>
                    <a:lnTo>
                      <a:pt x="133" y="290"/>
                    </a:lnTo>
                    <a:lnTo>
                      <a:pt x="133" y="292"/>
                    </a:lnTo>
                    <a:lnTo>
                      <a:pt x="133" y="292"/>
                    </a:lnTo>
                    <a:lnTo>
                      <a:pt x="133" y="295"/>
                    </a:lnTo>
                    <a:lnTo>
                      <a:pt x="133" y="295"/>
                    </a:lnTo>
                    <a:lnTo>
                      <a:pt x="135" y="297"/>
                    </a:lnTo>
                    <a:lnTo>
                      <a:pt x="135" y="297"/>
                    </a:lnTo>
                    <a:lnTo>
                      <a:pt x="140" y="297"/>
                    </a:lnTo>
                    <a:lnTo>
                      <a:pt x="140" y="297"/>
                    </a:lnTo>
                    <a:lnTo>
                      <a:pt x="142" y="297"/>
                    </a:lnTo>
                    <a:lnTo>
                      <a:pt x="144" y="297"/>
                    </a:lnTo>
                    <a:lnTo>
                      <a:pt x="147" y="297"/>
                    </a:lnTo>
                    <a:lnTo>
                      <a:pt x="147" y="297"/>
                    </a:lnTo>
                    <a:lnTo>
                      <a:pt x="149" y="297"/>
                    </a:lnTo>
                    <a:lnTo>
                      <a:pt x="149" y="299"/>
                    </a:lnTo>
                    <a:lnTo>
                      <a:pt x="149" y="299"/>
                    </a:lnTo>
                    <a:lnTo>
                      <a:pt x="149" y="301"/>
                    </a:lnTo>
                    <a:lnTo>
                      <a:pt x="151" y="301"/>
                    </a:lnTo>
                    <a:lnTo>
                      <a:pt x="153" y="303"/>
                    </a:lnTo>
                    <a:lnTo>
                      <a:pt x="153" y="306"/>
                    </a:lnTo>
                    <a:lnTo>
                      <a:pt x="153" y="306"/>
                    </a:lnTo>
                    <a:lnTo>
                      <a:pt x="153" y="308"/>
                    </a:lnTo>
                    <a:lnTo>
                      <a:pt x="155" y="306"/>
                    </a:lnTo>
                    <a:lnTo>
                      <a:pt x="155" y="306"/>
                    </a:lnTo>
                    <a:lnTo>
                      <a:pt x="155" y="303"/>
                    </a:lnTo>
                    <a:lnTo>
                      <a:pt x="155" y="303"/>
                    </a:lnTo>
                    <a:lnTo>
                      <a:pt x="155" y="303"/>
                    </a:lnTo>
                    <a:lnTo>
                      <a:pt x="158" y="303"/>
                    </a:lnTo>
                    <a:lnTo>
                      <a:pt x="158" y="306"/>
                    </a:lnTo>
                    <a:lnTo>
                      <a:pt x="158" y="306"/>
                    </a:lnTo>
                    <a:lnTo>
                      <a:pt x="158" y="306"/>
                    </a:lnTo>
                    <a:lnTo>
                      <a:pt x="158" y="308"/>
                    </a:lnTo>
                    <a:lnTo>
                      <a:pt x="158" y="308"/>
                    </a:lnTo>
                    <a:lnTo>
                      <a:pt x="158" y="308"/>
                    </a:lnTo>
                    <a:lnTo>
                      <a:pt x="158" y="308"/>
                    </a:lnTo>
                    <a:lnTo>
                      <a:pt x="158" y="310"/>
                    </a:lnTo>
                    <a:lnTo>
                      <a:pt x="160" y="310"/>
                    </a:lnTo>
                    <a:lnTo>
                      <a:pt x="164" y="312"/>
                    </a:lnTo>
                    <a:lnTo>
                      <a:pt x="164" y="312"/>
                    </a:lnTo>
                    <a:lnTo>
                      <a:pt x="166" y="312"/>
                    </a:lnTo>
                    <a:lnTo>
                      <a:pt x="166" y="312"/>
                    </a:lnTo>
                    <a:lnTo>
                      <a:pt x="169" y="312"/>
                    </a:lnTo>
                    <a:lnTo>
                      <a:pt x="169" y="314"/>
                    </a:lnTo>
                    <a:lnTo>
                      <a:pt x="169" y="314"/>
                    </a:lnTo>
                    <a:lnTo>
                      <a:pt x="169" y="312"/>
                    </a:lnTo>
                    <a:lnTo>
                      <a:pt x="169" y="312"/>
                    </a:lnTo>
                    <a:lnTo>
                      <a:pt x="171" y="312"/>
                    </a:lnTo>
                    <a:lnTo>
                      <a:pt x="171" y="314"/>
                    </a:lnTo>
                    <a:lnTo>
                      <a:pt x="173" y="314"/>
                    </a:lnTo>
                    <a:lnTo>
                      <a:pt x="173" y="314"/>
                    </a:lnTo>
                    <a:lnTo>
                      <a:pt x="173" y="317"/>
                    </a:lnTo>
                    <a:lnTo>
                      <a:pt x="173" y="317"/>
                    </a:lnTo>
                    <a:lnTo>
                      <a:pt x="173" y="319"/>
                    </a:lnTo>
                    <a:lnTo>
                      <a:pt x="171" y="321"/>
                    </a:lnTo>
                    <a:lnTo>
                      <a:pt x="171" y="323"/>
                    </a:lnTo>
                    <a:lnTo>
                      <a:pt x="171" y="323"/>
                    </a:lnTo>
                    <a:lnTo>
                      <a:pt x="173" y="323"/>
                    </a:lnTo>
                    <a:lnTo>
                      <a:pt x="173" y="326"/>
                    </a:lnTo>
                    <a:lnTo>
                      <a:pt x="175" y="326"/>
                    </a:lnTo>
                    <a:lnTo>
                      <a:pt x="175" y="328"/>
                    </a:lnTo>
                    <a:lnTo>
                      <a:pt x="175" y="328"/>
                    </a:lnTo>
                    <a:lnTo>
                      <a:pt x="178" y="328"/>
                    </a:lnTo>
                    <a:lnTo>
                      <a:pt x="178" y="330"/>
                    </a:lnTo>
                    <a:lnTo>
                      <a:pt x="180" y="330"/>
                    </a:lnTo>
                    <a:lnTo>
                      <a:pt x="182" y="330"/>
                    </a:lnTo>
                    <a:lnTo>
                      <a:pt x="184" y="330"/>
                    </a:lnTo>
                    <a:lnTo>
                      <a:pt x="184" y="330"/>
                    </a:lnTo>
                    <a:lnTo>
                      <a:pt x="186" y="332"/>
                    </a:lnTo>
                    <a:lnTo>
                      <a:pt x="186" y="332"/>
                    </a:lnTo>
                    <a:lnTo>
                      <a:pt x="186" y="332"/>
                    </a:lnTo>
                    <a:lnTo>
                      <a:pt x="189" y="332"/>
                    </a:lnTo>
                    <a:lnTo>
                      <a:pt x="189" y="332"/>
                    </a:lnTo>
                    <a:lnTo>
                      <a:pt x="189" y="332"/>
                    </a:lnTo>
                    <a:lnTo>
                      <a:pt x="191" y="330"/>
                    </a:lnTo>
                    <a:lnTo>
                      <a:pt x="191" y="330"/>
                    </a:lnTo>
                    <a:lnTo>
                      <a:pt x="193" y="332"/>
                    </a:lnTo>
                    <a:lnTo>
                      <a:pt x="193" y="332"/>
                    </a:lnTo>
                    <a:lnTo>
                      <a:pt x="195" y="334"/>
                    </a:lnTo>
                    <a:lnTo>
                      <a:pt x="198" y="334"/>
                    </a:lnTo>
                    <a:lnTo>
                      <a:pt x="198" y="334"/>
                    </a:lnTo>
                    <a:lnTo>
                      <a:pt x="198" y="332"/>
                    </a:lnTo>
                    <a:lnTo>
                      <a:pt x="200" y="334"/>
                    </a:lnTo>
                    <a:lnTo>
                      <a:pt x="204" y="334"/>
                    </a:lnTo>
                    <a:lnTo>
                      <a:pt x="206" y="337"/>
                    </a:lnTo>
                    <a:lnTo>
                      <a:pt x="206" y="334"/>
                    </a:lnTo>
                    <a:lnTo>
                      <a:pt x="209" y="334"/>
                    </a:lnTo>
                    <a:lnTo>
                      <a:pt x="211" y="334"/>
                    </a:lnTo>
                    <a:lnTo>
                      <a:pt x="211" y="337"/>
                    </a:lnTo>
                    <a:lnTo>
                      <a:pt x="211" y="337"/>
                    </a:lnTo>
                    <a:lnTo>
                      <a:pt x="213" y="337"/>
                    </a:lnTo>
                    <a:lnTo>
                      <a:pt x="213" y="334"/>
                    </a:lnTo>
                    <a:lnTo>
                      <a:pt x="215" y="334"/>
                    </a:lnTo>
                    <a:lnTo>
                      <a:pt x="215" y="334"/>
                    </a:lnTo>
                    <a:lnTo>
                      <a:pt x="217" y="330"/>
                    </a:lnTo>
                    <a:lnTo>
                      <a:pt x="217" y="330"/>
                    </a:lnTo>
                    <a:lnTo>
                      <a:pt x="217" y="330"/>
                    </a:lnTo>
                    <a:lnTo>
                      <a:pt x="220" y="330"/>
                    </a:lnTo>
                    <a:lnTo>
                      <a:pt x="222" y="330"/>
                    </a:lnTo>
                    <a:lnTo>
                      <a:pt x="233" y="330"/>
                    </a:lnTo>
                    <a:lnTo>
                      <a:pt x="233" y="332"/>
                    </a:lnTo>
                    <a:lnTo>
                      <a:pt x="237" y="334"/>
                    </a:lnTo>
                    <a:lnTo>
                      <a:pt x="240" y="337"/>
                    </a:lnTo>
                    <a:lnTo>
                      <a:pt x="242" y="337"/>
                    </a:lnTo>
                    <a:lnTo>
                      <a:pt x="242" y="337"/>
                    </a:lnTo>
                    <a:lnTo>
                      <a:pt x="244" y="337"/>
                    </a:lnTo>
                    <a:lnTo>
                      <a:pt x="244" y="337"/>
                    </a:lnTo>
                    <a:lnTo>
                      <a:pt x="244" y="337"/>
                    </a:lnTo>
                    <a:lnTo>
                      <a:pt x="246" y="337"/>
                    </a:lnTo>
                    <a:lnTo>
                      <a:pt x="246" y="339"/>
                    </a:lnTo>
                    <a:lnTo>
                      <a:pt x="246" y="339"/>
                    </a:lnTo>
                    <a:lnTo>
                      <a:pt x="246" y="341"/>
                    </a:lnTo>
                    <a:lnTo>
                      <a:pt x="246" y="341"/>
                    </a:lnTo>
                    <a:lnTo>
                      <a:pt x="246" y="341"/>
                    </a:lnTo>
                    <a:lnTo>
                      <a:pt x="248" y="341"/>
                    </a:lnTo>
                    <a:lnTo>
                      <a:pt x="248" y="341"/>
                    </a:lnTo>
                    <a:lnTo>
                      <a:pt x="248" y="343"/>
                    </a:lnTo>
                    <a:lnTo>
                      <a:pt x="248" y="343"/>
                    </a:lnTo>
                    <a:lnTo>
                      <a:pt x="251" y="346"/>
                    </a:lnTo>
                    <a:lnTo>
                      <a:pt x="253" y="346"/>
                    </a:lnTo>
                    <a:lnTo>
                      <a:pt x="255" y="346"/>
                    </a:lnTo>
                    <a:lnTo>
                      <a:pt x="257" y="348"/>
                    </a:lnTo>
                    <a:lnTo>
                      <a:pt x="257" y="348"/>
                    </a:lnTo>
                    <a:lnTo>
                      <a:pt x="262" y="348"/>
                    </a:lnTo>
                    <a:lnTo>
                      <a:pt x="264" y="348"/>
                    </a:lnTo>
                    <a:lnTo>
                      <a:pt x="264" y="348"/>
                    </a:lnTo>
                    <a:lnTo>
                      <a:pt x="264" y="346"/>
                    </a:lnTo>
                    <a:lnTo>
                      <a:pt x="266" y="346"/>
                    </a:lnTo>
                    <a:lnTo>
                      <a:pt x="266" y="346"/>
                    </a:lnTo>
                    <a:lnTo>
                      <a:pt x="266" y="346"/>
                    </a:lnTo>
                    <a:lnTo>
                      <a:pt x="268" y="346"/>
                    </a:lnTo>
                    <a:lnTo>
                      <a:pt x="268" y="346"/>
                    </a:lnTo>
                    <a:lnTo>
                      <a:pt x="268" y="343"/>
                    </a:lnTo>
                    <a:lnTo>
                      <a:pt x="268" y="343"/>
                    </a:lnTo>
                    <a:lnTo>
                      <a:pt x="271" y="343"/>
                    </a:lnTo>
                    <a:lnTo>
                      <a:pt x="271" y="343"/>
                    </a:lnTo>
                    <a:lnTo>
                      <a:pt x="271" y="343"/>
                    </a:lnTo>
                    <a:lnTo>
                      <a:pt x="273" y="343"/>
                    </a:lnTo>
                    <a:lnTo>
                      <a:pt x="275" y="343"/>
                    </a:lnTo>
                    <a:lnTo>
                      <a:pt x="275" y="346"/>
                    </a:lnTo>
                    <a:lnTo>
                      <a:pt x="277" y="348"/>
                    </a:lnTo>
                    <a:lnTo>
                      <a:pt x="277" y="348"/>
                    </a:lnTo>
                    <a:lnTo>
                      <a:pt x="277" y="350"/>
                    </a:lnTo>
                    <a:lnTo>
                      <a:pt x="277" y="350"/>
                    </a:lnTo>
                    <a:lnTo>
                      <a:pt x="277" y="350"/>
                    </a:lnTo>
                    <a:lnTo>
                      <a:pt x="277" y="350"/>
                    </a:lnTo>
                    <a:lnTo>
                      <a:pt x="277" y="350"/>
                    </a:lnTo>
                    <a:lnTo>
                      <a:pt x="277" y="352"/>
                    </a:lnTo>
                    <a:lnTo>
                      <a:pt x="279" y="352"/>
                    </a:lnTo>
                    <a:lnTo>
                      <a:pt x="279" y="354"/>
                    </a:lnTo>
                    <a:lnTo>
                      <a:pt x="279" y="354"/>
                    </a:lnTo>
                    <a:lnTo>
                      <a:pt x="279" y="357"/>
                    </a:lnTo>
                    <a:lnTo>
                      <a:pt x="282" y="357"/>
                    </a:lnTo>
                    <a:lnTo>
                      <a:pt x="282" y="359"/>
                    </a:lnTo>
                    <a:lnTo>
                      <a:pt x="282" y="359"/>
                    </a:lnTo>
                    <a:lnTo>
                      <a:pt x="284" y="359"/>
                    </a:lnTo>
                    <a:lnTo>
                      <a:pt x="284" y="359"/>
                    </a:lnTo>
                    <a:lnTo>
                      <a:pt x="284" y="359"/>
                    </a:lnTo>
                    <a:lnTo>
                      <a:pt x="286" y="359"/>
                    </a:lnTo>
                    <a:lnTo>
                      <a:pt x="286" y="359"/>
                    </a:lnTo>
                    <a:lnTo>
                      <a:pt x="286" y="359"/>
                    </a:lnTo>
                    <a:lnTo>
                      <a:pt x="286" y="361"/>
                    </a:lnTo>
                    <a:lnTo>
                      <a:pt x="291" y="365"/>
                    </a:lnTo>
                    <a:lnTo>
                      <a:pt x="291" y="365"/>
                    </a:lnTo>
                    <a:lnTo>
                      <a:pt x="291" y="365"/>
                    </a:lnTo>
                    <a:lnTo>
                      <a:pt x="291" y="365"/>
                    </a:lnTo>
                    <a:lnTo>
                      <a:pt x="293" y="365"/>
                    </a:lnTo>
                    <a:lnTo>
                      <a:pt x="293" y="365"/>
                    </a:lnTo>
                    <a:lnTo>
                      <a:pt x="293" y="365"/>
                    </a:lnTo>
                    <a:lnTo>
                      <a:pt x="293" y="368"/>
                    </a:lnTo>
                    <a:lnTo>
                      <a:pt x="293" y="368"/>
                    </a:lnTo>
                    <a:lnTo>
                      <a:pt x="295" y="370"/>
                    </a:lnTo>
                    <a:lnTo>
                      <a:pt x="295" y="370"/>
                    </a:lnTo>
                    <a:lnTo>
                      <a:pt x="297" y="372"/>
                    </a:lnTo>
                    <a:lnTo>
                      <a:pt x="297" y="370"/>
                    </a:lnTo>
                    <a:lnTo>
                      <a:pt x="299" y="370"/>
                    </a:lnTo>
                    <a:lnTo>
                      <a:pt x="299" y="370"/>
                    </a:lnTo>
                    <a:lnTo>
                      <a:pt x="302" y="370"/>
                    </a:lnTo>
                    <a:lnTo>
                      <a:pt x="302" y="368"/>
                    </a:lnTo>
                    <a:lnTo>
                      <a:pt x="302" y="368"/>
                    </a:lnTo>
                    <a:lnTo>
                      <a:pt x="304" y="368"/>
                    </a:lnTo>
                    <a:lnTo>
                      <a:pt x="306" y="368"/>
                    </a:lnTo>
                    <a:lnTo>
                      <a:pt x="306" y="370"/>
                    </a:lnTo>
                    <a:lnTo>
                      <a:pt x="306" y="370"/>
                    </a:lnTo>
                    <a:lnTo>
                      <a:pt x="306" y="370"/>
                    </a:lnTo>
                    <a:lnTo>
                      <a:pt x="306" y="372"/>
                    </a:lnTo>
                    <a:lnTo>
                      <a:pt x="306" y="372"/>
                    </a:lnTo>
                    <a:lnTo>
                      <a:pt x="313" y="374"/>
                    </a:lnTo>
                    <a:lnTo>
                      <a:pt x="317" y="374"/>
                    </a:lnTo>
                    <a:lnTo>
                      <a:pt x="319" y="374"/>
                    </a:lnTo>
                    <a:lnTo>
                      <a:pt x="319" y="377"/>
                    </a:lnTo>
                    <a:lnTo>
                      <a:pt x="322" y="379"/>
                    </a:lnTo>
                    <a:lnTo>
                      <a:pt x="322" y="379"/>
                    </a:lnTo>
                    <a:lnTo>
                      <a:pt x="322" y="379"/>
                    </a:lnTo>
                    <a:lnTo>
                      <a:pt x="324" y="379"/>
                    </a:lnTo>
                    <a:lnTo>
                      <a:pt x="324" y="379"/>
                    </a:lnTo>
                    <a:lnTo>
                      <a:pt x="324" y="379"/>
                    </a:lnTo>
                    <a:lnTo>
                      <a:pt x="326" y="381"/>
                    </a:lnTo>
                    <a:lnTo>
                      <a:pt x="326" y="381"/>
                    </a:lnTo>
                    <a:lnTo>
                      <a:pt x="330" y="381"/>
                    </a:lnTo>
                    <a:lnTo>
                      <a:pt x="330" y="381"/>
                    </a:lnTo>
                    <a:lnTo>
                      <a:pt x="330" y="381"/>
                    </a:lnTo>
                    <a:lnTo>
                      <a:pt x="333" y="381"/>
                    </a:lnTo>
                    <a:lnTo>
                      <a:pt x="335" y="381"/>
                    </a:lnTo>
                    <a:lnTo>
                      <a:pt x="335" y="381"/>
                    </a:lnTo>
                    <a:lnTo>
                      <a:pt x="337" y="379"/>
                    </a:lnTo>
                    <a:lnTo>
                      <a:pt x="339" y="379"/>
                    </a:lnTo>
                    <a:lnTo>
                      <a:pt x="339" y="379"/>
                    </a:lnTo>
                    <a:lnTo>
                      <a:pt x="342" y="381"/>
                    </a:lnTo>
                    <a:lnTo>
                      <a:pt x="342" y="379"/>
                    </a:lnTo>
                    <a:lnTo>
                      <a:pt x="342" y="379"/>
                    </a:lnTo>
                    <a:lnTo>
                      <a:pt x="344" y="381"/>
                    </a:lnTo>
                    <a:lnTo>
                      <a:pt x="344" y="381"/>
                    </a:lnTo>
                    <a:lnTo>
                      <a:pt x="346" y="381"/>
                    </a:lnTo>
                    <a:lnTo>
                      <a:pt x="346" y="381"/>
                    </a:lnTo>
                    <a:lnTo>
                      <a:pt x="346" y="383"/>
                    </a:lnTo>
                    <a:lnTo>
                      <a:pt x="346" y="388"/>
                    </a:lnTo>
                    <a:lnTo>
                      <a:pt x="346" y="390"/>
                    </a:lnTo>
                    <a:lnTo>
                      <a:pt x="346" y="390"/>
                    </a:lnTo>
                    <a:lnTo>
                      <a:pt x="348" y="392"/>
                    </a:lnTo>
                    <a:lnTo>
                      <a:pt x="353" y="394"/>
                    </a:lnTo>
                    <a:lnTo>
                      <a:pt x="353" y="394"/>
                    </a:lnTo>
                    <a:lnTo>
                      <a:pt x="353" y="396"/>
                    </a:lnTo>
                    <a:lnTo>
                      <a:pt x="355" y="396"/>
                    </a:lnTo>
                    <a:lnTo>
                      <a:pt x="355" y="396"/>
                    </a:lnTo>
                    <a:lnTo>
                      <a:pt x="355" y="399"/>
                    </a:lnTo>
                    <a:lnTo>
                      <a:pt x="357" y="399"/>
                    </a:lnTo>
                    <a:lnTo>
                      <a:pt x="361" y="403"/>
                    </a:lnTo>
                    <a:lnTo>
                      <a:pt x="361" y="403"/>
                    </a:lnTo>
                    <a:lnTo>
                      <a:pt x="364" y="403"/>
                    </a:lnTo>
                    <a:lnTo>
                      <a:pt x="364" y="405"/>
                    </a:lnTo>
                    <a:lnTo>
                      <a:pt x="364" y="405"/>
                    </a:lnTo>
                    <a:lnTo>
                      <a:pt x="366" y="410"/>
                    </a:lnTo>
                    <a:lnTo>
                      <a:pt x="366" y="410"/>
                    </a:lnTo>
                    <a:lnTo>
                      <a:pt x="368" y="412"/>
                    </a:lnTo>
                    <a:lnTo>
                      <a:pt x="368" y="410"/>
                    </a:lnTo>
                    <a:lnTo>
                      <a:pt x="370" y="410"/>
                    </a:lnTo>
                    <a:lnTo>
                      <a:pt x="373" y="410"/>
                    </a:lnTo>
                    <a:lnTo>
                      <a:pt x="373" y="410"/>
                    </a:lnTo>
                    <a:lnTo>
                      <a:pt x="375" y="410"/>
                    </a:lnTo>
                    <a:lnTo>
                      <a:pt x="377" y="410"/>
                    </a:lnTo>
                    <a:lnTo>
                      <a:pt x="379" y="410"/>
                    </a:lnTo>
                    <a:lnTo>
                      <a:pt x="384" y="408"/>
                    </a:lnTo>
                    <a:lnTo>
                      <a:pt x="384" y="408"/>
                    </a:lnTo>
                    <a:lnTo>
                      <a:pt x="384" y="408"/>
                    </a:lnTo>
                    <a:lnTo>
                      <a:pt x="386" y="410"/>
                    </a:lnTo>
                    <a:lnTo>
                      <a:pt x="388" y="410"/>
                    </a:lnTo>
                    <a:lnTo>
                      <a:pt x="390" y="412"/>
                    </a:lnTo>
                    <a:lnTo>
                      <a:pt x="395" y="412"/>
                    </a:lnTo>
                    <a:lnTo>
                      <a:pt x="397" y="410"/>
                    </a:lnTo>
                    <a:lnTo>
                      <a:pt x="401" y="408"/>
                    </a:lnTo>
                    <a:lnTo>
                      <a:pt x="404" y="408"/>
                    </a:lnTo>
                    <a:lnTo>
                      <a:pt x="404" y="408"/>
                    </a:lnTo>
                    <a:lnTo>
                      <a:pt x="406" y="408"/>
                    </a:lnTo>
                    <a:lnTo>
                      <a:pt x="408" y="410"/>
                    </a:lnTo>
                    <a:lnTo>
                      <a:pt x="410" y="410"/>
                    </a:lnTo>
                    <a:lnTo>
                      <a:pt x="410" y="410"/>
                    </a:lnTo>
                    <a:lnTo>
                      <a:pt x="412" y="410"/>
                    </a:lnTo>
                    <a:lnTo>
                      <a:pt x="417" y="410"/>
                    </a:lnTo>
                    <a:lnTo>
                      <a:pt x="417" y="410"/>
                    </a:lnTo>
                    <a:lnTo>
                      <a:pt x="417" y="408"/>
                    </a:lnTo>
                    <a:lnTo>
                      <a:pt x="419" y="408"/>
                    </a:lnTo>
                    <a:lnTo>
                      <a:pt x="421" y="405"/>
                    </a:lnTo>
                    <a:lnTo>
                      <a:pt x="421" y="405"/>
                    </a:lnTo>
                    <a:lnTo>
                      <a:pt x="424" y="405"/>
                    </a:lnTo>
                    <a:lnTo>
                      <a:pt x="424" y="405"/>
                    </a:lnTo>
                    <a:lnTo>
                      <a:pt x="424" y="405"/>
                    </a:lnTo>
                    <a:lnTo>
                      <a:pt x="424" y="410"/>
                    </a:lnTo>
                    <a:lnTo>
                      <a:pt x="426" y="410"/>
                    </a:lnTo>
                    <a:lnTo>
                      <a:pt x="428" y="412"/>
                    </a:lnTo>
                    <a:lnTo>
                      <a:pt x="432" y="412"/>
                    </a:lnTo>
                    <a:lnTo>
                      <a:pt x="435" y="412"/>
                    </a:lnTo>
                    <a:lnTo>
                      <a:pt x="437" y="412"/>
                    </a:lnTo>
                    <a:lnTo>
                      <a:pt x="437" y="414"/>
                    </a:lnTo>
                    <a:lnTo>
                      <a:pt x="441" y="416"/>
                    </a:lnTo>
                    <a:lnTo>
                      <a:pt x="448" y="421"/>
                    </a:lnTo>
                    <a:lnTo>
                      <a:pt x="450" y="419"/>
                    </a:lnTo>
                    <a:lnTo>
                      <a:pt x="452" y="416"/>
                    </a:lnTo>
                    <a:lnTo>
                      <a:pt x="466" y="408"/>
                    </a:lnTo>
                    <a:lnTo>
                      <a:pt x="470" y="403"/>
                    </a:lnTo>
                    <a:lnTo>
                      <a:pt x="472" y="403"/>
                    </a:lnTo>
                    <a:lnTo>
                      <a:pt x="472" y="401"/>
                    </a:lnTo>
                    <a:lnTo>
                      <a:pt x="472" y="401"/>
                    </a:lnTo>
                    <a:lnTo>
                      <a:pt x="474" y="399"/>
                    </a:lnTo>
                    <a:lnTo>
                      <a:pt x="474" y="396"/>
                    </a:lnTo>
                    <a:lnTo>
                      <a:pt x="474" y="394"/>
                    </a:lnTo>
                    <a:lnTo>
                      <a:pt x="474" y="392"/>
                    </a:lnTo>
                    <a:lnTo>
                      <a:pt x="474" y="390"/>
                    </a:lnTo>
                    <a:lnTo>
                      <a:pt x="477" y="390"/>
                    </a:lnTo>
                    <a:lnTo>
                      <a:pt x="481" y="381"/>
                    </a:lnTo>
                    <a:lnTo>
                      <a:pt x="481" y="379"/>
                    </a:lnTo>
                    <a:lnTo>
                      <a:pt x="481" y="379"/>
                    </a:lnTo>
                    <a:lnTo>
                      <a:pt x="481" y="377"/>
                    </a:lnTo>
                    <a:lnTo>
                      <a:pt x="481" y="377"/>
                    </a:lnTo>
                    <a:lnTo>
                      <a:pt x="481" y="374"/>
                    </a:lnTo>
                    <a:lnTo>
                      <a:pt x="481" y="374"/>
                    </a:lnTo>
                    <a:lnTo>
                      <a:pt x="486" y="370"/>
                    </a:lnTo>
                    <a:lnTo>
                      <a:pt x="486" y="370"/>
                    </a:lnTo>
                    <a:lnTo>
                      <a:pt x="486" y="368"/>
                    </a:lnTo>
                    <a:lnTo>
                      <a:pt x="488" y="368"/>
                    </a:lnTo>
                    <a:lnTo>
                      <a:pt x="488" y="368"/>
                    </a:lnTo>
                    <a:lnTo>
                      <a:pt x="490" y="365"/>
                    </a:lnTo>
                    <a:lnTo>
                      <a:pt x="492" y="365"/>
                    </a:lnTo>
                    <a:lnTo>
                      <a:pt x="494" y="365"/>
                    </a:lnTo>
                    <a:lnTo>
                      <a:pt x="494" y="365"/>
                    </a:lnTo>
                    <a:lnTo>
                      <a:pt x="497" y="363"/>
                    </a:lnTo>
                    <a:lnTo>
                      <a:pt x="497" y="361"/>
                    </a:lnTo>
                    <a:lnTo>
                      <a:pt x="499" y="361"/>
                    </a:lnTo>
                    <a:lnTo>
                      <a:pt x="499" y="359"/>
                    </a:lnTo>
                    <a:lnTo>
                      <a:pt x="499" y="357"/>
                    </a:lnTo>
                    <a:lnTo>
                      <a:pt x="499" y="354"/>
                    </a:lnTo>
                    <a:lnTo>
                      <a:pt x="501" y="350"/>
                    </a:lnTo>
                    <a:lnTo>
                      <a:pt x="501" y="350"/>
                    </a:lnTo>
                    <a:lnTo>
                      <a:pt x="501" y="348"/>
                    </a:lnTo>
                    <a:lnTo>
                      <a:pt x="508" y="341"/>
                    </a:lnTo>
                    <a:lnTo>
                      <a:pt x="512" y="328"/>
                    </a:lnTo>
                    <a:lnTo>
                      <a:pt x="514" y="326"/>
                    </a:lnTo>
                    <a:lnTo>
                      <a:pt x="514" y="326"/>
                    </a:lnTo>
                    <a:lnTo>
                      <a:pt x="514" y="323"/>
                    </a:lnTo>
                    <a:close/>
                  </a:path>
                </a:pathLst>
              </a:custGeom>
              <a:solidFill>
                <a:schemeClr val="tx2"/>
              </a:solid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18A513AC-06B0-DC59-3760-47BDF0DF0558}"/>
                  </a:ext>
                </a:extLst>
              </p:cNvPr>
              <p:cNvSpPr>
                <a:spLocks/>
              </p:cNvSpPr>
              <p:nvPr/>
            </p:nvSpPr>
            <p:spPr bwMode="auto">
              <a:xfrm>
                <a:off x="2880754" y="4751384"/>
                <a:ext cx="922338" cy="896937"/>
              </a:xfrm>
              <a:custGeom>
                <a:avLst/>
                <a:gdLst>
                  <a:gd name="T0" fmla="*/ 578 w 581"/>
                  <a:gd name="T1" fmla="*/ 128 h 565"/>
                  <a:gd name="T2" fmla="*/ 570 w 581"/>
                  <a:gd name="T3" fmla="*/ 115 h 565"/>
                  <a:gd name="T4" fmla="*/ 547 w 581"/>
                  <a:gd name="T5" fmla="*/ 117 h 565"/>
                  <a:gd name="T6" fmla="*/ 508 w 581"/>
                  <a:gd name="T7" fmla="*/ 100 h 565"/>
                  <a:gd name="T8" fmla="*/ 494 w 581"/>
                  <a:gd name="T9" fmla="*/ 80 h 565"/>
                  <a:gd name="T10" fmla="*/ 463 w 581"/>
                  <a:gd name="T11" fmla="*/ 53 h 565"/>
                  <a:gd name="T12" fmla="*/ 445 w 581"/>
                  <a:gd name="T13" fmla="*/ 42 h 565"/>
                  <a:gd name="T14" fmla="*/ 432 w 581"/>
                  <a:gd name="T15" fmla="*/ 35 h 565"/>
                  <a:gd name="T16" fmla="*/ 414 w 581"/>
                  <a:gd name="T17" fmla="*/ 33 h 565"/>
                  <a:gd name="T18" fmla="*/ 395 w 581"/>
                  <a:gd name="T19" fmla="*/ 20 h 565"/>
                  <a:gd name="T20" fmla="*/ 381 w 581"/>
                  <a:gd name="T21" fmla="*/ 13 h 565"/>
                  <a:gd name="T22" fmla="*/ 372 w 581"/>
                  <a:gd name="T23" fmla="*/ 13 h 565"/>
                  <a:gd name="T24" fmla="*/ 346 w 581"/>
                  <a:gd name="T25" fmla="*/ 9 h 565"/>
                  <a:gd name="T26" fmla="*/ 337 w 581"/>
                  <a:gd name="T27" fmla="*/ 4 h 565"/>
                  <a:gd name="T28" fmla="*/ 317 w 581"/>
                  <a:gd name="T29" fmla="*/ 2 h 565"/>
                  <a:gd name="T30" fmla="*/ 290 w 581"/>
                  <a:gd name="T31" fmla="*/ 9 h 565"/>
                  <a:gd name="T32" fmla="*/ 275 w 581"/>
                  <a:gd name="T33" fmla="*/ 4 h 565"/>
                  <a:gd name="T34" fmla="*/ 250 w 581"/>
                  <a:gd name="T35" fmla="*/ 15 h 565"/>
                  <a:gd name="T36" fmla="*/ 237 w 581"/>
                  <a:gd name="T37" fmla="*/ 31 h 565"/>
                  <a:gd name="T38" fmla="*/ 217 w 581"/>
                  <a:gd name="T39" fmla="*/ 38 h 565"/>
                  <a:gd name="T40" fmla="*/ 206 w 581"/>
                  <a:gd name="T41" fmla="*/ 38 h 565"/>
                  <a:gd name="T42" fmla="*/ 188 w 581"/>
                  <a:gd name="T43" fmla="*/ 64 h 565"/>
                  <a:gd name="T44" fmla="*/ 164 w 581"/>
                  <a:gd name="T45" fmla="*/ 75 h 565"/>
                  <a:gd name="T46" fmla="*/ 149 w 581"/>
                  <a:gd name="T47" fmla="*/ 86 h 565"/>
                  <a:gd name="T48" fmla="*/ 137 w 581"/>
                  <a:gd name="T49" fmla="*/ 106 h 565"/>
                  <a:gd name="T50" fmla="*/ 100 w 581"/>
                  <a:gd name="T51" fmla="*/ 142 h 565"/>
                  <a:gd name="T52" fmla="*/ 67 w 581"/>
                  <a:gd name="T53" fmla="*/ 188 h 565"/>
                  <a:gd name="T54" fmla="*/ 38 w 581"/>
                  <a:gd name="T55" fmla="*/ 224 h 565"/>
                  <a:gd name="T56" fmla="*/ 18 w 581"/>
                  <a:gd name="T57" fmla="*/ 268 h 565"/>
                  <a:gd name="T58" fmla="*/ 44 w 581"/>
                  <a:gd name="T59" fmla="*/ 252 h 565"/>
                  <a:gd name="T60" fmla="*/ 80 w 581"/>
                  <a:gd name="T61" fmla="*/ 275 h 565"/>
                  <a:gd name="T62" fmla="*/ 120 w 581"/>
                  <a:gd name="T63" fmla="*/ 317 h 565"/>
                  <a:gd name="T64" fmla="*/ 140 w 581"/>
                  <a:gd name="T65" fmla="*/ 323 h 565"/>
                  <a:gd name="T66" fmla="*/ 173 w 581"/>
                  <a:gd name="T67" fmla="*/ 348 h 565"/>
                  <a:gd name="T68" fmla="*/ 222 w 581"/>
                  <a:gd name="T69" fmla="*/ 368 h 565"/>
                  <a:gd name="T70" fmla="*/ 262 w 581"/>
                  <a:gd name="T71" fmla="*/ 405 h 565"/>
                  <a:gd name="T72" fmla="*/ 290 w 581"/>
                  <a:gd name="T73" fmla="*/ 439 h 565"/>
                  <a:gd name="T74" fmla="*/ 324 w 581"/>
                  <a:gd name="T75" fmla="*/ 485 h 565"/>
                  <a:gd name="T76" fmla="*/ 308 w 581"/>
                  <a:gd name="T77" fmla="*/ 565 h 565"/>
                  <a:gd name="T78" fmla="*/ 406 w 581"/>
                  <a:gd name="T79" fmla="*/ 421 h 565"/>
                  <a:gd name="T80" fmla="*/ 395 w 581"/>
                  <a:gd name="T81" fmla="*/ 412 h 565"/>
                  <a:gd name="T82" fmla="*/ 397 w 581"/>
                  <a:gd name="T83" fmla="*/ 397 h 565"/>
                  <a:gd name="T84" fmla="*/ 410 w 581"/>
                  <a:gd name="T85" fmla="*/ 381 h 565"/>
                  <a:gd name="T86" fmla="*/ 417 w 581"/>
                  <a:gd name="T87" fmla="*/ 357 h 565"/>
                  <a:gd name="T88" fmla="*/ 443 w 581"/>
                  <a:gd name="T89" fmla="*/ 339 h 565"/>
                  <a:gd name="T90" fmla="*/ 463 w 581"/>
                  <a:gd name="T91" fmla="*/ 310 h 565"/>
                  <a:gd name="T92" fmla="*/ 476 w 581"/>
                  <a:gd name="T93" fmla="*/ 272 h 565"/>
                  <a:gd name="T94" fmla="*/ 463 w 581"/>
                  <a:gd name="T95" fmla="*/ 257 h 565"/>
                  <a:gd name="T96" fmla="*/ 468 w 581"/>
                  <a:gd name="T97" fmla="*/ 252 h 565"/>
                  <a:gd name="T98" fmla="*/ 485 w 581"/>
                  <a:gd name="T99" fmla="*/ 268 h 565"/>
                  <a:gd name="T100" fmla="*/ 501 w 581"/>
                  <a:gd name="T101" fmla="*/ 270 h 565"/>
                  <a:gd name="T102" fmla="*/ 519 w 581"/>
                  <a:gd name="T103" fmla="*/ 268 h 565"/>
                  <a:gd name="T104" fmla="*/ 508 w 581"/>
                  <a:gd name="T105" fmla="*/ 279 h 565"/>
                  <a:gd name="T106" fmla="*/ 490 w 581"/>
                  <a:gd name="T107" fmla="*/ 334 h 565"/>
                  <a:gd name="T108" fmla="*/ 472 w 581"/>
                  <a:gd name="T109" fmla="*/ 341 h 565"/>
                  <a:gd name="T110" fmla="*/ 445 w 581"/>
                  <a:gd name="T111" fmla="*/ 383 h 565"/>
                  <a:gd name="T112" fmla="*/ 408 w 581"/>
                  <a:gd name="T113" fmla="*/ 421 h 565"/>
                  <a:gd name="T114" fmla="*/ 570 w 581"/>
                  <a:gd name="T115" fmla="*/ 204 h 565"/>
                  <a:gd name="T116" fmla="*/ 558 w 581"/>
                  <a:gd name="T117" fmla="*/ 177 h 565"/>
                  <a:gd name="T118" fmla="*/ 552 w 581"/>
                  <a:gd name="T119" fmla="*/ 186 h 565"/>
                  <a:gd name="T120" fmla="*/ 554 w 581"/>
                  <a:gd name="T121" fmla="*/ 168 h 565"/>
                  <a:gd name="T122" fmla="*/ 561 w 581"/>
                  <a:gd name="T123" fmla="*/ 148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1" h="565">
                    <a:moveTo>
                      <a:pt x="565" y="137"/>
                    </a:moveTo>
                    <a:lnTo>
                      <a:pt x="565" y="137"/>
                    </a:lnTo>
                    <a:lnTo>
                      <a:pt x="567" y="137"/>
                    </a:lnTo>
                    <a:lnTo>
                      <a:pt x="567" y="137"/>
                    </a:lnTo>
                    <a:lnTo>
                      <a:pt x="567" y="135"/>
                    </a:lnTo>
                    <a:lnTo>
                      <a:pt x="567" y="135"/>
                    </a:lnTo>
                    <a:lnTo>
                      <a:pt x="570" y="135"/>
                    </a:lnTo>
                    <a:lnTo>
                      <a:pt x="570" y="135"/>
                    </a:lnTo>
                    <a:lnTo>
                      <a:pt x="570" y="135"/>
                    </a:lnTo>
                    <a:lnTo>
                      <a:pt x="572" y="133"/>
                    </a:lnTo>
                    <a:lnTo>
                      <a:pt x="572" y="133"/>
                    </a:lnTo>
                    <a:lnTo>
                      <a:pt x="574" y="128"/>
                    </a:lnTo>
                    <a:lnTo>
                      <a:pt x="574" y="128"/>
                    </a:lnTo>
                    <a:lnTo>
                      <a:pt x="574" y="128"/>
                    </a:lnTo>
                    <a:lnTo>
                      <a:pt x="574" y="126"/>
                    </a:lnTo>
                    <a:lnTo>
                      <a:pt x="576" y="126"/>
                    </a:lnTo>
                    <a:lnTo>
                      <a:pt x="576" y="126"/>
                    </a:lnTo>
                    <a:lnTo>
                      <a:pt x="576" y="126"/>
                    </a:lnTo>
                    <a:lnTo>
                      <a:pt x="576" y="126"/>
                    </a:lnTo>
                    <a:lnTo>
                      <a:pt x="576" y="126"/>
                    </a:lnTo>
                    <a:lnTo>
                      <a:pt x="578" y="128"/>
                    </a:lnTo>
                    <a:lnTo>
                      <a:pt x="578" y="128"/>
                    </a:lnTo>
                    <a:lnTo>
                      <a:pt x="578" y="128"/>
                    </a:lnTo>
                    <a:lnTo>
                      <a:pt x="578" y="128"/>
                    </a:lnTo>
                    <a:lnTo>
                      <a:pt x="581" y="128"/>
                    </a:lnTo>
                    <a:lnTo>
                      <a:pt x="581" y="126"/>
                    </a:lnTo>
                    <a:lnTo>
                      <a:pt x="581" y="126"/>
                    </a:lnTo>
                    <a:lnTo>
                      <a:pt x="578" y="124"/>
                    </a:lnTo>
                    <a:lnTo>
                      <a:pt x="578" y="122"/>
                    </a:lnTo>
                    <a:lnTo>
                      <a:pt x="578" y="122"/>
                    </a:lnTo>
                    <a:lnTo>
                      <a:pt x="581" y="122"/>
                    </a:lnTo>
                    <a:lnTo>
                      <a:pt x="581" y="122"/>
                    </a:lnTo>
                    <a:lnTo>
                      <a:pt x="581" y="120"/>
                    </a:lnTo>
                    <a:lnTo>
                      <a:pt x="581" y="120"/>
                    </a:lnTo>
                    <a:lnTo>
                      <a:pt x="578" y="120"/>
                    </a:lnTo>
                    <a:lnTo>
                      <a:pt x="578" y="117"/>
                    </a:lnTo>
                    <a:lnTo>
                      <a:pt x="576" y="115"/>
                    </a:lnTo>
                    <a:lnTo>
                      <a:pt x="576" y="115"/>
                    </a:lnTo>
                    <a:lnTo>
                      <a:pt x="576" y="115"/>
                    </a:lnTo>
                    <a:lnTo>
                      <a:pt x="576" y="117"/>
                    </a:lnTo>
                    <a:lnTo>
                      <a:pt x="576" y="117"/>
                    </a:lnTo>
                    <a:lnTo>
                      <a:pt x="574" y="117"/>
                    </a:lnTo>
                    <a:lnTo>
                      <a:pt x="572" y="117"/>
                    </a:lnTo>
                    <a:lnTo>
                      <a:pt x="572" y="117"/>
                    </a:lnTo>
                    <a:lnTo>
                      <a:pt x="570" y="117"/>
                    </a:lnTo>
                    <a:lnTo>
                      <a:pt x="570" y="115"/>
                    </a:lnTo>
                    <a:lnTo>
                      <a:pt x="570" y="115"/>
                    </a:lnTo>
                    <a:lnTo>
                      <a:pt x="570" y="115"/>
                    </a:lnTo>
                    <a:lnTo>
                      <a:pt x="567" y="113"/>
                    </a:lnTo>
                    <a:lnTo>
                      <a:pt x="567" y="113"/>
                    </a:lnTo>
                    <a:lnTo>
                      <a:pt x="565" y="115"/>
                    </a:lnTo>
                    <a:lnTo>
                      <a:pt x="563" y="115"/>
                    </a:lnTo>
                    <a:lnTo>
                      <a:pt x="563" y="115"/>
                    </a:lnTo>
                    <a:lnTo>
                      <a:pt x="563" y="115"/>
                    </a:lnTo>
                    <a:lnTo>
                      <a:pt x="563" y="115"/>
                    </a:lnTo>
                    <a:lnTo>
                      <a:pt x="561" y="113"/>
                    </a:lnTo>
                    <a:lnTo>
                      <a:pt x="561" y="113"/>
                    </a:lnTo>
                    <a:lnTo>
                      <a:pt x="558" y="115"/>
                    </a:lnTo>
                    <a:lnTo>
                      <a:pt x="556" y="115"/>
                    </a:lnTo>
                    <a:lnTo>
                      <a:pt x="556" y="117"/>
                    </a:lnTo>
                    <a:lnTo>
                      <a:pt x="556" y="117"/>
                    </a:lnTo>
                    <a:lnTo>
                      <a:pt x="554" y="115"/>
                    </a:lnTo>
                    <a:lnTo>
                      <a:pt x="554" y="115"/>
                    </a:lnTo>
                    <a:lnTo>
                      <a:pt x="552" y="115"/>
                    </a:lnTo>
                    <a:lnTo>
                      <a:pt x="552" y="115"/>
                    </a:lnTo>
                    <a:lnTo>
                      <a:pt x="550" y="115"/>
                    </a:lnTo>
                    <a:lnTo>
                      <a:pt x="550" y="115"/>
                    </a:lnTo>
                    <a:lnTo>
                      <a:pt x="550" y="113"/>
                    </a:lnTo>
                    <a:lnTo>
                      <a:pt x="550" y="113"/>
                    </a:lnTo>
                    <a:lnTo>
                      <a:pt x="547" y="115"/>
                    </a:lnTo>
                    <a:lnTo>
                      <a:pt x="547" y="115"/>
                    </a:lnTo>
                    <a:lnTo>
                      <a:pt x="547" y="117"/>
                    </a:lnTo>
                    <a:lnTo>
                      <a:pt x="547" y="117"/>
                    </a:lnTo>
                    <a:lnTo>
                      <a:pt x="545" y="115"/>
                    </a:lnTo>
                    <a:lnTo>
                      <a:pt x="545" y="115"/>
                    </a:lnTo>
                    <a:lnTo>
                      <a:pt x="543" y="113"/>
                    </a:lnTo>
                    <a:lnTo>
                      <a:pt x="536" y="113"/>
                    </a:lnTo>
                    <a:lnTo>
                      <a:pt x="534" y="113"/>
                    </a:lnTo>
                    <a:lnTo>
                      <a:pt x="534" y="113"/>
                    </a:lnTo>
                    <a:lnTo>
                      <a:pt x="532" y="113"/>
                    </a:lnTo>
                    <a:lnTo>
                      <a:pt x="530" y="111"/>
                    </a:lnTo>
                    <a:lnTo>
                      <a:pt x="525" y="111"/>
                    </a:lnTo>
                    <a:lnTo>
                      <a:pt x="525" y="111"/>
                    </a:lnTo>
                    <a:lnTo>
                      <a:pt x="525" y="111"/>
                    </a:lnTo>
                    <a:lnTo>
                      <a:pt x="523" y="111"/>
                    </a:lnTo>
                    <a:lnTo>
                      <a:pt x="523" y="111"/>
                    </a:lnTo>
                    <a:lnTo>
                      <a:pt x="521" y="111"/>
                    </a:lnTo>
                    <a:lnTo>
                      <a:pt x="521" y="111"/>
                    </a:lnTo>
                    <a:lnTo>
                      <a:pt x="519" y="111"/>
                    </a:lnTo>
                    <a:lnTo>
                      <a:pt x="516" y="108"/>
                    </a:lnTo>
                    <a:lnTo>
                      <a:pt x="514" y="108"/>
                    </a:lnTo>
                    <a:lnTo>
                      <a:pt x="514" y="108"/>
                    </a:lnTo>
                    <a:lnTo>
                      <a:pt x="512" y="106"/>
                    </a:lnTo>
                    <a:lnTo>
                      <a:pt x="512" y="104"/>
                    </a:lnTo>
                    <a:lnTo>
                      <a:pt x="510" y="102"/>
                    </a:lnTo>
                    <a:lnTo>
                      <a:pt x="508" y="100"/>
                    </a:lnTo>
                    <a:lnTo>
                      <a:pt x="508" y="97"/>
                    </a:lnTo>
                    <a:lnTo>
                      <a:pt x="508" y="97"/>
                    </a:lnTo>
                    <a:lnTo>
                      <a:pt x="505" y="97"/>
                    </a:lnTo>
                    <a:lnTo>
                      <a:pt x="505" y="95"/>
                    </a:lnTo>
                    <a:lnTo>
                      <a:pt x="503" y="95"/>
                    </a:lnTo>
                    <a:lnTo>
                      <a:pt x="503" y="88"/>
                    </a:lnTo>
                    <a:lnTo>
                      <a:pt x="501" y="88"/>
                    </a:lnTo>
                    <a:lnTo>
                      <a:pt x="501" y="88"/>
                    </a:lnTo>
                    <a:lnTo>
                      <a:pt x="499" y="88"/>
                    </a:lnTo>
                    <a:lnTo>
                      <a:pt x="499" y="86"/>
                    </a:lnTo>
                    <a:lnTo>
                      <a:pt x="499" y="86"/>
                    </a:lnTo>
                    <a:lnTo>
                      <a:pt x="496" y="86"/>
                    </a:lnTo>
                    <a:lnTo>
                      <a:pt x="496" y="86"/>
                    </a:lnTo>
                    <a:lnTo>
                      <a:pt x="496" y="88"/>
                    </a:lnTo>
                    <a:lnTo>
                      <a:pt x="494" y="86"/>
                    </a:lnTo>
                    <a:lnTo>
                      <a:pt x="494" y="86"/>
                    </a:lnTo>
                    <a:lnTo>
                      <a:pt x="494" y="84"/>
                    </a:lnTo>
                    <a:lnTo>
                      <a:pt x="494" y="84"/>
                    </a:lnTo>
                    <a:lnTo>
                      <a:pt x="494" y="84"/>
                    </a:lnTo>
                    <a:lnTo>
                      <a:pt x="494" y="84"/>
                    </a:lnTo>
                    <a:lnTo>
                      <a:pt x="494" y="82"/>
                    </a:lnTo>
                    <a:lnTo>
                      <a:pt x="494" y="82"/>
                    </a:lnTo>
                    <a:lnTo>
                      <a:pt x="494" y="80"/>
                    </a:lnTo>
                    <a:lnTo>
                      <a:pt x="494" y="80"/>
                    </a:lnTo>
                    <a:lnTo>
                      <a:pt x="492" y="77"/>
                    </a:lnTo>
                    <a:lnTo>
                      <a:pt x="490" y="73"/>
                    </a:lnTo>
                    <a:lnTo>
                      <a:pt x="488" y="73"/>
                    </a:lnTo>
                    <a:lnTo>
                      <a:pt x="488" y="73"/>
                    </a:lnTo>
                    <a:lnTo>
                      <a:pt x="485" y="71"/>
                    </a:lnTo>
                    <a:lnTo>
                      <a:pt x="481" y="66"/>
                    </a:lnTo>
                    <a:lnTo>
                      <a:pt x="481" y="64"/>
                    </a:lnTo>
                    <a:lnTo>
                      <a:pt x="481" y="62"/>
                    </a:lnTo>
                    <a:lnTo>
                      <a:pt x="479" y="62"/>
                    </a:lnTo>
                    <a:lnTo>
                      <a:pt x="479" y="62"/>
                    </a:lnTo>
                    <a:lnTo>
                      <a:pt x="479" y="62"/>
                    </a:lnTo>
                    <a:lnTo>
                      <a:pt x="476" y="60"/>
                    </a:lnTo>
                    <a:lnTo>
                      <a:pt x="474" y="60"/>
                    </a:lnTo>
                    <a:lnTo>
                      <a:pt x="472" y="57"/>
                    </a:lnTo>
                    <a:lnTo>
                      <a:pt x="472" y="57"/>
                    </a:lnTo>
                    <a:lnTo>
                      <a:pt x="470" y="57"/>
                    </a:lnTo>
                    <a:lnTo>
                      <a:pt x="470" y="57"/>
                    </a:lnTo>
                    <a:lnTo>
                      <a:pt x="470" y="57"/>
                    </a:lnTo>
                    <a:lnTo>
                      <a:pt x="470" y="57"/>
                    </a:lnTo>
                    <a:lnTo>
                      <a:pt x="465" y="55"/>
                    </a:lnTo>
                    <a:lnTo>
                      <a:pt x="465" y="53"/>
                    </a:lnTo>
                    <a:lnTo>
                      <a:pt x="465" y="53"/>
                    </a:lnTo>
                    <a:lnTo>
                      <a:pt x="463" y="53"/>
                    </a:lnTo>
                    <a:lnTo>
                      <a:pt x="463" y="53"/>
                    </a:lnTo>
                    <a:lnTo>
                      <a:pt x="465" y="51"/>
                    </a:lnTo>
                    <a:lnTo>
                      <a:pt x="465" y="51"/>
                    </a:lnTo>
                    <a:lnTo>
                      <a:pt x="465" y="51"/>
                    </a:lnTo>
                    <a:lnTo>
                      <a:pt x="463" y="49"/>
                    </a:lnTo>
                    <a:lnTo>
                      <a:pt x="461" y="49"/>
                    </a:lnTo>
                    <a:lnTo>
                      <a:pt x="461" y="49"/>
                    </a:lnTo>
                    <a:lnTo>
                      <a:pt x="461" y="46"/>
                    </a:lnTo>
                    <a:lnTo>
                      <a:pt x="461" y="46"/>
                    </a:lnTo>
                    <a:lnTo>
                      <a:pt x="459" y="46"/>
                    </a:lnTo>
                    <a:lnTo>
                      <a:pt x="457" y="49"/>
                    </a:lnTo>
                    <a:lnTo>
                      <a:pt x="457" y="46"/>
                    </a:lnTo>
                    <a:lnTo>
                      <a:pt x="457" y="46"/>
                    </a:lnTo>
                    <a:lnTo>
                      <a:pt x="457" y="46"/>
                    </a:lnTo>
                    <a:lnTo>
                      <a:pt x="457" y="46"/>
                    </a:lnTo>
                    <a:lnTo>
                      <a:pt x="454" y="44"/>
                    </a:lnTo>
                    <a:lnTo>
                      <a:pt x="454" y="44"/>
                    </a:lnTo>
                    <a:lnTo>
                      <a:pt x="454" y="44"/>
                    </a:lnTo>
                    <a:lnTo>
                      <a:pt x="452" y="44"/>
                    </a:lnTo>
                    <a:lnTo>
                      <a:pt x="452" y="42"/>
                    </a:lnTo>
                    <a:lnTo>
                      <a:pt x="452" y="42"/>
                    </a:lnTo>
                    <a:lnTo>
                      <a:pt x="452" y="40"/>
                    </a:lnTo>
                    <a:lnTo>
                      <a:pt x="450" y="40"/>
                    </a:lnTo>
                    <a:lnTo>
                      <a:pt x="448" y="40"/>
                    </a:lnTo>
                    <a:lnTo>
                      <a:pt x="445" y="42"/>
                    </a:lnTo>
                    <a:lnTo>
                      <a:pt x="445" y="42"/>
                    </a:lnTo>
                    <a:lnTo>
                      <a:pt x="443" y="40"/>
                    </a:lnTo>
                    <a:lnTo>
                      <a:pt x="443" y="40"/>
                    </a:lnTo>
                    <a:lnTo>
                      <a:pt x="445" y="38"/>
                    </a:lnTo>
                    <a:lnTo>
                      <a:pt x="443" y="38"/>
                    </a:lnTo>
                    <a:lnTo>
                      <a:pt x="441" y="38"/>
                    </a:lnTo>
                    <a:lnTo>
                      <a:pt x="441" y="38"/>
                    </a:lnTo>
                    <a:lnTo>
                      <a:pt x="441" y="38"/>
                    </a:lnTo>
                    <a:lnTo>
                      <a:pt x="441" y="35"/>
                    </a:lnTo>
                    <a:lnTo>
                      <a:pt x="441" y="35"/>
                    </a:lnTo>
                    <a:lnTo>
                      <a:pt x="439" y="35"/>
                    </a:lnTo>
                    <a:lnTo>
                      <a:pt x="439" y="35"/>
                    </a:lnTo>
                    <a:lnTo>
                      <a:pt x="439" y="35"/>
                    </a:lnTo>
                    <a:lnTo>
                      <a:pt x="439" y="35"/>
                    </a:lnTo>
                    <a:lnTo>
                      <a:pt x="437" y="35"/>
                    </a:lnTo>
                    <a:lnTo>
                      <a:pt x="437" y="35"/>
                    </a:lnTo>
                    <a:lnTo>
                      <a:pt x="437" y="33"/>
                    </a:lnTo>
                    <a:lnTo>
                      <a:pt x="437" y="33"/>
                    </a:lnTo>
                    <a:lnTo>
                      <a:pt x="437" y="33"/>
                    </a:lnTo>
                    <a:lnTo>
                      <a:pt x="434" y="33"/>
                    </a:lnTo>
                    <a:lnTo>
                      <a:pt x="434" y="35"/>
                    </a:lnTo>
                    <a:lnTo>
                      <a:pt x="434" y="35"/>
                    </a:lnTo>
                    <a:lnTo>
                      <a:pt x="432" y="35"/>
                    </a:lnTo>
                    <a:lnTo>
                      <a:pt x="432" y="35"/>
                    </a:lnTo>
                    <a:lnTo>
                      <a:pt x="432" y="35"/>
                    </a:lnTo>
                    <a:lnTo>
                      <a:pt x="432" y="35"/>
                    </a:lnTo>
                    <a:lnTo>
                      <a:pt x="430" y="35"/>
                    </a:lnTo>
                    <a:lnTo>
                      <a:pt x="428" y="35"/>
                    </a:lnTo>
                    <a:lnTo>
                      <a:pt x="428" y="35"/>
                    </a:lnTo>
                    <a:lnTo>
                      <a:pt x="428" y="38"/>
                    </a:lnTo>
                    <a:lnTo>
                      <a:pt x="426" y="38"/>
                    </a:lnTo>
                    <a:lnTo>
                      <a:pt x="426" y="38"/>
                    </a:lnTo>
                    <a:lnTo>
                      <a:pt x="423" y="35"/>
                    </a:lnTo>
                    <a:lnTo>
                      <a:pt x="423" y="35"/>
                    </a:lnTo>
                    <a:lnTo>
                      <a:pt x="423" y="35"/>
                    </a:lnTo>
                    <a:lnTo>
                      <a:pt x="423" y="33"/>
                    </a:lnTo>
                    <a:lnTo>
                      <a:pt x="423" y="33"/>
                    </a:lnTo>
                    <a:lnTo>
                      <a:pt x="423" y="33"/>
                    </a:lnTo>
                    <a:lnTo>
                      <a:pt x="421" y="35"/>
                    </a:lnTo>
                    <a:lnTo>
                      <a:pt x="421" y="38"/>
                    </a:lnTo>
                    <a:lnTo>
                      <a:pt x="421" y="35"/>
                    </a:lnTo>
                    <a:lnTo>
                      <a:pt x="419" y="35"/>
                    </a:lnTo>
                    <a:lnTo>
                      <a:pt x="419" y="33"/>
                    </a:lnTo>
                    <a:lnTo>
                      <a:pt x="419" y="31"/>
                    </a:lnTo>
                    <a:lnTo>
                      <a:pt x="417" y="31"/>
                    </a:lnTo>
                    <a:lnTo>
                      <a:pt x="417" y="33"/>
                    </a:lnTo>
                    <a:lnTo>
                      <a:pt x="417" y="33"/>
                    </a:lnTo>
                    <a:lnTo>
                      <a:pt x="414" y="33"/>
                    </a:lnTo>
                    <a:lnTo>
                      <a:pt x="417" y="31"/>
                    </a:lnTo>
                    <a:lnTo>
                      <a:pt x="417" y="29"/>
                    </a:lnTo>
                    <a:lnTo>
                      <a:pt x="412" y="26"/>
                    </a:lnTo>
                    <a:lnTo>
                      <a:pt x="412" y="26"/>
                    </a:lnTo>
                    <a:lnTo>
                      <a:pt x="414" y="26"/>
                    </a:lnTo>
                    <a:lnTo>
                      <a:pt x="417" y="26"/>
                    </a:lnTo>
                    <a:lnTo>
                      <a:pt x="414" y="24"/>
                    </a:lnTo>
                    <a:lnTo>
                      <a:pt x="412" y="24"/>
                    </a:lnTo>
                    <a:lnTo>
                      <a:pt x="410" y="22"/>
                    </a:lnTo>
                    <a:lnTo>
                      <a:pt x="410" y="22"/>
                    </a:lnTo>
                    <a:lnTo>
                      <a:pt x="410" y="22"/>
                    </a:lnTo>
                    <a:lnTo>
                      <a:pt x="410" y="22"/>
                    </a:lnTo>
                    <a:lnTo>
                      <a:pt x="406" y="22"/>
                    </a:lnTo>
                    <a:lnTo>
                      <a:pt x="403" y="22"/>
                    </a:lnTo>
                    <a:lnTo>
                      <a:pt x="403" y="20"/>
                    </a:lnTo>
                    <a:lnTo>
                      <a:pt x="403" y="20"/>
                    </a:lnTo>
                    <a:lnTo>
                      <a:pt x="403" y="18"/>
                    </a:lnTo>
                    <a:lnTo>
                      <a:pt x="401" y="18"/>
                    </a:lnTo>
                    <a:lnTo>
                      <a:pt x="401" y="18"/>
                    </a:lnTo>
                    <a:lnTo>
                      <a:pt x="399" y="18"/>
                    </a:lnTo>
                    <a:lnTo>
                      <a:pt x="399" y="15"/>
                    </a:lnTo>
                    <a:lnTo>
                      <a:pt x="397" y="18"/>
                    </a:lnTo>
                    <a:lnTo>
                      <a:pt x="395" y="20"/>
                    </a:lnTo>
                    <a:lnTo>
                      <a:pt x="395" y="20"/>
                    </a:lnTo>
                    <a:lnTo>
                      <a:pt x="392" y="18"/>
                    </a:lnTo>
                    <a:lnTo>
                      <a:pt x="392" y="18"/>
                    </a:lnTo>
                    <a:lnTo>
                      <a:pt x="392" y="15"/>
                    </a:lnTo>
                    <a:lnTo>
                      <a:pt x="395" y="15"/>
                    </a:lnTo>
                    <a:lnTo>
                      <a:pt x="395" y="15"/>
                    </a:lnTo>
                    <a:lnTo>
                      <a:pt x="395" y="15"/>
                    </a:lnTo>
                    <a:lnTo>
                      <a:pt x="392" y="13"/>
                    </a:lnTo>
                    <a:lnTo>
                      <a:pt x="390" y="15"/>
                    </a:lnTo>
                    <a:lnTo>
                      <a:pt x="390" y="15"/>
                    </a:lnTo>
                    <a:lnTo>
                      <a:pt x="390" y="15"/>
                    </a:lnTo>
                    <a:lnTo>
                      <a:pt x="390" y="18"/>
                    </a:lnTo>
                    <a:lnTo>
                      <a:pt x="390" y="18"/>
                    </a:lnTo>
                    <a:lnTo>
                      <a:pt x="388" y="18"/>
                    </a:lnTo>
                    <a:lnTo>
                      <a:pt x="388" y="18"/>
                    </a:lnTo>
                    <a:lnTo>
                      <a:pt x="388" y="18"/>
                    </a:lnTo>
                    <a:lnTo>
                      <a:pt x="388" y="18"/>
                    </a:lnTo>
                    <a:lnTo>
                      <a:pt x="386" y="18"/>
                    </a:lnTo>
                    <a:lnTo>
                      <a:pt x="383" y="18"/>
                    </a:lnTo>
                    <a:lnTo>
                      <a:pt x="383" y="18"/>
                    </a:lnTo>
                    <a:lnTo>
                      <a:pt x="383" y="18"/>
                    </a:lnTo>
                    <a:lnTo>
                      <a:pt x="383" y="15"/>
                    </a:lnTo>
                    <a:lnTo>
                      <a:pt x="383" y="15"/>
                    </a:lnTo>
                    <a:lnTo>
                      <a:pt x="383" y="13"/>
                    </a:lnTo>
                    <a:lnTo>
                      <a:pt x="381" y="13"/>
                    </a:lnTo>
                    <a:lnTo>
                      <a:pt x="381" y="13"/>
                    </a:lnTo>
                    <a:lnTo>
                      <a:pt x="381" y="15"/>
                    </a:lnTo>
                    <a:lnTo>
                      <a:pt x="381" y="15"/>
                    </a:lnTo>
                    <a:lnTo>
                      <a:pt x="381" y="15"/>
                    </a:lnTo>
                    <a:lnTo>
                      <a:pt x="381" y="15"/>
                    </a:lnTo>
                    <a:lnTo>
                      <a:pt x="381" y="15"/>
                    </a:lnTo>
                    <a:lnTo>
                      <a:pt x="381" y="15"/>
                    </a:lnTo>
                    <a:lnTo>
                      <a:pt x="379" y="13"/>
                    </a:lnTo>
                    <a:lnTo>
                      <a:pt x="379" y="13"/>
                    </a:lnTo>
                    <a:lnTo>
                      <a:pt x="379" y="13"/>
                    </a:lnTo>
                    <a:lnTo>
                      <a:pt x="379" y="13"/>
                    </a:lnTo>
                    <a:lnTo>
                      <a:pt x="379" y="11"/>
                    </a:lnTo>
                    <a:lnTo>
                      <a:pt x="379" y="11"/>
                    </a:lnTo>
                    <a:lnTo>
                      <a:pt x="379" y="13"/>
                    </a:lnTo>
                    <a:lnTo>
                      <a:pt x="377" y="13"/>
                    </a:lnTo>
                    <a:lnTo>
                      <a:pt x="377" y="13"/>
                    </a:lnTo>
                    <a:lnTo>
                      <a:pt x="377" y="15"/>
                    </a:lnTo>
                    <a:lnTo>
                      <a:pt x="377" y="15"/>
                    </a:lnTo>
                    <a:lnTo>
                      <a:pt x="375" y="15"/>
                    </a:lnTo>
                    <a:lnTo>
                      <a:pt x="372" y="15"/>
                    </a:lnTo>
                    <a:lnTo>
                      <a:pt x="372" y="15"/>
                    </a:lnTo>
                    <a:lnTo>
                      <a:pt x="372" y="13"/>
                    </a:lnTo>
                    <a:lnTo>
                      <a:pt x="372" y="13"/>
                    </a:lnTo>
                    <a:lnTo>
                      <a:pt x="372" y="13"/>
                    </a:lnTo>
                    <a:lnTo>
                      <a:pt x="370" y="13"/>
                    </a:lnTo>
                    <a:lnTo>
                      <a:pt x="370" y="15"/>
                    </a:lnTo>
                    <a:lnTo>
                      <a:pt x="368" y="15"/>
                    </a:lnTo>
                    <a:lnTo>
                      <a:pt x="366" y="15"/>
                    </a:lnTo>
                    <a:lnTo>
                      <a:pt x="366" y="15"/>
                    </a:lnTo>
                    <a:lnTo>
                      <a:pt x="363" y="15"/>
                    </a:lnTo>
                    <a:lnTo>
                      <a:pt x="363" y="15"/>
                    </a:lnTo>
                    <a:lnTo>
                      <a:pt x="361" y="15"/>
                    </a:lnTo>
                    <a:lnTo>
                      <a:pt x="361" y="15"/>
                    </a:lnTo>
                    <a:lnTo>
                      <a:pt x="361" y="18"/>
                    </a:lnTo>
                    <a:lnTo>
                      <a:pt x="361" y="15"/>
                    </a:lnTo>
                    <a:lnTo>
                      <a:pt x="359" y="13"/>
                    </a:lnTo>
                    <a:lnTo>
                      <a:pt x="359" y="13"/>
                    </a:lnTo>
                    <a:lnTo>
                      <a:pt x="359" y="13"/>
                    </a:lnTo>
                    <a:lnTo>
                      <a:pt x="357" y="15"/>
                    </a:lnTo>
                    <a:lnTo>
                      <a:pt x="355" y="13"/>
                    </a:lnTo>
                    <a:lnTo>
                      <a:pt x="355" y="11"/>
                    </a:lnTo>
                    <a:lnTo>
                      <a:pt x="352" y="11"/>
                    </a:lnTo>
                    <a:lnTo>
                      <a:pt x="352" y="11"/>
                    </a:lnTo>
                    <a:lnTo>
                      <a:pt x="350" y="9"/>
                    </a:lnTo>
                    <a:lnTo>
                      <a:pt x="350" y="7"/>
                    </a:lnTo>
                    <a:lnTo>
                      <a:pt x="348" y="7"/>
                    </a:lnTo>
                    <a:lnTo>
                      <a:pt x="348" y="9"/>
                    </a:lnTo>
                    <a:lnTo>
                      <a:pt x="346" y="9"/>
                    </a:lnTo>
                    <a:lnTo>
                      <a:pt x="346" y="11"/>
                    </a:lnTo>
                    <a:lnTo>
                      <a:pt x="344" y="11"/>
                    </a:lnTo>
                    <a:lnTo>
                      <a:pt x="344" y="11"/>
                    </a:lnTo>
                    <a:lnTo>
                      <a:pt x="344" y="9"/>
                    </a:lnTo>
                    <a:lnTo>
                      <a:pt x="344" y="7"/>
                    </a:lnTo>
                    <a:lnTo>
                      <a:pt x="341" y="9"/>
                    </a:lnTo>
                    <a:lnTo>
                      <a:pt x="341" y="11"/>
                    </a:lnTo>
                    <a:lnTo>
                      <a:pt x="341" y="11"/>
                    </a:lnTo>
                    <a:lnTo>
                      <a:pt x="341" y="13"/>
                    </a:lnTo>
                    <a:lnTo>
                      <a:pt x="339" y="13"/>
                    </a:lnTo>
                    <a:lnTo>
                      <a:pt x="339" y="13"/>
                    </a:lnTo>
                    <a:lnTo>
                      <a:pt x="339" y="11"/>
                    </a:lnTo>
                    <a:lnTo>
                      <a:pt x="339" y="11"/>
                    </a:lnTo>
                    <a:lnTo>
                      <a:pt x="339" y="11"/>
                    </a:lnTo>
                    <a:lnTo>
                      <a:pt x="339" y="9"/>
                    </a:lnTo>
                    <a:lnTo>
                      <a:pt x="339" y="9"/>
                    </a:lnTo>
                    <a:lnTo>
                      <a:pt x="339" y="7"/>
                    </a:lnTo>
                    <a:lnTo>
                      <a:pt x="339" y="7"/>
                    </a:lnTo>
                    <a:lnTo>
                      <a:pt x="339" y="7"/>
                    </a:lnTo>
                    <a:lnTo>
                      <a:pt x="337" y="7"/>
                    </a:lnTo>
                    <a:lnTo>
                      <a:pt x="337" y="7"/>
                    </a:lnTo>
                    <a:lnTo>
                      <a:pt x="337" y="4"/>
                    </a:lnTo>
                    <a:lnTo>
                      <a:pt x="337" y="4"/>
                    </a:lnTo>
                    <a:lnTo>
                      <a:pt x="337" y="4"/>
                    </a:lnTo>
                    <a:lnTo>
                      <a:pt x="339" y="2"/>
                    </a:lnTo>
                    <a:lnTo>
                      <a:pt x="339" y="2"/>
                    </a:lnTo>
                    <a:lnTo>
                      <a:pt x="337" y="2"/>
                    </a:lnTo>
                    <a:lnTo>
                      <a:pt x="337" y="2"/>
                    </a:lnTo>
                    <a:lnTo>
                      <a:pt x="335" y="2"/>
                    </a:lnTo>
                    <a:lnTo>
                      <a:pt x="335" y="4"/>
                    </a:lnTo>
                    <a:lnTo>
                      <a:pt x="335" y="4"/>
                    </a:lnTo>
                    <a:lnTo>
                      <a:pt x="335" y="7"/>
                    </a:lnTo>
                    <a:lnTo>
                      <a:pt x="332" y="7"/>
                    </a:lnTo>
                    <a:lnTo>
                      <a:pt x="330" y="7"/>
                    </a:lnTo>
                    <a:lnTo>
                      <a:pt x="330" y="7"/>
                    </a:lnTo>
                    <a:lnTo>
                      <a:pt x="328" y="4"/>
                    </a:lnTo>
                    <a:lnTo>
                      <a:pt x="328" y="7"/>
                    </a:lnTo>
                    <a:lnTo>
                      <a:pt x="326" y="9"/>
                    </a:lnTo>
                    <a:lnTo>
                      <a:pt x="326" y="9"/>
                    </a:lnTo>
                    <a:lnTo>
                      <a:pt x="326" y="9"/>
                    </a:lnTo>
                    <a:lnTo>
                      <a:pt x="324" y="9"/>
                    </a:lnTo>
                    <a:lnTo>
                      <a:pt x="324" y="7"/>
                    </a:lnTo>
                    <a:lnTo>
                      <a:pt x="321" y="9"/>
                    </a:lnTo>
                    <a:lnTo>
                      <a:pt x="317" y="11"/>
                    </a:lnTo>
                    <a:lnTo>
                      <a:pt x="315" y="11"/>
                    </a:lnTo>
                    <a:lnTo>
                      <a:pt x="317" y="7"/>
                    </a:lnTo>
                    <a:lnTo>
                      <a:pt x="319" y="4"/>
                    </a:lnTo>
                    <a:lnTo>
                      <a:pt x="317" y="2"/>
                    </a:lnTo>
                    <a:lnTo>
                      <a:pt x="317" y="2"/>
                    </a:lnTo>
                    <a:lnTo>
                      <a:pt x="315" y="2"/>
                    </a:lnTo>
                    <a:lnTo>
                      <a:pt x="313" y="0"/>
                    </a:lnTo>
                    <a:lnTo>
                      <a:pt x="310" y="2"/>
                    </a:lnTo>
                    <a:lnTo>
                      <a:pt x="308" y="4"/>
                    </a:lnTo>
                    <a:lnTo>
                      <a:pt x="308" y="4"/>
                    </a:lnTo>
                    <a:lnTo>
                      <a:pt x="308" y="4"/>
                    </a:lnTo>
                    <a:lnTo>
                      <a:pt x="306" y="7"/>
                    </a:lnTo>
                    <a:lnTo>
                      <a:pt x="306" y="7"/>
                    </a:lnTo>
                    <a:lnTo>
                      <a:pt x="306" y="4"/>
                    </a:lnTo>
                    <a:lnTo>
                      <a:pt x="304" y="4"/>
                    </a:lnTo>
                    <a:lnTo>
                      <a:pt x="304" y="4"/>
                    </a:lnTo>
                    <a:lnTo>
                      <a:pt x="304" y="4"/>
                    </a:lnTo>
                    <a:lnTo>
                      <a:pt x="301" y="4"/>
                    </a:lnTo>
                    <a:lnTo>
                      <a:pt x="301" y="7"/>
                    </a:lnTo>
                    <a:lnTo>
                      <a:pt x="301" y="9"/>
                    </a:lnTo>
                    <a:lnTo>
                      <a:pt x="301" y="11"/>
                    </a:lnTo>
                    <a:lnTo>
                      <a:pt x="301" y="11"/>
                    </a:lnTo>
                    <a:lnTo>
                      <a:pt x="297" y="9"/>
                    </a:lnTo>
                    <a:lnTo>
                      <a:pt x="295" y="9"/>
                    </a:lnTo>
                    <a:lnTo>
                      <a:pt x="295" y="9"/>
                    </a:lnTo>
                    <a:lnTo>
                      <a:pt x="293" y="11"/>
                    </a:lnTo>
                    <a:lnTo>
                      <a:pt x="290" y="11"/>
                    </a:lnTo>
                    <a:lnTo>
                      <a:pt x="290" y="9"/>
                    </a:lnTo>
                    <a:lnTo>
                      <a:pt x="290" y="9"/>
                    </a:lnTo>
                    <a:lnTo>
                      <a:pt x="288" y="7"/>
                    </a:lnTo>
                    <a:lnTo>
                      <a:pt x="288" y="7"/>
                    </a:lnTo>
                    <a:lnTo>
                      <a:pt x="288" y="7"/>
                    </a:lnTo>
                    <a:lnTo>
                      <a:pt x="286" y="9"/>
                    </a:lnTo>
                    <a:lnTo>
                      <a:pt x="286" y="9"/>
                    </a:lnTo>
                    <a:lnTo>
                      <a:pt x="284" y="9"/>
                    </a:lnTo>
                    <a:lnTo>
                      <a:pt x="284" y="9"/>
                    </a:lnTo>
                    <a:lnTo>
                      <a:pt x="284" y="9"/>
                    </a:lnTo>
                    <a:lnTo>
                      <a:pt x="284" y="9"/>
                    </a:lnTo>
                    <a:lnTo>
                      <a:pt x="282" y="9"/>
                    </a:lnTo>
                    <a:lnTo>
                      <a:pt x="282" y="7"/>
                    </a:lnTo>
                    <a:lnTo>
                      <a:pt x="282" y="7"/>
                    </a:lnTo>
                    <a:lnTo>
                      <a:pt x="282" y="7"/>
                    </a:lnTo>
                    <a:lnTo>
                      <a:pt x="279" y="7"/>
                    </a:lnTo>
                    <a:lnTo>
                      <a:pt x="279" y="7"/>
                    </a:lnTo>
                    <a:lnTo>
                      <a:pt x="279" y="7"/>
                    </a:lnTo>
                    <a:lnTo>
                      <a:pt x="277" y="9"/>
                    </a:lnTo>
                    <a:lnTo>
                      <a:pt x="277" y="9"/>
                    </a:lnTo>
                    <a:lnTo>
                      <a:pt x="277" y="7"/>
                    </a:lnTo>
                    <a:lnTo>
                      <a:pt x="277" y="7"/>
                    </a:lnTo>
                    <a:lnTo>
                      <a:pt x="275" y="7"/>
                    </a:lnTo>
                    <a:lnTo>
                      <a:pt x="275" y="4"/>
                    </a:lnTo>
                    <a:lnTo>
                      <a:pt x="275" y="4"/>
                    </a:lnTo>
                    <a:lnTo>
                      <a:pt x="273" y="4"/>
                    </a:lnTo>
                    <a:lnTo>
                      <a:pt x="273" y="7"/>
                    </a:lnTo>
                    <a:lnTo>
                      <a:pt x="273" y="9"/>
                    </a:lnTo>
                    <a:lnTo>
                      <a:pt x="270" y="9"/>
                    </a:lnTo>
                    <a:lnTo>
                      <a:pt x="270" y="7"/>
                    </a:lnTo>
                    <a:lnTo>
                      <a:pt x="268" y="7"/>
                    </a:lnTo>
                    <a:lnTo>
                      <a:pt x="268" y="7"/>
                    </a:lnTo>
                    <a:lnTo>
                      <a:pt x="268" y="9"/>
                    </a:lnTo>
                    <a:lnTo>
                      <a:pt x="268" y="9"/>
                    </a:lnTo>
                    <a:lnTo>
                      <a:pt x="268" y="11"/>
                    </a:lnTo>
                    <a:lnTo>
                      <a:pt x="266" y="11"/>
                    </a:lnTo>
                    <a:lnTo>
                      <a:pt x="266" y="11"/>
                    </a:lnTo>
                    <a:lnTo>
                      <a:pt x="266" y="9"/>
                    </a:lnTo>
                    <a:lnTo>
                      <a:pt x="266" y="9"/>
                    </a:lnTo>
                    <a:lnTo>
                      <a:pt x="266" y="9"/>
                    </a:lnTo>
                    <a:lnTo>
                      <a:pt x="264" y="11"/>
                    </a:lnTo>
                    <a:lnTo>
                      <a:pt x="264" y="11"/>
                    </a:lnTo>
                    <a:lnTo>
                      <a:pt x="259" y="18"/>
                    </a:lnTo>
                    <a:lnTo>
                      <a:pt x="255" y="18"/>
                    </a:lnTo>
                    <a:lnTo>
                      <a:pt x="253" y="18"/>
                    </a:lnTo>
                    <a:lnTo>
                      <a:pt x="255" y="15"/>
                    </a:lnTo>
                    <a:lnTo>
                      <a:pt x="253" y="15"/>
                    </a:lnTo>
                    <a:lnTo>
                      <a:pt x="253" y="13"/>
                    </a:lnTo>
                    <a:lnTo>
                      <a:pt x="250" y="15"/>
                    </a:lnTo>
                    <a:lnTo>
                      <a:pt x="248" y="22"/>
                    </a:lnTo>
                    <a:lnTo>
                      <a:pt x="248" y="22"/>
                    </a:lnTo>
                    <a:lnTo>
                      <a:pt x="248" y="22"/>
                    </a:lnTo>
                    <a:lnTo>
                      <a:pt x="248" y="22"/>
                    </a:lnTo>
                    <a:lnTo>
                      <a:pt x="248" y="24"/>
                    </a:lnTo>
                    <a:lnTo>
                      <a:pt x="248" y="26"/>
                    </a:lnTo>
                    <a:lnTo>
                      <a:pt x="248" y="26"/>
                    </a:lnTo>
                    <a:lnTo>
                      <a:pt x="246" y="26"/>
                    </a:lnTo>
                    <a:lnTo>
                      <a:pt x="246" y="26"/>
                    </a:lnTo>
                    <a:lnTo>
                      <a:pt x="246" y="26"/>
                    </a:lnTo>
                    <a:lnTo>
                      <a:pt x="246" y="26"/>
                    </a:lnTo>
                    <a:lnTo>
                      <a:pt x="246" y="29"/>
                    </a:lnTo>
                    <a:lnTo>
                      <a:pt x="244" y="29"/>
                    </a:lnTo>
                    <a:lnTo>
                      <a:pt x="244" y="29"/>
                    </a:lnTo>
                    <a:lnTo>
                      <a:pt x="244" y="29"/>
                    </a:lnTo>
                    <a:lnTo>
                      <a:pt x="242" y="29"/>
                    </a:lnTo>
                    <a:lnTo>
                      <a:pt x="242" y="26"/>
                    </a:lnTo>
                    <a:lnTo>
                      <a:pt x="239" y="26"/>
                    </a:lnTo>
                    <a:lnTo>
                      <a:pt x="239" y="29"/>
                    </a:lnTo>
                    <a:lnTo>
                      <a:pt x="239" y="31"/>
                    </a:lnTo>
                    <a:lnTo>
                      <a:pt x="239" y="31"/>
                    </a:lnTo>
                    <a:lnTo>
                      <a:pt x="239" y="31"/>
                    </a:lnTo>
                    <a:lnTo>
                      <a:pt x="237" y="31"/>
                    </a:lnTo>
                    <a:lnTo>
                      <a:pt x="237" y="31"/>
                    </a:lnTo>
                    <a:lnTo>
                      <a:pt x="237" y="29"/>
                    </a:lnTo>
                    <a:lnTo>
                      <a:pt x="237" y="29"/>
                    </a:lnTo>
                    <a:lnTo>
                      <a:pt x="235" y="29"/>
                    </a:lnTo>
                    <a:lnTo>
                      <a:pt x="233" y="29"/>
                    </a:lnTo>
                    <a:lnTo>
                      <a:pt x="231" y="29"/>
                    </a:lnTo>
                    <a:lnTo>
                      <a:pt x="231" y="29"/>
                    </a:lnTo>
                    <a:lnTo>
                      <a:pt x="233" y="31"/>
                    </a:lnTo>
                    <a:lnTo>
                      <a:pt x="233" y="31"/>
                    </a:lnTo>
                    <a:lnTo>
                      <a:pt x="231" y="33"/>
                    </a:lnTo>
                    <a:lnTo>
                      <a:pt x="226" y="35"/>
                    </a:lnTo>
                    <a:lnTo>
                      <a:pt x="226" y="33"/>
                    </a:lnTo>
                    <a:lnTo>
                      <a:pt x="224" y="33"/>
                    </a:lnTo>
                    <a:lnTo>
                      <a:pt x="224" y="33"/>
                    </a:lnTo>
                    <a:lnTo>
                      <a:pt x="224" y="31"/>
                    </a:lnTo>
                    <a:lnTo>
                      <a:pt x="224" y="31"/>
                    </a:lnTo>
                    <a:lnTo>
                      <a:pt x="224" y="31"/>
                    </a:lnTo>
                    <a:lnTo>
                      <a:pt x="222" y="31"/>
                    </a:lnTo>
                    <a:lnTo>
                      <a:pt x="222" y="31"/>
                    </a:lnTo>
                    <a:lnTo>
                      <a:pt x="222" y="31"/>
                    </a:lnTo>
                    <a:lnTo>
                      <a:pt x="222" y="33"/>
                    </a:lnTo>
                    <a:lnTo>
                      <a:pt x="219" y="33"/>
                    </a:lnTo>
                    <a:lnTo>
                      <a:pt x="219" y="35"/>
                    </a:lnTo>
                    <a:lnTo>
                      <a:pt x="219" y="38"/>
                    </a:lnTo>
                    <a:lnTo>
                      <a:pt x="217" y="38"/>
                    </a:lnTo>
                    <a:lnTo>
                      <a:pt x="217" y="38"/>
                    </a:lnTo>
                    <a:lnTo>
                      <a:pt x="217" y="35"/>
                    </a:lnTo>
                    <a:lnTo>
                      <a:pt x="217" y="35"/>
                    </a:lnTo>
                    <a:lnTo>
                      <a:pt x="217" y="35"/>
                    </a:lnTo>
                    <a:lnTo>
                      <a:pt x="215" y="35"/>
                    </a:lnTo>
                    <a:lnTo>
                      <a:pt x="215" y="38"/>
                    </a:lnTo>
                    <a:lnTo>
                      <a:pt x="215" y="38"/>
                    </a:lnTo>
                    <a:lnTo>
                      <a:pt x="215" y="40"/>
                    </a:lnTo>
                    <a:lnTo>
                      <a:pt x="215" y="40"/>
                    </a:lnTo>
                    <a:lnTo>
                      <a:pt x="215" y="40"/>
                    </a:lnTo>
                    <a:lnTo>
                      <a:pt x="213" y="40"/>
                    </a:lnTo>
                    <a:lnTo>
                      <a:pt x="213" y="40"/>
                    </a:lnTo>
                    <a:lnTo>
                      <a:pt x="211" y="40"/>
                    </a:lnTo>
                    <a:lnTo>
                      <a:pt x="208" y="40"/>
                    </a:lnTo>
                    <a:lnTo>
                      <a:pt x="208" y="40"/>
                    </a:lnTo>
                    <a:lnTo>
                      <a:pt x="208" y="40"/>
                    </a:lnTo>
                    <a:lnTo>
                      <a:pt x="208" y="40"/>
                    </a:lnTo>
                    <a:lnTo>
                      <a:pt x="206" y="40"/>
                    </a:lnTo>
                    <a:lnTo>
                      <a:pt x="206" y="40"/>
                    </a:lnTo>
                    <a:lnTo>
                      <a:pt x="206" y="40"/>
                    </a:lnTo>
                    <a:lnTo>
                      <a:pt x="208" y="38"/>
                    </a:lnTo>
                    <a:lnTo>
                      <a:pt x="208" y="38"/>
                    </a:lnTo>
                    <a:lnTo>
                      <a:pt x="206" y="38"/>
                    </a:lnTo>
                    <a:lnTo>
                      <a:pt x="206" y="38"/>
                    </a:lnTo>
                    <a:lnTo>
                      <a:pt x="206" y="38"/>
                    </a:lnTo>
                    <a:lnTo>
                      <a:pt x="204" y="40"/>
                    </a:lnTo>
                    <a:lnTo>
                      <a:pt x="204" y="40"/>
                    </a:lnTo>
                    <a:lnTo>
                      <a:pt x="204" y="42"/>
                    </a:lnTo>
                    <a:lnTo>
                      <a:pt x="204" y="44"/>
                    </a:lnTo>
                    <a:lnTo>
                      <a:pt x="202" y="44"/>
                    </a:lnTo>
                    <a:lnTo>
                      <a:pt x="200" y="44"/>
                    </a:lnTo>
                    <a:lnTo>
                      <a:pt x="200" y="46"/>
                    </a:lnTo>
                    <a:lnTo>
                      <a:pt x="200" y="49"/>
                    </a:lnTo>
                    <a:lnTo>
                      <a:pt x="200" y="53"/>
                    </a:lnTo>
                    <a:lnTo>
                      <a:pt x="200" y="53"/>
                    </a:lnTo>
                    <a:lnTo>
                      <a:pt x="197" y="55"/>
                    </a:lnTo>
                    <a:lnTo>
                      <a:pt x="197" y="55"/>
                    </a:lnTo>
                    <a:lnTo>
                      <a:pt x="193" y="60"/>
                    </a:lnTo>
                    <a:lnTo>
                      <a:pt x="191" y="60"/>
                    </a:lnTo>
                    <a:lnTo>
                      <a:pt x="191" y="60"/>
                    </a:lnTo>
                    <a:lnTo>
                      <a:pt x="188" y="57"/>
                    </a:lnTo>
                    <a:lnTo>
                      <a:pt x="186" y="57"/>
                    </a:lnTo>
                    <a:lnTo>
                      <a:pt x="186" y="57"/>
                    </a:lnTo>
                    <a:lnTo>
                      <a:pt x="186" y="60"/>
                    </a:lnTo>
                    <a:lnTo>
                      <a:pt x="188" y="62"/>
                    </a:lnTo>
                    <a:lnTo>
                      <a:pt x="191" y="64"/>
                    </a:lnTo>
                    <a:lnTo>
                      <a:pt x="191" y="64"/>
                    </a:lnTo>
                    <a:lnTo>
                      <a:pt x="188" y="64"/>
                    </a:lnTo>
                    <a:lnTo>
                      <a:pt x="186" y="64"/>
                    </a:lnTo>
                    <a:lnTo>
                      <a:pt x="186" y="64"/>
                    </a:lnTo>
                    <a:lnTo>
                      <a:pt x="184" y="64"/>
                    </a:lnTo>
                    <a:lnTo>
                      <a:pt x="184" y="64"/>
                    </a:lnTo>
                    <a:lnTo>
                      <a:pt x="184" y="64"/>
                    </a:lnTo>
                    <a:lnTo>
                      <a:pt x="184" y="66"/>
                    </a:lnTo>
                    <a:lnTo>
                      <a:pt x="182" y="66"/>
                    </a:lnTo>
                    <a:lnTo>
                      <a:pt x="180" y="64"/>
                    </a:lnTo>
                    <a:lnTo>
                      <a:pt x="180" y="64"/>
                    </a:lnTo>
                    <a:lnTo>
                      <a:pt x="177" y="64"/>
                    </a:lnTo>
                    <a:lnTo>
                      <a:pt x="177" y="66"/>
                    </a:lnTo>
                    <a:lnTo>
                      <a:pt x="175" y="69"/>
                    </a:lnTo>
                    <a:lnTo>
                      <a:pt x="173" y="71"/>
                    </a:lnTo>
                    <a:lnTo>
                      <a:pt x="173" y="71"/>
                    </a:lnTo>
                    <a:lnTo>
                      <a:pt x="171" y="71"/>
                    </a:lnTo>
                    <a:lnTo>
                      <a:pt x="171" y="69"/>
                    </a:lnTo>
                    <a:lnTo>
                      <a:pt x="169" y="69"/>
                    </a:lnTo>
                    <a:lnTo>
                      <a:pt x="169" y="71"/>
                    </a:lnTo>
                    <a:lnTo>
                      <a:pt x="169" y="73"/>
                    </a:lnTo>
                    <a:lnTo>
                      <a:pt x="166" y="73"/>
                    </a:lnTo>
                    <a:lnTo>
                      <a:pt x="166" y="73"/>
                    </a:lnTo>
                    <a:lnTo>
                      <a:pt x="164" y="75"/>
                    </a:lnTo>
                    <a:lnTo>
                      <a:pt x="164" y="75"/>
                    </a:lnTo>
                    <a:lnTo>
                      <a:pt x="164" y="75"/>
                    </a:lnTo>
                    <a:lnTo>
                      <a:pt x="164" y="75"/>
                    </a:lnTo>
                    <a:lnTo>
                      <a:pt x="164" y="77"/>
                    </a:lnTo>
                    <a:lnTo>
                      <a:pt x="164" y="77"/>
                    </a:lnTo>
                    <a:lnTo>
                      <a:pt x="164" y="77"/>
                    </a:lnTo>
                    <a:lnTo>
                      <a:pt x="160" y="82"/>
                    </a:lnTo>
                    <a:lnTo>
                      <a:pt x="160" y="84"/>
                    </a:lnTo>
                    <a:lnTo>
                      <a:pt x="157" y="84"/>
                    </a:lnTo>
                    <a:lnTo>
                      <a:pt x="157" y="84"/>
                    </a:lnTo>
                    <a:lnTo>
                      <a:pt x="157" y="84"/>
                    </a:lnTo>
                    <a:lnTo>
                      <a:pt x="155" y="82"/>
                    </a:lnTo>
                    <a:lnTo>
                      <a:pt x="155" y="82"/>
                    </a:lnTo>
                    <a:lnTo>
                      <a:pt x="155" y="84"/>
                    </a:lnTo>
                    <a:lnTo>
                      <a:pt x="155" y="84"/>
                    </a:lnTo>
                    <a:lnTo>
                      <a:pt x="153" y="86"/>
                    </a:lnTo>
                    <a:lnTo>
                      <a:pt x="153" y="86"/>
                    </a:lnTo>
                    <a:lnTo>
                      <a:pt x="153" y="86"/>
                    </a:lnTo>
                    <a:lnTo>
                      <a:pt x="153" y="86"/>
                    </a:lnTo>
                    <a:lnTo>
                      <a:pt x="151" y="88"/>
                    </a:lnTo>
                    <a:lnTo>
                      <a:pt x="151" y="88"/>
                    </a:lnTo>
                    <a:lnTo>
                      <a:pt x="151" y="88"/>
                    </a:lnTo>
                    <a:lnTo>
                      <a:pt x="151" y="88"/>
                    </a:lnTo>
                    <a:lnTo>
                      <a:pt x="149" y="88"/>
                    </a:lnTo>
                    <a:lnTo>
                      <a:pt x="149" y="88"/>
                    </a:lnTo>
                    <a:lnTo>
                      <a:pt x="149" y="86"/>
                    </a:lnTo>
                    <a:lnTo>
                      <a:pt x="149" y="86"/>
                    </a:lnTo>
                    <a:lnTo>
                      <a:pt x="149" y="86"/>
                    </a:lnTo>
                    <a:lnTo>
                      <a:pt x="146" y="86"/>
                    </a:lnTo>
                    <a:lnTo>
                      <a:pt x="146" y="88"/>
                    </a:lnTo>
                    <a:lnTo>
                      <a:pt x="146" y="88"/>
                    </a:lnTo>
                    <a:lnTo>
                      <a:pt x="146" y="88"/>
                    </a:lnTo>
                    <a:lnTo>
                      <a:pt x="144" y="91"/>
                    </a:lnTo>
                    <a:lnTo>
                      <a:pt x="142" y="93"/>
                    </a:lnTo>
                    <a:lnTo>
                      <a:pt x="137" y="95"/>
                    </a:lnTo>
                    <a:lnTo>
                      <a:pt x="135" y="95"/>
                    </a:lnTo>
                    <a:lnTo>
                      <a:pt x="135" y="97"/>
                    </a:lnTo>
                    <a:lnTo>
                      <a:pt x="137" y="100"/>
                    </a:lnTo>
                    <a:lnTo>
                      <a:pt x="140" y="100"/>
                    </a:lnTo>
                    <a:lnTo>
                      <a:pt x="140" y="100"/>
                    </a:lnTo>
                    <a:lnTo>
                      <a:pt x="142" y="100"/>
                    </a:lnTo>
                    <a:lnTo>
                      <a:pt x="142" y="102"/>
                    </a:lnTo>
                    <a:lnTo>
                      <a:pt x="144" y="104"/>
                    </a:lnTo>
                    <a:lnTo>
                      <a:pt x="142" y="108"/>
                    </a:lnTo>
                    <a:lnTo>
                      <a:pt x="142" y="108"/>
                    </a:lnTo>
                    <a:lnTo>
                      <a:pt x="142" y="111"/>
                    </a:lnTo>
                    <a:lnTo>
                      <a:pt x="140" y="111"/>
                    </a:lnTo>
                    <a:lnTo>
                      <a:pt x="140" y="111"/>
                    </a:lnTo>
                    <a:lnTo>
                      <a:pt x="140" y="108"/>
                    </a:lnTo>
                    <a:lnTo>
                      <a:pt x="137" y="106"/>
                    </a:lnTo>
                    <a:lnTo>
                      <a:pt x="135" y="106"/>
                    </a:lnTo>
                    <a:lnTo>
                      <a:pt x="133" y="106"/>
                    </a:lnTo>
                    <a:lnTo>
                      <a:pt x="131" y="106"/>
                    </a:lnTo>
                    <a:lnTo>
                      <a:pt x="126" y="106"/>
                    </a:lnTo>
                    <a:lnTo>
                      <a:pt x="126" y="108"/>
                    </a:lnTo>
                    <a:lnTo>
                      <a:pt x="126" y="108"/>
                    </a:lnTo>
                    <a:lnTo>
                      <a:pt x="126" y="111"/>
                    </a:lnTo>
                    <a:lnTo>
                      <a:pt x="126" y="115"/>
                    </a:lnTo>
                    <a:lnTo>
                      <a:pt x="126" y="115"/>
                    </a:lnTo>
                    <a:lnTo>
                      <a:pt x="126" y="115"/>
                    </a:lnTo>
                    <a:lnTo>
                      <a:pt x="124" y="115"/>
                    </a:lnTo>
                    <a:lnTo>
                      <a:pt x="124" y="115"/>
                    </a:lnTo>
                    <a:lnTo>
                      <a:pt x="122" y="115"/>
                    </a:lnTo>
                    <a:lnTo>
                      <a:pt x="120" y="117"/>
                    </a:lnTo>
                    <a:lnTo>
                      <a:pt x="118" y="117"/>
                    </a:lnTo>
                    <a:lnTo>
                      <a:pt x="118" y="120"/>
                    </a:lnTo>
                    <a:lnTo>
                      <a:pt x="118" y="120"/>
                    </a:lnTo>
                    <a:lnTo>
                      <a:pt x="118" y="122"/>
                    </a:lnTo>
                    <a:lnTo>
                      <a:pt x="118" y="126"/>
                    </a:lnTo>
                    <a:lnTo>
                      <a:pt x="115" y="126"/>
                    </a:lnTo>
                    <a:lnTo>
                      <a:pt x="111" y="131"/>
                    </a:lnTo>
                    <a:lnTo>
                      <a:pt x="104" y="137"/>
                    </a:lnTo>
                    <a:lnTo>
                      <a:pt x="102" y="139"/>
                    </a:lnTo>
                    <a:lnTo>
                      <a:pt x="100" y="142"/>
                    </a:lnTo>
                    <a:lnTo>
                      <a:pt x="98" y="142"/>
                    </a:lnTo>
                    <a:lnTo>
                      <a:pt x="98" y="142"/>
                    </a:lnTo>
                    <a:lnTo>
                      <a:pt x="95" y="151"/>
                    </a:lnTo>
                    <a:lnTo>
                      <a:pt x="95" y="153"/>
                    </a:lnTo>
                    <a:lnTo>
                      <a:pt x="89" y="155"/>
                    </a:lnTo>
                    <a:lnTo>
                      <a:pt x="89" y="159"/>
                    </a:lnTo>
                    <a:lnTo>
                      <a:pt x="89" y="162"/>
                    </a:lnTo>
                    <a:lnTo>
                      <a:pt x="89" y="164"/>
                    </a:lnTo>
                    <a:lnTo>
                      <a:pt x="87" y="166"/>
                    </a:lnTo>
                    <a:lnTo>
                      <a:pt x="87" y="166"/>
                    </a:lnTo>
                    <a:lnTo>
                      <a:pt x="80" y="168"/>
                    </a:lnTo>
                    <a:lnTo>
                      <a:pt x="78" y="168"/>
                    </a:lnTo>
                    <a:lnTo>
                      <a:pt x="75" y="170"/>
                    </a:lnTo>
                    <a:lnTo>
                      <a:pt x="73" y="173"/>
                    </a:lnTo>
                    <a:lnTo>
                      <a:pt x="71" y="177"/>
                    </a:lnTo>
                    <a:lnTo>
                      <a:pt x="71" y="177"/>
                    </a:lnTo>
                    <a:lnTo>
                      <a:pt x="71" y="179"/>
                    </a:lnTo>
                    <a:lnTo>
                      <a:pt x="71" y="179"/>
                    </a:lnTo>
                    <a:lnTo>
                      <a:pt x="71" y="182"/>
                    </a:lnTo>
                    <a:lnTo>
                      <a:pt x="71" y="182"/>
                    </a:lnTo>
                    <a:lnTo>
                      <a:pt x="69" y="186"/>
                    </a:lnTo>
                    <a:lnTo>
                      <a:pt x="69" y="188"/>
                    </a:lnTo>
                    <a:lnTo>
                      <a:pt x="67" y="188"/>
                    </a:lnTo>
                    <a:lnTo>
                      <a:pt x="67" y="188"/>
                    </a:lnTo>
                    <a:lnTo>
                      <a:pt x="62" y="190"/>
                    </a:lnTo>
                    <a:lnTo>
                      <a:pt x="62" y="190"/>
                    </a:lnTo>
                    <a:lnTo>
                      <a:pt x="62" y="190"/>
                    </a:lnTo>
                    <a:lnTo>
                      <a:pt x="62" y="193"/>
                    </a:lnTo>
                    <a:lnTo>
                      <a:pt x="62" y="193"/>
                    </a:lnTo>
                    <a:lnTo>
                      <a:pt x="60" y="193"/>
                    </a:lnTo>
                    <a:lnTo>
                      <a:pt x="60" y="195"/>
                    </a:lnTo>
                    <a:lnTo>
                      <a:pt x="60" y="195"/>
                    </a:lnTo>
                    <a:lnTo>
                      <a:pt x="60" y="195"/>
                    </a:lnTo>
                    <a:lnTo>
                      <a:pt x="60" y="197"/>
                    </a:lnTo>
                    <a:lnTo>
                      <a:pt x="58" y="197"/>
                    </a:lnTo>
                    <a:lnTo>
                      <a:pt x="58" y="199"/>
                    </a:lnTo>
                    <a:lnTo>
                      <a:pt x="58" y="199"/>
                    </a:lnTo>
                    <a:lnTo>
                      <a:pt x="53" y="204"/>
                    </a:lnTo>
                    <a:lnTo>
                      <a:pt x="51" y="206"/>
                    </a:lnTo>
                    <a:lnTo>
                      <a:pt x="51" y="206"/>
                    </a:lnTo>
                    <a:lnTo>
                      <a:pt x="49" y="208"/>
                    </a:lnTo>
                    <a:lnTo>
                      <a:pt x="47" y="210"/>
                    </a:lnTo>
                    <a:lnTo>
                      <a:pt x="47" y="213"/>
                    </a:lnTo>
                    <a:lnTo>
                      <a:pt x="44" y="215"/>
                    </a:lnTo>
                    <a:lnTo>
                      <a:pt x="44" y="217"/>
                    </a:lnTo>
                    <a:lnTo>
                      <a:pt x="44" y="217"/>
                    </a:lnTo>
                    <a:lnTo>
                      <a:pt x="38" y="224"/>
                    </a:lnTo>
                    <a:lnTo>
                      <a:pt x="38" y="224"/>
                    </a:lnTo>
                    <a:lnTo>
                      <a:pt x="36" y="224"/>
                    </a:lnTo>
                    <a:lnTo>
                      <a:pt x="31" y="224"/>
                    </a:lnTo>
                    <a:lnTo>
                      <a:pt x="29" y="226"/>
                    </a:lnTo>
                    <a:lnTo>
                      <a:pt x="27" y="226"/>
                    </a:lnTo>
                    <a:lnTo>
                      <a:pt x="24" y="228"/>
                    </a:lnTo>
                    <a:lnTo>
                      <a:pt x="22" y="230"/>
                    </a:lnTo>
                    <a:lnTo>
                      <a:pt x="22" y="241"/>
                    </a:lnTo>
                    <a:lnTo>
                      <a:pt x="22" y="241"/>
                    </a:lnTo>
                    <a:lnTo>
                      <a:pt x="16" y="246"/>
                    </a:lnTo>
                    <a:lnTo>
                      <a:pt x="9" y="255"/>
                    </a:lnTo>
                    <a:lnTo>
                      <a:pt x="5" y="257"/>
                    </a:lnTo>
                    <a:lnTo>
                      <a:pt x="2" y="259"/>
                    </a:lnTo>
                    <a:lnTo>
                      <a:pt x="0" y="259"/>
                    </a:lnTo>
                    <a:lnTo>
                      <a:pt x="2" y="261"/>
                    </a:lnTo>
                    <a:lnTo>
                      <a:pt x="2" y="266"/>
                    </a:lnTo>
                    <a:lnTo>
                      <a:pt x="7" y="266"/>
                    </a:lnTo>
                    <a:lnTo>
                      <a:pt x="7" y="268"/>
                    </a:lnTo>
                    <a:lnTo>
                      <a:pt x="11" y="266"/>
                    </a:lnTo>
                    <a:lnTo>
                      <a:pt x="13" y="266"/>
                    </a:lnTo>
                    <a:lnTo>
                      <a:pt x="13" y="266"/>
                    </a:lnTo>
                    <a:lnTo>
                      <a:pt x="16" y="268"/>
                    </a:lnTo>
                    <a:lnTo>
                      <a:pt x="16" y="268"/>
                    </a:lnTo>
                    <a:lnTo>
                      <a:pt x="16" y="268"/>
                    </a:lnTo>
                    <a:lnTo>
                      <a:pt x="18" y="268"/>
                    </a:lnTo>
                    <a:lnTo>
                      <a:pt x="20" y="266"/>
                    </a:lnTo>
                    <a:lnTo>
                      <a:pt x="20" y="266"/>
                    </a:lnTo>
                    <a:lnTo>
                      <a:pt x="22" y="268"/>
                    </a:lnTo>
                    <a:lnTo>
                      <a:pt x="22" y="268"/>
                    </a:lnTo>
                    <a:lnTo>
                      <a:pt x="22" y="268"/>
                    </a:lnTo>
                    <a:lnTo>
                      <a:pt x="24" y="268"/>
                    </a:lnTo>
                    <a:lnTo>
                      <a:pt x="24" y="268"/>
                    </a:lnTo>
                    <a:lnTo>
                      <a:pt x="24" y="266"/>
                    </a:lnTo>
                    <a:lnTo>
                      <a:pt x="27" y="268"/>
                    </a:lnTo>
                    <a:lnTo>
                      <a:pt x="27" y="268"/>
                    </a:lnTo>
                    <a:lnTo>
                      <a:pt x="27" y="268"/>
                    </a:lnTo>
                    <a:lnTo>
                      <a:pt x="29" y="268"/>
                    </a:lnTo>
                    <a:lnTo>
                      <a:pt x="31" y="266"/>
                    </a:lnTo>
                    <a:lnTo>
                      <a:pt x="33" y="264"/>
                    </a:lnTo>
                    <a:lnTo>
                      <a:pt x="33" y="261"/>
                    </a:lnTo>
                    <a:lnTo>
                      <a:pt x="33" y="259"/>
                    </a:lnTo>
                    <a:lnTo>
                      <a:pt x="36" y="257"/>
                    </a:lnTo>
                    <a:lnTo>
                      <a:pt x="38" y="255"/>
                    </a:lnTo>
                    <a:lnTo>
                      <a:pt x="40" y="252"/>
                    </a:lnTo>
                    <a:lnTo>
                      <a:pt x="40" y="252"/>
                    </a:lnTo>
                    <a:lnTo>
                      <a:pt x="42" y="252"/>
                    </a:lnTo>
                    <a:lnTo>
                      <a:pt x="42" y="252"/>
                    </a:lnTo>
                    <a:lnTo>
                      <a:pt x="44" y="252"/>
                    </a:lnTo>
                    <a:lnTo>
                      <a:pt x="44" y="252"/>
                    </a:lnTo>
                    <a:lnTo>
                      <a:pt x="47" y="252"/>
                    </a:lnTo>
                    <a:lnTo>
                      <a:pt x="49" y="252"/>
                    </a:lnTo>
                    <a:lnTo>
                      <a:pt x="51" y="252"/>
                    </a:lnTo>
                    <a:lnTo>
                      <a:pt x="56" y="252"/>
                    </a:lnTo>
                    <a:lnTo>
                      <a:pt x="58" y="252"/>
                    </a:lnTo>
                    <a:lnTo>
                      <a:pt x="60" y="255"/>
                    </a:lnTo>
                    <a:lnTo>
                      <a:pt x="62" y="257"/>
                    </a:lnTo>
                    <a:lnTo>
                      <a:pt x="62" y="257"/>
                    </a:lnTo>
                    <a:lnTo>
                      <a:pt x="67" y="261"/>
                    </a:lnTo>
                    <a:lnTo>
                      <a:pt x="69" y="261"/>
                    </a:lnTo>
                    <a:lnTo>
                      <a:pt x="71" y="261"/>
                    </a:lnTo>
                    <a:lnTo>
                      <a:pt x="71" y="264"/>
                    </a:lnTo>
                    <a:lnTo>
                      <a:pt x="71" y="264"/>
                    </a:lnTo>
                    <a:lnTo>
                      <a:pt x="73" y="266"/>
                    </a:lnTo>
                    <a:lnTo>
                      <a:pt x="71" y="268"/>
                    </a:lnTo>
                    <a:lnTo>
                      <a:pt x="71" y="268"/>
                    </a:lnTo>
                    <a:lnTo>
                      <a:pt x="73" y="268"/>
                    </a:lnTo>
                    <a:lnTo>
                      <a:pt x="73" y="268"/>
                    </a:lnTo>
                    <a:lnTo>
                      <a:pt x="75" y="268"/>
                    </a:lnTo>
                    <a:lnTo>
                      <a:pt x="75" y="268"/>
                    </a:lnTo>
                    <a:lnTo>
                      <a:pt x="75" y="270"/>
                    </a:lnTo>
                    <a:lnTo>
                      <a:pt x="78" y="270"/>
                    </a:lnTo>
                    <a:lnTo>
                      <a:pt x="78" y="270"/>
                    </a:lnTo>
                    <a:lnTo>
                      <a:pt x="80" y="275"/>
                    </a:lnTo>
                    <a:lnTo>
                      <a:pt x="80" y="275"/>
                    </a:lnTo>
                    <a:lnTo>
                      <a:pt x="82" y="275"/>
                    </a:lnTo>
                    <a:lnTo>
                      <a:pt x="87" y="279"/>
                    </a:lnTo>
                    <a:lnTo>
                      <a:pt x="87" y="279"/>
                    </a:lnTo>
                    <a:lnTo>
                      <a:pt x="89" y="281"/>
                    </a:lnTo>
                    <a:lnTo>
                      <a:pt x="91" y="284"/>
                    </a:lnTo>
                    <a:lnTo>
                      <a:pt x="91" y="286"/>
                    </a:lnTo>
                    <a:lnTo>
                      <a:pt x="95" y="286"/>
                    </a:lnTo>
                    <a:lnTo>
                      <a:pt x="100" y="290"/>
                    </a:lnTo>
                    <a:lnTo>
                      <a:pt x="102" y="292"/>
                    </a:lnTo>
                    <a:lnTo>
                      <a:pt x="102" y="292"/>
                    </a:lnTo>
                    <a:lnTo>
                      <a:pt x="104" y="295"/>
                    </a:lnTo>
                    <a:lnTo>
                      <a:pt x="106" y="297"/>
                    </a:lnTo>
                    <a:lnTo>
                      <a:pt x="106" y="297"/>
                    </a:lnTo>
                    <a:lnTo>
                      <a:pt x="106" y="299"/>
                    </a:lnTo>
                    <a:lnTo>
                      <a:pt x="106" y="299"/>
                    </a:lnTo>
                    <a:lnTo>
                      <a:pt x="109" y="299"/>
                    </a:lnTo>
                    <a:lnTo>
                      <a:pt x="109" y="301"/>
                    </a:lnTo>
                    <a:lnTo>
                      <a:pt x="109" y="301"/>
                    </a:lnTo>
                    <a:lnTo>
                      <a:pt x="111" y="306"/>
                    </a:lnTo>
                    <a:lnTo>
                      <a:pt x="113" y="308"/>
                    </a:lnTo>
                    <a:lnTo>
                      <a:pt x="118" y="310"/>
                    </a:lnTo>
                    <a:lnTo>
                      <a:pt x="120" y="315"/>
                    </a:lnTo>
                    <a:lnTo>
                      <a:pt x="120" y="317"/>
                    </a:lnTo>
                    <a:lnTo>
                      <a:pt x="120" y="319"/>
                    </a:lnTo>
                    <a:lnTo>
                      <a:pt x="118" y="321"/>
                    </a:lnTo>
                    <a:lnTo>
                      <a:pt x="118" y="323"/>
                    </a:lnTo>
                    <a:lnTo>
                      <a:pt x="118" y="328"/>
                    </a:lnTo>
                    <a:lnTo>
                      <a:pt x="118" y="332"/>
                    </a:lnTo>
                    <a:lnTo>
                      <a:pt x="118" y="334"/>
                    </a:lnTo>
                    <a:lnTo>
                      <a:pt x="118" y="334"/>
                    </a:lnTo>
                    <a:lnTo>
                      <a:pt x="118" y="334"/>
                    </a:lnTo>
                    <a:lnTo>
                      <a:pt x="118" y="334"/>
                    </a:lnTo>
                    <a:lnTo>
                      <a:pt x="120" y="334"/>
                    </a:lnTo>
                    <a:lnTo>
                      <a:pt x="124" y="334"/>
                    </a:lnTo>
                    <a:lnTo>
                      <a:pt x="126" y="334"/>
                    </a:lnTo>
                    <a:lnTo>
                      <a:pt x="129" y="334"/>
                    </a:lnTo>
                    <a:lnTo>
                      <a:pt x="129" y="334"/>
                    </a:lnTo>
                    <a:lnTo>
                      <a:pt x="129" y="334"/>
                    </a:lnTo>
                    <a:lnTo>
                      <a:pt x="131" y="334"/>
                    </a:lnTo>
                    <a:lnTo>
                      <a:pt x="131" y="332"/>
                    </a:lnTo>
                    <a:lnTo>
                      <a:pt x="131" y="332"/>
                    </a:lnTo>
                    <a:lnTo>
                      <a:pt x="135" y="330"/>
                    </a:lnTo>
                    <a:lnTo>
                      <a:pt x="135" y="330"/>
                    </a:lnTo>
                    <a:lnTo>
                      <a:pt x="137" y="328"/>
                    </a:lnTo>
                    <a:lnTo>
                      <a:pt x="137" y="326"/>
                    </a:lnTo>
                    <a:lnTo>
                      <a:pt x="137" y="323"/>
                    </a:lnTo>
                    <a:lnTo>
                      <a:pt x="140" y="323"/>
                    </a:lnTo>
                    <a:lnTo>
                      <a:pt x="142" y="323"/>
                    </a:lnTo>
                    <a:lnTo>
                      <a:pt x="142" y="323"/>
                    </a:lnTo>
                    <a:lnTo>
                      <a:pt x="144" y="323"/>
                    </a:lnTo>
                    <a:lnTo>
                      <a:pt x="144" y="321"/>
                    </a:lnTo>
                    <a:lnTo>
                      <a:pt x="144" y="319"/>
                    </a:lnTo>
                    <a:lnTo>
                      <a:pt x="144" y="317"/>
                    </a:lnTo>
                    <a:lnTo>
                      <a:pt x="146" y="315"/>
                    </a:lnTo>
                    <a:lnTo>
                      <a:pt x="146" y="315"/>
                    </a:lnTo>
                    <a:lnTo>
                      <a:pt x="149" y="315"/>
                    </a:lnTo>
                    <a:lnTo>
                      <a:pt x="151" y="317"/>
                    </a:lnTo>
                    <a:lnTo>
                      <a:pt x="153" y="319"/>
                    </a:lnTo>
                    <a:lnTo>
                      <a:pt x="155" y="321"/>
                    </a:lnTo>
                    <a:lnTo>
                      <a:pt x="155" y="323"/>
                    </a:lnTo>
                    <a:lnTo>
                      <a:pt x="160" y="326"/>
                    </a:lnTo>
                    <a:lnTo>
                      <a:pt x="164" y="332"/>
                    </a:lnTo>
                    <a:lnTo>
                      <a:pt x="166" y="332"/>
                    </a:lnTo>
                    <a:lnTo>
                      <a:pt x="166" y="334"/>
                    </a:lnTo>
                    <a:lnTo>
                      <a:pt x="166" y="337"/>
                    </a:lnTo>
                    <a:lnTo>
                      <a:pt x="166" y="339"/>
                    </a:lnTo>
                    <a:lnTo>
                      <a:pt x="169" y="339"/>
                    </a:lnTo>
                    <a:lnTo>
                      <a:pt x="171" y="341"/>
                    </a:lnTo>
                    <a:lnTo>
                      <a:pt x="171" y="343"/>
                    </a:lnTo>
                    <a:lnTo>
                      <a:pt x="173" y="346"/>
                    </a:lnTo>
                    <a:lnTo>
                      <a:pt x="173" y="348"/>
                    </a:lnTo>
                    <a:lnTo>
                      <a:pt x="173" y="350"/>
                    </a:lnTo>
                    <a:lnTo>
                      <a:pt x="175" y="350"/>
                    </a:lnTo>
                    <a:lnTo>
                      <a:pt x="177" y="352"/>
                    </a:lnTo>
                    <a:lnTo>
                      <a:pt x="180" y="352"/>
                    </a:lnTo>
                    <a:lnTo>
                      <a:pt x="182" y="354"/>
                    </a:lnTo>
                    <a:lnTo>
                      <a:pt x="184" y="357"/>
                    </a:lnTo>
                    <a:lnTo>
                      <a:pt x="186" y="357"/>
                    </a:lnTo>
                    <a:lnTo>
                      <a:pt x="186" y="357"/>
                    </a:lnTo>
                    <a:lnTo>
                      <a:pt x="188" y="354"/>
                    </a:lnTo>
                    <a:lnTo>
                      <a:pt x="188" y="352"/>
                    </a:lnTo>
                    <a:lnTo>
                      <a:pt x="191" y="352"/>
                    </a:lnTo>
                    <a:lnTo>
                      <a:pt x="191" y="352"/>
                    </a:lnTo>
                    <a:lnTo>
                      <a:pt x="193" y="354"/>
                    </a:lnTo>
                    <a:lnTo>
                      <a:pt x="195" y="357"/>
                    </a:lnTo>
                    <a:lnTo>
                      <a:pt x="197" y="359"/>
                    </a:lnTo>
                    <a:lnTo>
                      <a:pt x="200" y="361"/>
                    </a:lnTo>
                    <a:lnTo>
                      <a:pt x="200" y="361"/>
                    </a:lnTo>
                    <a:lnTo>
                      <a:pt x="202" y="363"/>
                    </a:lnTo>
                    <a:lnTo>
                      <a:pt x="202" y="363"/>
                    </a:lnTo>
                    <a:lnTo>
                      <a:pt x="204" y="366"/>
                    </a:lnTo>
                    <a:lnTo>
                      <a:pt x="206" y="366"/>
                    </a:lnTo>
                    <a:lnTo>
                      <a:pt x="217" y="368"/>
                    </a:lnTo>
                    <a:lnTo>
                      <a:pt x="219" y="368"/>
                    </a:lnTo>
                    <a:lnTo>
                      <a:pt x="222" y="368"/>
                    </a:lnTo>
                    <a:lnTo>
                      <a:pt x="222" y="368"/>
                    </a:lnTo>
                    <a:lnTo>
                      <a:pt x="224" y="372"/>
                    </a:lnTo>
                    <a:lnTo>
                      <a:pt x="224" y="372"/>
                    </a:lnTo>
                    <a:lnTo>
                      <a:pt x="228" y="377"/>
                    </a:lnTo>
                    <a:lnTo>
                      <a:pt x="228" y="377"/>
                    </a:lnTo>
                    <a:lnTo>
                      <a:pt x="231" y="379"/>
                    </a:lnTo>
                    <a:lnTo>
                      <a:pt x="231" y="379"/>
                    </a:lnTo>
                    <a:lnTo>
                      <a:pt x="231" y="383"/>
                    </a:lnTo>
                    <a:lnTo>
                      <a:pt x="231" y="385"/>
                    </a:lnTo>
                    <a:lnTo>
                      <a:pt x="231" y="385"/>
                    </a:lnTo>
                    <a:lnTo>
                      <a:pt x="233" y="388"/>
                    </a:lnTo>
                    <a:lnTo>
                      <a:pt x="235" y="390"/>
                    </a:lnTo>
                    <a:lnTo>
                      <a:pt x="237" y="392"/>
                    </a:lnTo>
                    <a:lnTo>
                      <a:pt x="239" y="394"/>
                    </a:lnTo>
                    <a:lnTo>
                      <a:pt x="246" y="399"/>
                    </a:lnTo>
                    <a:lnTo>
                      <a:pt x="248" y="401"/>
                    </a:lnTo>
                    <a:lnTo>
                      <a:pt x="253" y="405"/>
                    </a:lnTo>
                    <a:lnTo>
                      <a:pt x="255" y="405"/>
                    </a:lnTo>
                    <a:lnTo>
                      <a:pt x="255" y="405"/>
                    </a:lnTo>
                    <a:lnTo>
                      <a:pt x="257" y="405"/>
                    </a:lnTo>
                    <a:lnTo>
                      <a:pt x="257" y="403"/>
                    </a:lnTo>
                    <a:lnTo>
                      <a:pt x="259" y="403"/>
                    </a:lnTo>
                    <a:lnTo>
                      <a:pt x="259" y="403"/>
                    </a:lnTo>
                    <a:lnTo>
                      <a:pt x="262" y="405"/>
                    </a:lnTo>
                    <a:lnTo>
                      <a:pt x="264" y="405"/>
                    </a:lnTo>
                    <a:lnTo>
                      <a:pt x="264" y="405"/>
                    </a:lnTo>
                    <a:lnTo>
                      <a:pt x="264" y="408"/>
                    </a:lnTo>
                    <a:lnTo>
                      <a:pt x="264" y="408"/>
                    </a:lnTo>
                    <a:lnTo>
                      <a:pt x="266" y="408"/>
                    </a:lnTo>
                    <a:lnTo>
                      <a:pt x="268" y="408"/>
                    </a:lnTo>
                    <a:lnTo>
                      <a:pt x="268" y="408"/>
                    </a:lnTo>
                    <a:lnTo>
                      <a:pt x="270" y="410"/>
                    </a:lnTo>
                    <a:lnTo>
                      <a:pt x="273" y="410"/>
                    </a:lnTo>
                    <a:lnTo>
                      <a:pt x="273" y="412"/>
                    </a:lnTo>
                    <a:lnTo>
                      <a:pt x="273" y="412"/>
                    </a:lnTo>
                    <a:lnTo>
                      <a:pt x="273" y="414"/>
                    </a:lnTo>
                    <a:lnTo>
                      <a:pt x="275" y="414"/>
                    </a:lnTo>
                    <a:lnTo>
                      <a:pt x="275" y="414"/>
                    </a:lnTo>
                    <a:lnTo>
                      <a:pt x="275" y="416"/>
                    </a:lnTo>
                    <a:lnTo>
                      <a:pt x="277" y="416"/>
                    </a:lnTo>
                    <a:lnTo>
                      <a:pt x="282" y="419"/>
                    </a:lnTo>
                    <a:lnTo>
                      <a:pt x="284" y="419"/>
                    </a:lnTo>
                    <a:lnTo>
                      <a:pt x="284" y="421"/>
                    </a:lnTo>
                    <a:lnTo>
                      <a:pt x="284" y="423"/>
                    </a:lnTo>
                    <a:lnTo>
                      <a:pt x="286" y="428"/>
                    </a:lnTo>
                    <a:lnTo>
                      <a:pt x="290" y="434"/>
                    </a:lnTo>
                    <a:lnTo>
                      <a:pt x="290" y="436"/>
                    </a:lnTo>
                    <a:lnTo>
                      <a:pt x="290" y="439"/>
                    </a:lnTo>
                    <a:lnTo>
                      <a:pt x="290" y="443"/>
                    </a:lnTo>
                    <a:lnTo>
                      <a:pt x="290" y="445"/>
                    </a:lnTo>
                    <a:lnTo>
                      <a:pt x="293" y="445"/>
                    </a:lnTo>
                    <a:lnTo>
                      <a:pt x="295" y="448"/>
                    </a:lnTo>
                    <a:lnTo>
                      <a:pt x="295" y="448"/>
                    </a:lnTo>
                    <a:lnTo>
                      <a:pt x="297" y="450"/>
                    </a:lnTo>
                    <a:lnTo>
                      <a:pt x="297" y="452"/>
                    </a:lnTo>
                    <a:lnTo>
                      <a:pt x="299" y="454"/>
                    </a:lnTo>
                    <a:lnTo>
                      <a:pt x="304" y="459"/>
                    </a:lnTo>
                    <a:lnTo>
                      <a:pt x="308" y="463"/>
                    </a:lnTo>
                    <a:lnTo>
                      <a:pt x="313" y="465"/>
                    </a:lnTo>
                    <a:lnTo>
                      <a:pt x="315" y="465"/>
                    </a:lnTo>
                    <a:lnTo>
                      <a:pt x="317" y="467"/>
                    </a:lnTo>
                    <a:lnTo>
                      <a:pt x="319" y="467"/>
                    </a:lnTo>
                    <a:lnTo>
                      <a:pt x="321" y="467"/>
                    </a:lnTo>
                    <a:lnTo>
                      <a:pt x="324" y="470"/>
                    </a:lnTo>
                    <a:lnTo>
                      <a:pt x="326" y="470"/>
                    </a:lnTo>
                    <a:lnTo>
                      <a:pt x="330" y="476"/>
                    </a:lnTo>
                    <a:lnTo>
                      <a:pt x="330" y="476"/>
                    </a:lnTo>
                    <a:lnTo>
                      <a:pt x="330" y="479"/>
                    </a:lnTo>
                    <a:lnTo>
                      <a:pt x="330" y="479"/>
                    </a:lnTo>
                    <a:lnTo>
                      <a:pt x="326" y="481"/>
                    </a:lnTo>
                    <a:lnTo>
                      <a:pt x="326" y="483"/>
                    </a:lnTo>
                    <a:lnTo>
                      <a:pt x="324" y="485"/>
                    </a:lnTo>
                    <a:lnTo>
                      <a:pt x="319" y="490"/>
                    </a:lnTo>
                    <a:lnTo>
                      <a:pt x="317" y="492"/>
                    </a:lnTo>
                    <a:lnTo>
                      <a:pt x="317" y="492"/>
                    </a:lnTo>
                    <a:lnTo>
                      <a:pt x="317" y="496"/>
                    </a:lnTo>
                    <a:lnTo>
                      <a:pt x="315" y="498"/>
                    </a:lnTo>
                    <a:lnTo>
                      <a:pt x="315" y="498"/>
                    </a:lnTo>
                    <a:lnTo>
                      <a:pt x="306" y="505"/>
                    </a:lnTo>
                    <a:lnTo>
                      <a:pt x="304" y="507"/>
                    </a:lnTo>
                    <a:lnTo>
                      <a:pt x="301" y="510"/>
                    </a:lnTo>
                    <a:lnTo>
                      <a:pt x="301" y="510"/>
                    </a:lnTo>
                    <a:lnTo>
                      <a:pt x="301" y="510"/>
                    </a:lnTo>
                    <a:lnTo>
                      <a:pt x="301" y="512"/>
                    </a:lnTo>
                    <a:lnTo>
                      <a:pt x="299" y="516"/>
                    </a:lnTo>
                    <a:lnTo>
                      <a:pt x="299" y="523"/>
                    </a:lnTo>
                    <a:lnTo>
                      <a:pt x="301" y="536"/>
                    </a:lnTo>
                    <a:lnTo>
                      <a:pt x="299" y="549"/>
                    </a:lnTo>
                    <a:lnTo>
                      <a:pt x="299" y="558"/>
                    </a:lnTo>
                    <a:lnTo>
                      <a:pt x="301" y="561"/>
                    </a:lnTo>
                    <a:lnTo>
                      <a:pt x="304" y="561"/>
                    </a:lnTo>
                    <a:lnTo>
                      <a:pt x="304" y="561"/>
                    </a:lnTo>
                    <a:lnTo>
                      <a:pt x="306" y="561"/>
                    </a:lnTo>
                    <a:lnTo>
                      <a:pt x="306" y="563"/>
                    </a:lnTo>
                    <a:lnTo>
                      <a:pt x="308" y="563"/>
                    </a:lnTo>
                    <a:lnTo>
                      <a:pt x="308" y="565"/>
                    </a:lnTo>
                    <a:lnTo>
                      <a:pt x="308" y="565"/>
                    </a:lnTo>
                    <a:lnTo>
                      <a:pt x="310" y="565"/>
                    </a:lnTo>
                    <a:lnTo>
                      <a:pt x="310" y="565"/>
                    </a:lnTo>
                    <a:lnTo>
                      <a:pt x="310" y="565"/>
                    </a:lnTo>
                    <a:lnTo>
                      <a:pt x="319" y="561"/>
                    </a:lnTo>
                    <a:lnTo>
                      <a:pt x="324" y="554"/>
                    </a:lnTo>
                    <a:lnTo>
                      <a:pt x="332" y="547"/>
                    </a:lnTo>
                    <a:lnTo>
                      <a:pt x="344" y="536"/>
                    </a:lnTo>
                    <a:lnTo>
                      <a:pt x="352" y="529"/>
                    </a:lnTo>
                    <a:lnTo>
                      <a:pt x="357" y="523"/>
                    </a:lnTo>
                    <a:lnTo>
                      <a:pt x="366" y="512"/>
                    </a:lnTo>
                    <a:lnTo>
                      <a:pt x="366" y="510"/>
                    </a:lnTo>
                    <a:lnTo>
                      <a:pt x="377" y="483"/>
                    </a:lnTo>
                    <a:lnTo>
                      <a:pt x="379" y="474"/>
                    </a:lnTo>
                    <a:lnTo>
                      <a:pt x="386" y="456"/>
                    </a:lnTo>
                    <a:lnTo>
                      <a:pt x="395" y="439"/>
                    </a:lnTo>
                    <a:lnTo>
                      <a:pt x="395" y="436"/>
                    </a:lnTo>
                    <a:lnTo>
                      <a:pt x="403" y="430"/>
                    </a:lnTo>
                    <a:lnTo>
                      <a:pt x="406" y="428"/>
                    </a:lnTo>
                    <a:lnTo>
                      <a:pt x="406" y="428"/>
                    </a:lnTo>
                    <a:lnTo>
                      <a:pt x="406" y="425"/>
                    </a:lnTo>
                    <a:lnTo>
                      <a:pt x="406" y="423"/>
                    </a:lnTo>
                    <a:lnTo>
                      <a:pt x="406" y="421"/>
                    </a:lnTo>
                    <a:lnTo>
                      <a:pt x="406" y="421"/>
                    </a:lnTo>
                    <a:lnTo>
                      <a:pt x="401" y="425"/>
                    </a:lnTo>
                    <a:lnTo>
                      <a:pt x="401" y="425"/>
                    </a:lnTo>
                    <a:lnTo>
                      <a:pt x="399" y="423"/>
                    </a:lnTo>
                    <a:lnTo>
                      <a:pt x="401" y="421"/>
                    </a:lnTo>
                    <a:lnTo>
                      <a:pt x="406" y="419"/>
                    </a:lnTo>
                    <a:lnTo>
                      <a:pt x="406" y="416"/>
                    </a:lnTo>
                    <a:lnTo>
                      <a:pt x="406" y="416"/>
                    </a:lnTo>
                    <a:lnTo>
                      <a:pt x="406" y="416"/>
                    </a:lnTo>
                    <a:lnTo>
                      <a:pt x="403" y="416"/>
                    </a:lnTo>
                    <a:lnTo>
                      <a:pt x="403" y="416"/>
                    </a:lnTo>
                    <a:lnTo>
                      <a:pt x="401" y="416"/>
                    </a:lnTo>
                    <a:lnTo>
                      <a:pt x="401" y="419"/>
                    </a:lnTo>
                    <a:lnTo>
                      <a:pt x="401" y="419"/>
                    </a:lnTo>
                    <a:lnTo>
                      <a:pt x="399" y="421"/>
                    </a:lnTo>
                    <a:lnTo>
                      <a:pt x="397" y="421"/>
                    </a:lnTo>
                    <a:lnTo>
                      <a:pt x="395" y="421"/>
                    </a:lnTo>
                    <a:lnTo>
                      <a:pt x="397" y="421"/>
                    </a:lnTo>
                    <a:lnTo>
                      <a:pt x="397" y="419"/>
                    </a:lnTo>
                    <a:lnTo>
                      <a:pt x="395" y="419"/>
                    </a:lnTo>
                    <a:lnTo>
                      <a:pt x="392" y="419"/>
                    </a:lnTo>
                    <a:lnTo>
                      <a:pt x="395" y="416"/>
                    </a:lnTo>
                    <a:lnTo>
                      <a:pt x="395" y="416"/>
                    </a:lnTo>
                    <a:lnTo>
                      <a:pt x="395" y="412"/>
                    </a:lnTo>
                    <a:lnTo>
                      <a:pt x="395" y="412"/>
                    </a:lnTo>
                    <a:lnTo>
                      <a:pt x="397" y="410"/>
                    </a:lnTo>
                    <a:lnTo>
                      <a:pt x="397" y="410"/>
                    </a:lnTo>
                    <a:lnTo>
                      <a:pt x="399" y="410"/>
                    </a:lnTo>
                    <a:lnTo>
                      <a:pt x="399" y="408"/>
                    </a:lnTo>
                    <a:lnTo>
                      <a:pt x="401" y="410"/>
                    </a:lnTo>
                    <a:lnTo>
                      <a:pt x="401" y="410"/>
                    </a:lnTo>
                    <a:lnTo>
                      <a:pt x="403" y="408"/>
                    </a:lnTo>
                    <a:lnTo>
                      <a:pt x="401" y="408"/>
                    </a:lnTo>
                    <a:lnTo>
                      <a:pt x="401" y="408"/>
                    </a:lnTo>
                    <a:lnTo>
                      <a:pt x="401" y="405"/>
                    </a:lnTo>
                    <a:lnTo>
                      <a:pt x="401" y="405"/>
                    </a:lnTo>
                    <a:lnTo>
                      <a:pt x="399" y="405"/>
                    </a:lnTo>
                    <a:lnTo>
                      <a:pt x="399" y="405"/>
                    </a:lnTo>
                    <a:lnTo>
                      <a:pt x="399" y="405"/>
                    </a:lnTo>
                    <a:lnTo>
                      <a:pt x="397" y="403"/>
                    </a:lnTo>
                    <a:lnTo>
                      <a:pt x="395" y="403"/>
                    </a:lnTo>
                    <a:lnTo>
                      <a:pt x="395" y="403"/>
                    </a:lnTo>
                    <a:lnTo>
                      <a:pt x="395" y="401"/>
                    </a:lnTo>
                    <a:lnTo>
                      <a:pt x="395" y="401"/>
                    </a:lnTo>
                    <a:lnTo>
                      <a:pt x="397" y="399"/>
                    </a:lnTo>
                    <a:lnTo>
                      <a:pt x="397" y="399"/>
                    </a:lnTo>
                    <a:lnTo>
                      <a:pt x="397" y="397"/>
                    </a:lnTo>
                    <a:lnTo>
                      <a:pt x="397" y="397"/>
                    </a:lnTo>
                    <a:lnTo>
                      <a:pt x="397" y="397"/>
                    </a:lnTo>
                    <a:lnTo>
                      <a:pt x="397" y="394"/>
                    </a:lnTo>
                    <a:lnTo>
                      <a:pt x="395" y="394"/>
                    </a:lnTo>
                    <a:lnTo>
                      <a:pt x="397" y="392"/>
                    </a:lnTo>
                    <a:lnTo>
                      <a:pt x="397" y="390"/>
                    </a:lnTo>
                    <a:lnTo>
                      <a:pt x="406" y="388"/>
                    </a:lnTo>
                    <a:lnTo>
                      <a:pt x="406" y="388"/>
                    </a:lnTo>
                    <a:lnTo>
                      <a:pt x="408" y="385"/>
                    </a:lnTo>
                    <a:lnTo>
                      <a:pt x="408" y="383"/>
                    </a:lnTo>
                    <a:lnTo>
                      <a:pt x="410" y="381"/>
                    </a:lnTo>
                    <a:lnTo>
                      <a:pt x="408" y="381"/>
                    </a:lnTo>
                    <a:lnTo>
                      <a:pt x="408" y="381"/>
                    </a:lnTo>
                    <a:lnTo>
                      <a:pt x="406" y="381"/>
                    </a:lnTo>
                    <a:lnTo>
                      <a:pt x="406" y="381"/>
                    </a:lnTo>
                    <a:lnTo>
                      <a:pt x="406" y="379"/>
                    </a:lnTo>
                    <a:lnTo>
                      <a:pt x="406" y="377"/>
                    </a:lnTo>
                    <a:lnTo>
                      <a:pt x="406" y="377"/>
                    </a:lnTo>
                    <a:lnTo>
                      <a:pt x="408" y="377"/>
                    </a:lnTo>
                    <a:lnTo>
                      <a:pt x="408" y="377"/>
                    </a:lnTo>
                    <a:lnTo>
                      <a:pt x="408" y="377"/>
                    </a:lnTo>
                    <a:lnTo>
                      <a:pt x="408" y="377"/>
                    </a:lnTo>
                    <a:lnTo>
                      <a:pt x="410" y="377"/>
                    </a:lnTo>
                    <a:lnTo>
                      <a:pt x="410" y="379"/>
                    </a:lnTo>
                    <a:lnTo>
                      <a:pt x="410" y="379"/>
                    </a:lnTo>
                    <a:lnTo>
                      <a:pt x="410" y="381"/>
                    </a:lnTo>
                    <a:lnTo>
                      <a:pt x="410" y="383"/>
                    </a:lnTo>
                    <a:lnTo>
                      <a:pt x="412" y="383"/>
                    </a:lnTo>
                    <a:lnTo>
                      <a:pt x="412" y="383"/>
                    </a:lnTo>
                    <a:lnTo>
                      <a:pt x="412" y="381"/>
                    </a:lnTo>
                    <a:lnTo>
                      <a:pt x="412" y="377"/>
                    </a:lnTo>
                    <a:lnTo>
                      <a:pt x="412" y="377"/>
                    </a:lnTo>
                    <a:lnTo>
                      <a:pt x="412" y="377"/>
                    </a:lnTo>
                    <a:lnTo>
                      <a:pt x="412" y="374"/>
                    </a:lnTo>
                    <a:lnTo>
                      <a:pt x="412" y="374"/>
                    </a:lnTo>
                    <a:lnTo>
                      <a:pt x="412" y="372"/>
                    </a:lnTo>
                    <a:lnTo>
                      <a:pt x="412" y="370"/>
                    </a:lnTo>
                    <a:lnTo>
                      <a:pt x="412" y="366"/>
                    </a:lnTo>
                    <a:lnTo>
                      <a:pt x="412" y="363"/>
                    </a:lnTo>
                    <a:lnTo>
                      <a:pt x="412" y="363"/>
                    </a:lnTo>
                    <a:lnTo>
                      <a:pt x="412" y="361"/>
                    </a:lnTo>
                    <a:lnTo>
                      <a:pt x="417" y="359"/>
                    </a:lnTo>
                    <a:lnTo>
                      <a:pt x="417" y="359"/>
                    </a:lnTo>
                    <a:lnTo>
                      <a:pt x="417" y="359"/>
                    </a:lnTo>
                    <a:lnTo>
                      <a:pt x="414" y="359"/>
                    </a:lnTo>
                    <a:lnTo>
                      <a:pt x="414" y="357"/>
                    </a:lnTo>
                    <a:lnTo>
                      <a:pt x="414" y="357"/>
                    </a:lnTo>
                    <a:lnTo>
                      <a:pt x="414" y="357"/>
                    </a:lnTo>
                    <a:lnTo>
                      <a:pt x="417" y="357"/>
                    </a:lnTo>
                    <a:lnTo>
                      <a:pt x="417" y="357"/>
                    </a:lnTo>
                    <a:lnTo>
                      <a:pt x="417" y="354"/>
                    </a:lnTo>
                    <a:lnTo>
                      <a:pt x="417" y="354"/>
                    </a:lnTo>
                    <a:lnTo>
                      <a:pt x="419" y="354"/>
                    </a:lnTo>
                    <a:lnTo>
                      <a:pt x="421" y="354"/>
                    </a:lnTo>
                    <a:lnTo>
                      <a:pt x="423" y="354"/>
                    </a:lnTo>
                    <a:lnTo>
                      <a:pt x="423" y="352"/>
                    </a:lnTo>
                    <a:lnTo>
                      <a:pt x="426" y="352"/>
                    </a:lnTo>
                    <a:lnTo>
                      <a:pt x="428" y="352"/>
                    </a:lnTo>
                    <a:lnTo>
                      <a:pt x="428" y="350"/>
                    </a:lnTo>
                    <a:lnTo>
                      <a:pt x="432" y="352"/>
                    </a:lnTo>
                    <a:lnTo>
                      <a:pt x="432" y="350"/>
                    </a:lnTo>
                    <a:lnTo>
                      <a:pt x="434" y="350"/>
                    </a:lnTo>
                    <a:lnTo>
                      <a:pt x="434" y="350"/>
                    </a:lnTo>
                    <a:lnTo>
                      <a:pt x="437" y="350"/>
                    </a:lnTo>
                    <a:lnTo>
                      <a:pt x="437" y="350"/>
                    </a:lnTo>
                    <a:lnTo>
                      <a:pt x="437" y="350"/>
                    </a:lnTo>
                    <a:lnTo>
                      <a:pt x="439" y="350"/>
                    </a:lnTo>
                    <a:lnTo>
                      <a:pt x="439" y="350"/>
                    </a:lnTo>
                    <a:lnTo>
                      <a:pt x="439" y="348"/>
                    </a:lnTo>
                    <a:lnTo>
                      <a:pt x="439" y="346"/>
                    </a:lnTo>
                    <a:lnTo>
                      <a:pt x="439" y="343"/>
                    </a:lnTo>
                    <a:lnTo>
                      <a:pt x="439" y="339"/>
                    </a:lnTo>
                    <a:lnTo>
                      <a:pt x="441" y="339"/>
                    </a:lnTo>
                    <a:lnTo>
                      <a:pt x="443" y="339"/>
                    </a:lnTo>
                    <a:lnTo>
                      <a:pt x="452" y="334"/>
                    </a:lnTo>
                    <a:lnTo>
                      <a:pt x="450" y="332"/>
                    </a:lnTo>
                    <a:lnTo>
                      <a:pt x="450" y="330"/>
                    </a:lnTo>
                    <a:lnTo>
                      <a:pt x="450" y="326"/>
                    </a:lnTo>
                    <a:lnTo>
                      <a:pt x="450" y="321"/>
                    </a:lnTo>
                    <a:lnTo>
                      <a:pt x="452" y="319"/>
                    </a:lnTo>
                    <a:lnTo>
                      <a:pt x="452" y="319"/>
                    </a:lnTo>
                    <a:lnTo>
                      <a:pt x="454" y="319"/>
                    </a:lnTo>
                    <a:lnTo>
                      <a:pt x="454" y="319"/>
                    </a:lnTo>
                    <a:lnTo>
                      <a:pt x="459" y="319"/>
                    </a:lnTo>
                    <a:lnTo>
                      <a:pt x="459" y="319"/>
                    </a:lnTo>
                    <a:lnTo>
                      <a:pt x="459" y="317"/>
                    </a:lnTo>
                    <a:lnTo>
                      <a:pt x="459" y="315"/>
                    </a:lnTo>
                    <a:lnTo>
                      <a:pt x="459" y="310"/>
                    </a:lnTo>
                    <a:lnTo>
                      <a:pt x="457" y="310"/>
                    </a:lnTo>
                    <a:lnTo>
                      <a:pt x="457" y="299"/>
                    </a:lnTo>
                    <a:lnTo>
                      <a:pt x="459" y="299"/>
                    </a:lnTo>
                    <a:lnTo>
                      <a:pt x="459" y="297"/>
                    </a:lnTo>
                    <a:lnTo>
                      <a:pt x="461" y="297"/>
                    </a:lnTo>
                    <a:lnTo>
                      <a:pt x="461" y="299"/>
                    </a:lnTo>
                    <a:lnTo>
                      <a:pt x="463" y="301"/>
                    </a:lnTo>
                    <a:lnTo>
                      <a:pt x="463" y="306"/>
                    </a:lnTo>
                    <a:lnTo>
                      <a:pt x="463" y="308"/>
                    </a:lnTo>
                    <a:lnTo>
                      <a:pt x="463" y="310"/>
                    </a:lnTo>
                    <a:lnTo>
                      <a:pt x="463" y="310"/>
                    </a:lnTo>
                    <a:lnTo>
                      <a:pt x="465" y="310"/>
                    </a:lnTo>
                    <a:lnTo>
                      <a:pt x="465" y="310"/>
                    </a:lnTo>
                    <a:lnTo>
                      <a:pt x="465" y="308"/>
                    </a:lnTo>
                    <a:lnTo>
                      <a:pt x="465" y="306"/>
                    </a:lnTo>
                    <a:lnTo>
                      <a:pt x="465" y="301"/>
                    </a:lnTo>
                    <a:lnTo>
                      <a:pt x="463" y="297"/>
                    </a:lnTo>
                    <a:lnTo>
                      <a:pt x="465" y="292"/>
                    </a:lnTo>
                    <a:lnTo>
                      <a:pt x="465" y="290"/>
                    </a:lnTo>
                    <a:lnTo>
                      <a:pt x="468" y="284"/>
                    </a:lnTo>
                    <a:lnTo>
                      <a:pt x="468" y="279"/>
                    </a:lnTo>
                    <a:lnTo>
                      <a:pt x="470" y="277"/>
                    </a:lnTo>
                    <a:lnTo>
                      <a:pt x="474" y="277"/>
                    </a:lnTo>
                    <a:lnTo>
                      <a:pt x="474" y="277"/>
                    </a:lnTo>
                    <a:lnTo>
                      <a:pt x="474" y="279"/>
                    </a:lnTo>
                    <a:lnTo>
                      <a:pt x="476" y="279"/>
                    </a:lnTo>
                    <a:lnTo>
                      <a:pt x="476" y="279"/>
                    </a:lnTo>
                    <a:lnTo>
                      <a:pt x="476" y="277"/>
                    </a:lnTo>
                    <a:lnTo>
                      <a:pt x="479" y="277"/>
                    </a:lnTo>
                    <a:lnTo>
                      <a:pt x="479" y="277"/>
                    </a:lnTo>
                    <a:lnTo>
                      <a:pt x="479" y="275"/>
                    </a:lnTo>
                    <a:lnTo>
                      <a:pt x="479" y="272"/>
                    </a:lnTo>
                    <a:lnTo>
                      <a:pt x="479" y="272"/>
                    </a:lnTo>
                    <a:lnTo>
                      <a:pt x="476" y="272"/>
                    </a:lnTo>
                    <a:lnTo>
                      <a:pt x="474" y="275"/>
                    </a:lnTo>
                    <a:lnTo>
                      <a:pt x="472" y="275"/>
                    </a:lnTo>
                    <a:lnTo>
                      <a:pt x="472" y="272"/>
                    </a:lnTo>
                    <a:lnTo>
                      <a:pt x="472" y="270"/>
                    </a:lnTo>
                    <a:lnTo>
                      <a:pt x="472" y="268"/>
                    </a:lnTo>
                    <a:lnTo>
                      <a:pt x="470" y="268"/>
                    </a:lnTo>
                    <a:lnTo>
                      <a:pt x="470" y="268"/>
                    </a:lnTo>
                    <a:lnTo>
                      <a:pt x="470" y="270"/>
                    </a:lnTo>
                    <a:lnTo>
                      <a:pt x="468" y="270"/>
                    </a:lnTo>
                    <a:lnTo>
                      <a:pt x="468" y="268"/>
                    </a:lnTo>
                    <a:lnTo>
                      <a:pt x="465" y="268"/>
                    </a:lnTo>
                    <a:lnTo>
                      <a:pt x="463" y="266"/>
                    </a:lnTo>
                    <a:lnTo>
                      <a:pt x="465" y="264"/>
                    </a:lnTo>
                    <a:lnTo>
                      <a:pt x="465" y="261"/>
                    </a:lnTo>
                    <a:lnTo>
                      <a:pt x="463" y="261"/>
                    </a:lnTo>
                    <a:lnTo>
                      <a:pt x="463" y="261"/>
                    </a:lnTo>
                    <a:lnTo>
                      <a:pt x="463" y="261"/>
                    </a:lnTo>
                    <a:lnTo>
                      <a:pt x="461" y="264"/>
                    </a:lnTo>
                    <a:lnTo>
                      <a:pt x="463" y="259"/>
                    </a:lnTo>
                    <a:lnTo>
                      <a:pt x="463" y="259"/>
                    </a:lnTo>
                    <a:lnTo>
                      <a:pt x="463" y="259"/>
                    </a:lnTo>
                    <a:lnTo>
                      <a:pt x="463" y="257"/>
                    </a:lnTo>
                    <a:lnTo>
                      <a:pt x="463" y="257"/>
                    </a:lnTo>
                    <a:lnTo>
                      <a:pt x="463" y="257"/>
                    </a:lnTo>
                    <a:lnTo>
                      <a:pt x="463" y="255"/>
                    </a:lnTo>
                    <a:lnTo>
                      <a:pt x="463" y="255"/>
                    </a:lnTo>
                    <a:lnTo>
                      <a:pt x="463" y="252"/>
                    </a:lnTo>
                    <a:lnTo>
                      <a:pt x="463" y="252"/>
                    </a:lnTo>
                    <a:lnTo>
                      <a:pt x="463" y="250"/>
                    </a:lnTo>
                    <a:lnTo>
                      <a:pt x="463" y="250"/>
                    </a:lnTo>
                    <a:lnTo>
                      <a:pt x="463" y="250"/>
                    </a:lnTo>
                    <a:lnTo>
                      <a:pt x="463" y="250"/>
                    </a:lnTo>
                    <a:lnTo>
                      <a:pt x="463" y="250"/>
                    </a:lnTo>
                    <a:lnTo>
                      <a:pt x="463" y="250"/>
                    </a:lnTo>
                    <a:lnTo>
                      <a:pt x="463" y="248"/>
                    </a:lnTo>
                    <a:lnTo>
                      <a:pt x="465" y="246"/>
                    </a:lnTo>
                    <a:lnTo>
                      <a:pt x="465" y="246"/>
                    </a:lnTo>
                    <a:lnTo>
                      <a:pt x="465" y="244"/>
                    </a:lnTo>
                    <a:lnTo>
                      <a:pt x="465" y="244"/>
                    </a:lnTo>
                    <a:lnTo>
                      <a:pt x="465" y="244"/>
                    </a:lnTo>
                    <a:lnTo>
                      <a:pt x="465" y="244"/>
                    </a:lnTo>
                    <a:lnTo>
                      <a:pt x="465" y="246"/>
                    </a:lnTo>
                    <a:lnTo>
                      <a:pt x="465" y="248"/>
                    </a:lnTo>
                    <a:lnTo>
                      <a:pt x="468" y="246"/>
                    </a:lnTo>
                    <a:lnTo>
                      <a:pt x="468" y="248"/>
                    </a:lnTo>
                    <a:lnTo>
                      <a:pt x="468" y="250"/>
                    </a:lnTo>
                    <a:lnTo>
                      <a:pt x="468" y="252"/>
                    </a:lnTo>
                    <a:lnTo>
                      <a:pt x="468" y="252"/>
                    </a:lnTo>
                    <a:lnTo>
                      <a:pt x="468" y="255"/>
                    </a:lnTo>
                    <a:lnTo>
                      <a:pt x="470" y="255"/>
                    </a:lnTo>
                    <a:lnTo>
                      <a:pt x="470" y="257"/>
                    </a:lnTo>
                    <a:lnTo>
                      <a:pt x="470" y="257"/>
                    </a:lnTo>
                    <a:lnTo>
                      <a:pt x="468" y="259"/>
                    </a:lnTo>
                    <a:lnTo>
                      <a:pt x="468" y="259"/>
                    </a:lnTo>
                    <a:lnTo>
                      <a:pt x="468" y="259"/>
                    </a:lnTo>
                    <a:lnTo>
                      <a:pt x="470" y="259"/>
                    </a:lnTo>
                    <a:lnTo>
                      <a:pt x="470" y="259"/>
                    </a:lnTo>
                    <a:lnTo>
                      <a:pt x="470" y="259"/>
                    </a:lnTo>
                    <a:lnTo>
                      <a:pt x="472" y="261"/>
                    </a:lnTo>
                    <a:lnTo>
                      <a:pt x="472" y="261"/>
                    </a:lnTo>
                    <a:lnTo>
                      <a:pt x="472" y="264"/>
                    </a:lnTo>
                    <a:lnTo>
                      <a:pt x="474" y="264"/>
                    </a:lnTo>
                    <a:lnTo>
                      <a:pt x="476" y="266"/>
                    </a:lnTo>
                    <a:lnTo>
                      <a:pt x="476" y="264"/>
                    </a:lnTo>
                    <a:lnTo>
                      <a:pt x="479" y="264"/>
                    </a:lnTo>
                    <a:lnTo>
                      <a:pt x="479" y="264"/>
                    </a:lnTo>
                    <a:lnTo>
                      <a:pt x="481" y="264"/>
                    </a:lnTo>
                    <a:lnTo>
                      <a:pt x="481" y="266"/>
                    </a:lnTo>
                    <a:lnTo>
                      <a:pt x="483" y="266"/>
                    </a:lnTo>
                    <a:lnTo>
                      <a:pt x="483" y="266"/>
                    </a:lnTo>
                    <a:lnTo>
                      <a:pt x="483" y="266"/>
                    </a:lnTo>
                    <a:lnTo>
                      <a:pt x="485" y="268"/>
                    </a:lnTo>
                    <a:lnTo>
                      <a:pt x="485" y="268"/>
                    </a:lnTo>
                    <a:lnTo>
                      <a:pt x="485" y="270"/>
                    </a:lnTo>
                    <a:lnTo>
                      <a:pt x="483" y="270"/>
                    </a:lnTo>
                    <a:lnTo>
                      <a:pt x="483" y="270"/>
                    </a:lnTo>
                    <a:lnTo>
                      <a:pt x="483" y="270"/>
                    </a:lnTo>
                    <a:lnTo>
                      <a:pt x="483" y="272"/>
                    </a:lnTo>
                    <a:lnTo>
                      <a:pt x="483" y="272"/>
                    </a:lnTo>
                    <a:lnTo>
                      <a:pt x="483" y="275"/>
                    </a:lnTo>
                    <a:lnTo>
                      <a:pt x="483" y="275"/>
                    </a:lnTo>
                    <a:lnTo>
                      <a:pt x="483" y="277"/>
                    </a:lnTo>
                    <a:lnTo>
                      <a:pt x="485" y="277"/>
                    </a:lnTo>
                    <a:lnTo>
                      <a:pt x="488" y="277"/>
                    </a:lnTo>
                    <a:lnTo>
                      <a:pt x="490" y="279"/>
                    </a:lnTo>
                    <a:lnTo>
                      <a:pt x="492" y="281"/>
                    </a:lnTo>
                    <a:lnTo>
                      <a:pt x="490" y="277"/>
                    </a:lnTo>
                    <a:lnTo>
                      <a:pt x="490" y="275"/>
                    </a:lnTo>
                    <a:lnTo>
                      <a:pt x="490" y="272"/>
                    </a:lnTo>
                    <a:lnTo>
                      <a:pt x="492" y="272"/>
                    </a:lnTo>
                    <a:lnTo>
                      <a:pt x="492" y="270"/>
                    </a:lnTo>
                    <a:lnTo>
                      <a:pt x="492" y="270"/>
                    </a:lnTo>
                    <a:lnTo>
                      <a:pt x="494" y="270"/>
                    </a:lnTo>
                    <a:lnTo>
                      <a:pt x="496" y="270"/>
                    </a:lnTo>
                    <a:lnTo>
                      <a:pt x="501" y="270"/>
                    </a:lnTo>
                    <a:lnTo>
                      <a:pt x="501" y="270"/>
                    </a:lnTo>
                    <a:lnTo>
                      <a:pt x="501" y="268"/>
                    </a:lnTo>
                    <a:lnTo>
                      <a:pt x="503" y="268"/>
                    </a:lnTo>
                    <a:lnTo>
                      <a:pt x="508" y="268"/>
                    </a:lnTo>
                    <a:lnTo>
                      <a:pt x="510" y="268"/>
                    </a:lnTo>
                    <a:lnTo>
                      <a:pt x="510" y="266"/>
                    </a:lnTo>
                    <a:lnTo>
                      <a:pt x="510" y="266"/>
                    </a:lnTo>
                    <a:lnTo>
                      <a:pt x="512" y="266"/>
                    </a:lnTo>
                    <a:lnTo>
                      <a:pt x="510" y="264"/>
                    </a:lnTo>
                    <a:lnTo>
                      <a:pt x="510" y="264"/>
                    </a:lnTo>
                    <a:lnTo>
                      <a:pt x="510" y="264"/>
                    </a:lnTo>
                    <a:lnTo>
                      <a:pt x="510" y="264"/>
                    </a:lnTo>
                    <a:lnTo>
                      <a:pt x="510" y="261"/>
                    </a:lnTo>
                    <a:lnTo>
                      <a:pt x="510" y="261"/>
                    </a:lnTo>
                    <a:lnTo>
                      <a:pt x="512" y="259"/>
                    </a:lnTo>
                    <a:lnTo>
                      <a:pt x="512" y="259"/>
                    </a:lnTo>
                    <a:lnTo>
                      <a:pt x="512" y="259"/>
                    </a:lnTo>
                    <a:lnTo>
                      <a:pt x="514" y="259"/>
                    </a:lnTo>
                    <a:lnTo>
                      <a:pt x="514" y="259"/>
                    </a:lnTo>
                    <a:lnTo>
                      <a:pt x="514" y="261"/>
                    </a:lnTo>
                    <a:lnTo>
                      <a:pt x="516" y="264"/>
                    </a:lnTo>
                    <a:lnTo>
                      <a:pt x="516" y="264"/>
                    </a:lnTo>
                    <a:lnTo>
                      <a:pt x="519" y="266"/>
                    </a:lnTo>
                    <a:lnTo>
                      <a:pt x="519" y="266"/>
                    </a:lnTo>
                    <a:lnTo>
                      <a:pt x="519" y="268"/>
                    </a:lnTo>
                    <a:lnTo>
                      <a:pt x="519" y="270"/>
                    </a:lnTo>
                    <a:lnTo>
                      <a:pt x="519" y="275"/>
                    </a:lnTo>
                    <a:lnTo>
                      <a:pt x="516" y="277"/>
                    </a:lnTo>
                    <a:lnTo>
                      <a:pt x="516" y="279"/>
                    </a:lnTo>
                    <a:lnTo>
                      <a:pt x="516" y="281"/>
                    </a:lnTo>
                    <a:lnTo>
                      <a:pt x="516" y="281"/>
                    </a:lnTo>
                    <a:lnTo>
                      <a:pt x="516" y="284"/>
                    </a:lnTo>
                    <a:lnTo>
                      <a:pt x="514" y="284"/>
                    </a:lnTo>
                    <a:lnTo>
                      <a:pt x="514" y="284"/>
                    </a:lnTo>
                    <a:lnTo>
                      <a:pt x="512" y="281"/>
                    </a:lnTo>
                    <a:lnTo>
                      <a:pt x="512" y="281"/>
                    </a:lnTo>
                    <a:lnTo>
                      <a:pt x="512" y="279"/>
                    </a:lnTo>
                    <a:lnTo>
                      <a:pt x="512" y="279"/>
                    </a:lnTo>
                    <a:lnTo>
                      <a:pt x="512" y="277"/>
                    </a:lnTo>
                    <a:lnTo>
                      <a:pt x="512" y="277"/>
                    </a:lnTo>
                    <a:lnTo>
                      <a:pt x="512" y="277"/>
                    </a:lnTo>
                    <a:lnTo>
                      <a:pt x="510" y="275"/>
                    </a:lnTo>
                    <a:lnTo>
                      <a:pt x="508" y="272"/>
                    </a:lnTo>
                    <a:lnTo>
                      <a:pt x="508" y="272"/>
                    </a:lnTo>
                    <a:lnTo>
                      <a:pt x="508" y="272"/>
                    </a:lnTo>
                    <a:lnTo>
                      <a:pt x="505" y="275"/>
                    </a:lnTo>
                    <a:lnTo>
                      <a:pt x="505" y="275"/>
                    </a:lnTo>
                    <a:lnTo>
                      <a:pt x="505" y="275"/>
                    </a:lnTo>
                    <a:lnTo>
                      <a:pt x="508" y="279"/>
                    </a:lnTo>
                    <a:lnTo>
                      <a:pt x="508" y="281"/>
                    </a:lnTo>
                    <a:lnTo>
                      <a:pt x="508" y="284"/>
                    </a:lnTo>
                    <a:lnTo>
                      <a:pt x="510" y="297"/>
                    </a:lnTo>
                    <a:lnTo>
                      <a:pt x="508" y="306"/>
                    </a:lnTo>
                    <a:lnTo>
                      <a:pt x="505" y="310"/>
                    </a:lnTo>
                    <a:lnTo>
                      <a:pt x="505" y="312"/>
                    </a:lnTo>
                    <a:lnTo>
                      <a:pt x="503" y="312"/>
                    </a:lnTo>
                    <a:lnTo>
                      <a:pt x="501" y="312"/>
                    </a:lnTo>
                    <a:lnTo>
                      <a:pt x="499" y="315"/>
                    </a:lnTo>
                    <a:lnTo>
                      <a:pt x="494" y="319"/>
                    </a:lnTo>
                    <a:lnTo>
                      <a:pt x="492" y="319"/>
                    </a:lnTo>
                    <a:lnTo>
                      <a:pt x="490" y="319"/>
                    </a:lnTo>
                    <a:lnTo>
                      <a:pt x="490" y="319"/>
                    </a:lnTo>
                    <a:lnTo>
                      <a:pt x="488" y="319"/>
                    </a:lnTo>
                    <a:lnTo>
                      <a:pt x="488" y="319"/>
                    </a:lnTo>
                    <a:lnTo>
                      <a:pt x="488" y="319"/>
                    </a:lnTo>
                    <a:lnTo>
                      <a:pt x="488" y="321"/>
                    </a:lnTo>
                    <a:lnTo>
                      <a:pt x="490" y="321"/>
                    </a:lnTo>
                    <a:lnTo>
                      <a:pt x="488" y="326"/>
                    </a:lnTo>
                    <a:lnTo>
                      <a:pt x="488" y="330"/>
                    </a:lnTo>
                    <a:lnTo>
                      <a:pt x="485" y="332"/>
                    </a:lnTo>
                    <a:lnTo>
                      <a:pt x="488" y="334"/>
                    </a:lnTo>
                    <a:lnTo>
                      <a:pt x="488" y="334"/>
                    </a:lnTo>
                    <a:lnTo>
                      <a:pt x="490" y="334"/>
                    </a:lnTo>
                    <a:lnTo>
                      <a:pt x="490" y="334"/>
                    </a:lnTo>
                    <a:lnTo>
                      <a:pt x="490" y="337"/>
                    </a:lnTo>
                    <a:lnTo>
                      <a:pt x="490" y="337"/>
                    </a:lnTo>
                    <a:lnTo>
                      <a:pt x="490" y="337"/>
                    </a:lnTo>
                    <a:lnTo>
                      <a:pt x="488" y="337"/>
                    </a:lnTo>
                    <a:lnTo>
                      <a:pt x="488" y="339"/>
                    </a:lnTo>
                    <a:lnTo>
                      <a:pt x="488" y="339"/>
                    </a:lnTo>
                    <a:lnTo>
                      <a:pt x="488" y="339"/>
                    </a:lnTo>
                    <a:lnTo>
                      <a:pt x="488" y="339"/>
                    </a:lnTo>
                    <a:lnTo>
                      <a:pt x="485" y="339"/>
                    </a:lnTo>
                    <a:lnTo>
                      <a:pt x="485" y="339"/>
                    </a:lnTo>
                    <a:lnTo>
                      <a:pt x="485" y="339"/>
                    </a:lnTo>
                    <a:lnTo>
                      <a:pt x="485" y="334"/>
                    </a:lnTo>
                    <a:lnTo>
                      <a:pt x="485" y="334"/>
                    </a:lnTo>
                    <a:lnTo>
                      <a:pt x="483" y="334"/>
                    </a:lnTo>
                    <a:lnTo>
                      <a:pt x="481" y="334"/>
                    </a:lnTo>
                    <a:lnTo>
                      <a:pt x="479" y="334"/>
                    </a:lnTo>
                    <a:lnTo>
                      <a:pt x="479" y="334"/>
                    </a:lnTo>
                    <a:lnTo>
                      <a:pt x="476" y="334"/>
                    </a:lnTo>
                    <a:lnTo>
                      <a:pt x="474" y="334"/>
                    </a:lnTo>
                    <a:lnTo>
                      <a:pt x="474" y="334"/>
                    </a:lnTo>
                    <a:lnTo>
                      <a:pt x="474" y="337"/>
                    </a:lnTo>
                    <a:lnTo>
                      <a:pt x="472" y="339"/>
                    </a:lnTo>
                    <a:lnTo>
                      <a:pt x="472" y="341"/>
                    </a:lnTo>
                    <a:lnTo>
                      <a:pt x="474" y="346"/>
                    </a:lnTo>
                    <a:lnTo>
                      <a:pt x="474" y="352"/>
                    </a:lnTo>
                    <a:lnTo>
                      <a:pt x="472" y="359"/>
                    </a:lnTo>
                    <a:lnTo>
                      <a:pt x="470" y="363"/>
                    </a:lnTo>
                    <a:lnTo>
                      <a:pt x="468" y="368"/>
                    </a:lnTo>
                    <a:lnTo>
                      <a:pt x="468" y="368"/>
                    </a:lnTo>
                    <a:lnTo>
                      <a:pt x="465" y="370"/>
                    </a:lnTo>
                    <a:lnTo>
                      <a:pt x="463" y="372"/>
                    </a:lnTo>
                    <a:lnTo>
                      <a:pt x="461" y="372"/>
                    </a:lnTo>
                    <a:lnTo>
                      <a:pt x="459" y="374"/>
                    </a:lnTo>
                    <a:lnTo>
                      <a:pt x="454" y="372"/>
                    </a:lnTo>
                    <a:lnTo>
                      <a:pt x="454" y="370"/>
                    </a:lnTo>
                    <a:lnTo>
                      <a:pt x="454" y="370"/>
                    </a:lnTo>
                    <a:lnTo>
                      <a:pt x="452" y="372"/>
                    </a:lnTo>
                    <a:lnTo>
                      <a:pt x="452" y="374"/>
                    </a:lnTo>
                    <a:lnTo>
                      <a:pt x="452" y="377"/>
                    </a:lnTo>
                    <a:lnTo>
                      <a:pt x="452" y="379"/>
                    </a:lnTo>
                    <a:lnTo>
                      <a:pt x="452" y="381"/>
                    </a:lnTo>
                    <a:lnTo>
                      <a:pt x="452" y="381"/>
                    </a:lnTo>
                    <a:lnTo>
                      <a:pt x="450" y="379"/>
                    </a:lnTo>
                    <a:lnTo>
                      <a:pt x="450" y="377"/>
                    </a:lnTo>
                    <a:lnTo>
                      <a:pt x="448" y="379"/>
                    </a:lnTo>
                    <a:lnTo>
                      <a:pt x="448" y="381"/>
                    </a:lnTo>
                    <a:lnTo>
                      <a:pt x="445" y="383"/>
                    </a:lnTo>
                    <a:lnTo>
                      <a:pt x="445" y="385"/>
                    </a:lnTo>
                    <a:lnTo>
                      <a:pt x="437" y="394"/>
                    </a:lnTo>
                    <a:lnTo>
                      <a:pt x="434" y="397"/>
                    </a:lnTo>
                    <a:lnTo>
                      <a:pt x="430" y="397"/>
                    </a:lnTo>
                    <a:lnTo>
                      <a:pt x="428" y="397"/>
                    </a:lnTo>
                    <a:lnTo>
                      <a:pt x="423" y="397"/>
                    </a:lnTo>
                    <a:lnTo>
                      <a:pt x="426" y="399"/>
                    </a:lnTo>
                    <a:lnTo>
                      <a:pt x="423" y="401"/>
                    </a:lnTo>
                    <a:lnTo>
                      <a:pt x="421" y="403"/>
                    </a:lnTo>
                    <a:lnTo>
                      <a:pt x="417" y="403"/>
                    </a:lnTo>
                    <a:lnTo>
                      <a:pt x="412" y="399"/>
                    </a:lnTo>
                    <a:lnTo>
                      <a:pt x="408" y="397"/>
                    </a:lnTo>
                    <a:lnTo>
                      <a:pt x="406" y="399"/>
                    </a:lnTo>
                    <a:lnTo>
                      <a:pt x="406" y="401"/>
                    </a:lnTo>
                    <a:lnTo>
                      <a:pt x="410" y="408"/>
                    </a:lnTo>
                    <a:lnTo>
                      <a:pt x="412" y="410"/>
                    </a:lnTo>
                    <a:lnTo>
                      <a:pt x="410" y="412"/>
                    </a:lnTo>
                    <a:lnTo>
                      <a:pt x="408" y="412"/>
                    </a:lnTo>
                    <a:lnTo>
                      <a:pt x="408" y="412"/>
                    </a:lnTo>
                    <a:lnTo>
                      <a:pt x="410" y="414"/>
                    </a:lnTo>
                    <a:lnTo>
                      <a:pt x="410" y="416"/>
                    </a:lnTo>
                    <a:lnTo>
                      <a:pt x="410" y="419"/>
                    </a:lnTo>
                    <a:lnTo>
                      <a:pt x="408" y="421"/>
                    </a:lnTo>
                    <a:lnTo>
                      <a:pt x="408" y="421"/>
                    </a:lnTo>
                    <a:lnTo>
                      <a:pt x="406" y="425"/>
                    </a:lnTo>
                    <a:lnTo>
                      <a:pt x="406" y="428"/>
                    </a:lnTo>
                    <a:lnTo>
                      <a:pt x="406" y="428"/>
                    </a:lnTo>
                    <a:lnTo>
                      <a:pt x="408" y="428"/>
                    </a:lnTo>
                    <a:lnTo>
                      <a:pt x="410" y="423"/>
                    </a:lnTo>
                    <a:lnTo>
                      <a:pt x="421" y="410"/>
                    </a:lnTo>
                    <a:lnTo>
                      <a:pt x="421" y="408"/>
                    </a:lnTo>
                    <a:lnTo>
                      <a:pt x="443" y="394"/>
                    </a:lnTo>
                    <a:lnTo>
                      <a:pt x="461" y="381"/>
                    </a:lnTo>
                    <a:lnTo>
                      <a:pt x="474" y="370"/>
                    </a:lnTo>
                    <a:lnTo>
                      <a:pt x="483" y="361"/>
                    </a:lnTo>
                    <a:lnTo>
                      <a:pt x="494" y="348"/>
                    </a:lnTo>
                    <a:lnTo>
                      <a:pt x="499" y="341"/>
                    </a:lnTo>
                    <a:lnTo>
                      <a:pt x="505" y="332"/>
                    </a:lnTo>
                    <a:lnTo>
                      <a:pt x="514" y="319"/>
                    </a:lnTo>
                    <a:lnTo>
                      <a:pt x="516" y="317"/>
                    </a:lnTo>
                    <a:lnTo>
                      <a:pt x="516" y="317"/>
                    </a:lnTo>
                    <a:lnTo>
                      <a:pt x="536" y="284"/>
                    </a:lnTo>
                    <a:lnTo>
                      <a:pt x="541" y="270"/>
                    </a:lnTo>
                    <a:lnTo>
                      <a:pt x="543" y="261"/>
                    </a:lnTo>
                    <a:lnTo>
                      <a:pt x="556" y="228"/>
                    </a:lnTo>
                    <a:lnTo>
                      <a:pt x="558" y="224"/>
                    </a:lnTo>
                    <a:lnTo>
                      <a:pt x="563" y="213"/>
                    </a:lnTo>
                    <a:lnTo>
                      <a:pt x="570" y="204"/>
                    </a:lnTo>
                    <a:lnTo>
                      <a:pt x="572" y="197"/>
                    </a:lnTo>
                    <a:lnTo>
                      <a:pt x="581" y="186"/>
                    </a:lnTo>
                    <a:lnTo>
                      <a:pt x="581" y="186"/>
                    </a:lnTo>
                    <a:lnTo>
                      <a:pt x="578" y="186"/>
                    </a:lnTo>
                    <a:lnTo>
                      <a:pt x="578" y="186"/>
                    </a:lnTo>
                    <a:lnTo>
                      <a:pt x="578" y="186"/>
                    </a:lnTo>
                    <a:lnTo>
                      <a:pt x="578" y="186"/>
                    </a:lnTo>
                    <a:lnTo>
                      <a:pt x="578" y="184"/>
                    </a:lnTo>
                    <a:lnTo>
                      <a:pt x="578" y="184"/>
                    </a:lnTo>
                    <a:lnTo>
                      <a:pt x="576" y="184"/>
                    </a:lnTo>
                    <a:lnTo>
                      <a:pt x="576" y="184"/>
                    </a:lnTo>
                    <a:lnTo>
                      <a:pt x="574" y="184"/>
                    </a:lnTo>
                    <a:lnTo>
                      <a:pt x="572" y="182"/>
                    </a:lnTo>
                    <a:lnTo>
                      <a:pt x="570" y="179"/>
                    </a:lnTo>
                    <a:lnTo>
                      <a:pt x="570" y="177"/>
                    </a:lnTo>
                    <a:lnTo>
                      <a:pt x="567" y="177"/>
                    </a:lnTo>
                    <a:lnTo>
                      <a:pt x="565" y="177"/>
                    </a:lnTo>
                    <a:lnTo>
                      <a:pt x="563" y="175"/>
                    </a:lnTo>
                    <a:lnTo>
                      <a:pt x="563" y="177"/>
                    </a:lnTo>
                    <a:lnTo>
                      <a:pt x="561" y="177"/>
                    </a:lnTo>
                    <a:lnTo>
                      <a:pt x="561" y="177"/>
                    </a:lnTo>
                    <a:lnTo>
                      <a:pt x="561" y="177"/>
                    </a:lnTo>
                    <a:lnTo>
                      <a:pt x="558" y="177"/>
                    </a:lnTo>
                    <a:lnTo>
                      <a:pt x="558" y="177"/>
                    </a:lnTo>
                    <a:lnTo>
                      <a:pt x="558" y="177"/>
                    </a:lnTo>
                    <a:lnTo>
                      <a:pt x="556" y="179"/>
                    </a:lnTo>
                    <a:lnTo>
                      <a:pt x="556" y="179"/>
                    </a:lnTo>
                    <a:lnTo>
                      <a:pt x="554" y="179"/>
                    </a:lnTo>
                    <a:lnTo>
                      <a:pt x="552" y="179"/>
                    </a:lnTo>
                    <a:lnTo>
                      <a:pt x="552" y="182"/>
                    </a:lnTo>
                    <a:lnTo>
                      <a:pt x="552" y="182"/>
                    </a:lnTo>
                    <a:lnTo>
                      <a:pt x="552" y="182"/>
                    </a:lnTo>
                    <a:lnTo>
                      <a:pt x="552" y="182"/>
                    </a:lnTo>
                    <a:lnTo>
                      <a:pt x="554" y="184"/>
                    </a:lnTo>
                    <a:lnTo>
                      <a:pt x="556" y="184"/>
                    </a:lnTo>
                    <a:lnTo>
                      <a:pt x="556" y="184"/>
                    </a:lnTo>
                    <a:lnTo>
                      <a:pt x="556" y="186"/>
                    </a:lnTo>
                    <a:lnTo>
                      <a:pt x="556" y="186"/>
                    </a:lnTo>
                    <a:lnTo>
                      <a:pt x="556" y="186"/>
                    </a:lnTo>
                    <a:lnTo>
                      <a:pt x="556" y="186"/>
                    </a:lnTo>
                    <a:lnTo>
                      <a:pt x="556" y="188"/>
                    </a:lnTo>
                    <a:lnTo>
                      <a:pt x="556" y="188"/>
                    </a:lnTo>
                    <a:lnTo>
                      <a:pt x="556" y="188"/>
                    </a:lnTo>
                    <a:lnTo>
                      <a:pt x="554" y="190"/>
                    </a:lnTo>
                    <a:lnTo>
                      <a:pt x="554" y="188"/>
                    </a:lnTo>
                    <a:lnTo>
                      <a:pt x="554" y="188"/>
                    </a:lnTo>
                    <a:lnTo>
                      <a:pt x="554" y="188"/>
                    </a:lnTo>
                    <a:lnTo>
                      <a:pt x="552" y="186"/>
                    </a:lnTo>
                    <a:lnTo>
                      <a:pt x="552" y="186"/>
                    </a:lnTo>
                    <a:lnTo>
                      <a:pt x="550" y="186"/>
                    </a:lnTo>
                    <a:lnTo>
                      <a:pt x="547" y="186"/>
                    </a:lnTo>
                    <a:lnTo>
                      <a:pt x="547" y="184"/>
                    </a:lnTo>
                    <a:lnTo>
                      <a:pt x="547" y="184"/>
                    </a:lnTo>
                    <a:lnTo>
                      <a:pt x="547" y="184"/>
                    </a:lnTo>
                    <a:lnTo>
                      <a:pt x="547" y="184"/>
                    </a:lnTo>
                    <a:lnTo>
                      <a:pt x="547" y="182"/>
                    </a:lnTo>
                    <a:lnTo>
                      <a:pt x="547" y="179"/>
                    </a:lnTo>
                    <a:lnTo>
                      <a:pt x="547" y="179"/>
                    </a:lnTo>
                    <a:lnTo>
                      <a:pt x="547" y="177"/>
                    </a:lnTo>
                    <a:lnTo>
                      <a:pt x="547" y="177"/>
                    </a:lnTo>
                    <a:lnTo>
                      <a:pt x="547" y="175"/>
                    </a:lnTo>
                    <a:lnTo>
                      <a:pt x="547" y="175"/>
                    </a:lnTo>
                    <a:lnTo>
                      <a:pt x="550" y="175"/>
                    </a:lnTo>
                    <a:lnTo>
                      <a:pt x="552" y="173"/>
                    </a:lnTo>
                    <a:lnTo>
                      <a:pt x="552" y="170"/>
                    </a:lnTo>
                    <a:lnTo>
                      <a:pt x="552" y="170"/>
                    </a:lnTo>
                    <a:lnTo>
                      <a:pt x="554" y="168"/>
                    </a:lnTo>
                    <a:lnTo>
                      <a:pt x="554" y="168"/>
                    </a:lnTo>
                    <a:lnTo>
                      <a:pt x="554" y="168"/>
                    </a:lnTo>
                    <a:lnTo>
                      <a:pt x="554" y="168"/>
                    </a:lnTo>
                    <a:lnTo>
                      <a:pt x="554" y="168"/>
                    </a:lnTo>
                    <a:lnTo>
                      <a:pt x="554" y="168"/>
                    </a:lnTo>
                    <a:lnTo>
                      <a:pt x="554" y="168"/>
                    </a:lnTo>
                    <a:lnTo>
                      <a:pt x="556" y="168"/>
                    </a:lnTo>
                    <a:lnTo>
                      <a:pt x="556" y="168"/>
                    </a:lnTo>
                    <a:lnTo>
                      <a:pt x="556" y="168"/>
                    </a:lnTo>
                    <a:lnTo>
                      <a:pt x="556" y="168"/>
                    </a:lnTo>
                    <a:lnTo>
                      <a:pt x="556" y="168"/>
                    </a:lnTo>
                    <a:lnTo>
                      <a:pt x="556" y="168"/>
                    </a:lnTo>
                    <a:lnTo>
                      <a:pt x="556" y="168"/>
                    </a:lnTo>
                    <a:lnTo>
                      <a:pt x="558" y="168"/>
                    </a:lnTo>
                    <a:lnTo>
                      <a:pt x="558" y="168"/>
                    </a:lnTo>
                    <a:lnTo>
                      <a:pt x="558" y="168"/>
                    </a:lnTo>
                    <a:lnTo>
                      <a:pt x="558" y="168"/>
                    </a:lnTo>
                    <a:lnTo>
                      <a:pt x="558" y="168"/>
                    </a:lnTo>
                    <a:lnTo>
                      <a:pt x="558" y="166"/>
                    </a:lnTo>
                    <a:lnTo>
                      <a:pt x="558" y="166"/>
                    </a:lnTo>
                    <a:lnTo>
                      <a:pt x="558" y="164"/>
                    </a:lnTo>
                    <a:lnTo>
                      <a:pt x="558" y="164"/>
                    </a:lnTo>
                    <a:lnTo>
                      <a:pt x="561" y="164"/>
                    </a:lnTo>
                    <a:lnTo>
                      <a:pt x="561" y="162"/>
                    </a:lnTo>
                    <a:lnTo>
                      <a:pt x="561" y="159"/>
                    </a:lnTo>
                    <a:lnTo>
                      <a:pt x="563" y="157"/>
                    </a:lnTo>
                    <a:lnTo>
                      <a:pt x="563" y="157"/>
                    </a:lnTo>
                    <a:lnTo>
                      <a:pt x="563" y="155"/>
                    </a:lnTo>
                    <a:lnTo>
                      <a:pt x="561" y="148"/>
                    </a:lnTo>
                    <a:lnTo>
                      <a:pt x="561" y="146"/>
                    </a:lnTo>
                    <a:lnTo>
                      <a:pt x="563" y="142"/>
                    </a:lnTo>
                    <a:lnTo>
                      <a:pt x="563" y="142"/>
                    </a:lnTo>
                    <a:lnTo>
                      <a:pt x="563" y="142"/>
                    </a:lnTo>
                    <a:lnTo>
                      <a:pt x="563" y="142"/>
                    </a:lnTo>
                    <a:lnTo>
                      <a:pt x="563" y="142"/>
                    </a:lnTo>
                    <a:lnTo>
                      <a:pt x="563" y="142"/>
                    </a:lnTo>
                    <a:lnTo>
                      <a:pt x="565" y="139"/>
                    </a:lnTo>
                    <a:lnTo>
                      <a:pt x="565" y="139"/>
                    </a:lnTo>
                    <a:lnTo>
                      <a:pt x="565" y="139"/>
                    </a:lnTo>
                    <a:lnTo>
                      <a:pt x="565" y="139"/>
                    </a:lnTo>
                    <a:lnTo>
                      <a:pt x="565" y="137"/>
                    </a:lnTo>
                    <a:lnTo>
                      <a:pt x="565" y="137"/>
                    </a:lnTo>
                    <a:lnTo>
                      <a:pt x="565" y="137"/>
                    </a:lnTo>
                    <a:lnTo>
                      <a:pt x="565" y="135"/>
                    </a:lnTo>
                    <a:lnTo>
                      <a:pt x="565" y="135"/>
                    </a:lnTo>
                    <a:lnTo>
                      <a:pt x="565" y="135"/>
                    </a:lnTo>
                    <a:lnTo>
                      <a:pt x="565" y="135"/>
                    </a:lnTo>
                    <a:lnTo>
                      <a:pt x="565" y="135"/>
                    </a:lnTo>
                    <a:lnTo>
                      <a:pt x="565" y="137"/>
                    </a:lnTo>
                    <a:lnTo>
                      <a:pt x="565" y="137"/>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1F32AE21-DFC1-2F77-F01C-052A196B542E}"/>
                  </a:ext>
                </a:extLst>
              </p:cNvPr>
              <p:cNvSpPr>
                <a:spLocks noEditPoints="1"/>
              </p:cNvSpPr>
              <p:nvPr/>
            </p:nvSpPr>
            <p:spPr bwMode="auto">
              <a:xfrm>
                <a:off x="5096905" y="1387475"/>
                <a:ext cx="1079501" cy="914399"/>
              </a:xfrm>
              <a:custGeom>
                <a:avLst/>
                <a:gdLst>
                  <a:gd name="T0" fmla="*/ 261 w 680"/>
                  <a:gd name="T1" fmla="*/ 528 h 576"/>
                  <a:gd name="T2" fmla="*/ 257 w 680"/>
                  <a:gd name="T3" fmla="*/ 519 h 576"/>
                  <a:gd name="T4" fmla="*/ 255 w 680"/>
                  <a:gd name="T5" fmla="*/ 517 h 576"/>
                  <a:gd name="T6" fmla="*/ 257 w 680"/>
                  <a:gd name="T7" fmla="*/ 503 h 576"/>
                  <a:gd name="T8" fmla="*/ 253 w 680"/>
                  <a:gd name="T9" fmla="*/ 494 h 576"/>
                  <a:gd name="T10" fmla="*/ 250 w 680"/>
                  <a:gd name="T11" fmla="*/ 488 h 576"/>
                  <a:gd name="T12" fmla="*/ 246 w 680"/>
                  <a:gd name="T13" fmla="*/ 472 h 576"/>
                  <a:gd name="T14" fmla="*/ 237 w 680"/>
                  <a:gd name="T15" fmla="*/ 452 h 576"/>
                  <a:gd name="T16" fmla="*/ 226 w 680"/>
                  <a:gd name="T17" fmla="*/ 441 h 576"/>
                  <a:gd name="T18" fmla="*/ 188 w 680"/>
                  <a:gd name="T19" fmla="*/ 435 h 576"/>
                  <a:gd name="T20" fmla="*/ 171 w 680"/>
                  <a:gd name="T21" fmla="*/ 439 h 576"/>
                  <a:gd name="T22" fmla="*/ 153 w 680"/>
                  <a:gd name="T23" fmla="*/ 439 h 576"/>
                  <a:gd name="T24" fmla="*/ 140 w 680"/>
                  <a:gd name="T25" fmla="*/ 437 h 576"/>
                  <a:gd name="T26" fmla="*/ 129 w 680"/>
                  <a:gd name="T27" fmla="*/ 430 h 576"/>
                  <a:gd name="T28" fmla="*/ 113 w 680"/>
                  <a:gd name="T29" fmla="*/ 426 h 576"/>
                  <a:gd name="T30" fmla="*/ 78 w 680"/>
                  <a:gd name="T31" fmla="*/ 426 h 576"/>
                  <a:gd name="T32" fmla="*/ 44 w 680"/>
                  <a:gd name="T33" fmla="*/ 472 h 576"/>
                  <a:gd name="T34" fmla="*/ 38 w 680"/>
                  <a:gd name="T35" fmla="*/ 486 h 576"/>
                  <a:gd name="T36" fmla="*/ 24 w 680"/>
                  <a:gd name="T37" fmla="*/ 506 h 576"/>
                  <a:gd name="T38" fmla="*/ 18 w 680"/>
                  <a:gd name="T39" fmla="*/ 510 h 576"/>
                  <a:gd name="T40" fmla="*/ 9 w 680"/>
                  <a:gd name="T41" fmla="*/ 512 h 576"/>
                  <a:gd name="T42" fmla="*/ 4 w 680"/>
                  <a:gd name="T43" fmla="*/ 521 h 576"/>
                  <a:gd name="T44" fmla="*/ 0 w 680"/>
                  <a:gd name="T45" fmla="*/ 528 h 576"/>
                  <a:gd name="T46" fmla="*/ 0 w 680"/>
                  <a:gd name="T47" fmla="*/ 534 h 576"/>
                  <a:gd name="T48" fmla="*/ 7 w 680"/>
                  <a:gd name="T49" fmla="*/ 530 h 576"/>
                  <a:gd name="T50" fmla="*/ 20 w 680"/>
                  <a:gd name="T51" fmla="*/ 539 h 576"/>
                  <a:gd name="T52" fmla="*/ 33 w 680"/>
                  <a:gd name="T53" fmla="*/ 543 h 576"/>
                  <a:gd name="T54" fmla="*/ 40 w 680"/>
                  <a:gd name="T55" fmla="*/ 539 h 576"/>
                  <a:gd name="T56" fmla="*/ 44 w 680"/>
                  <a:gd name="T57" fmla="*/ 534 h 576"/>
                  <a:gd name="T58" fmla="*/ 58 w 680"/>
                  <a:gd name="T59" fmla="*/ 525 h 576"/>
                  <a:gd name="T60" fmla="*/ 60 w 680"/>
                  <a:gd name="T61" fmla="*/ 519 h 576"/>
                  <a:gd name="T62" fmla="*/ 75 w 680"/>
                  <a:gd name="T63" fmla="*/ 512 h 576"/>
                  <a:gd name="T64" fmla="*/ 84 w 680"/>
                  <a:gd name="T65" fmla="*/ 510 h 576"/>
                  <a:gd name="T66" fmla="*/ 95 w 680"/>
                  <a:gd name="T67" fmla="*/ 508 h 576"/>
                  <a:gd name="T68" fmla="*/ 104 w 680"/>
                  <a:gd name="T69" fmla="*/ 508 h 576"/>
                  <a:gd name="T70" fmla="*/ 89 w 680"/>
                  <a:gd name="T71" fmla="*/ 532 h 576"/>
                  <a:gd name="T72" fmla="*/ 80 w 680"/>
                  <a:gd name="T73" fmla="*/ 545 h 576"/>
                  <a:gd name="T74" fmla="*/ 80 w 680"/>
                  <a:gd name="T75" fmla="*/ 554 h 576"/>
                  <a:gd name="T76" fmla="*/ 93 w 680"/>
                  <a:gd name="T77" fmla="*/ 557 h 576"/>
                  <a:gd name="T78" fmla="*/ 100 w 680"/>
                  <a:gd name="T79" fmla="*/ 563 h 576"/>
                  <a:gd name="T80" fmla="*/ 113 w 680"/>
                  <a:gd name="T81" fmla="*/ 561 h 576"/>
                  <a:gd name="T82" fmla="*/ 120 w 680"/>
                  <a:gd name="T83" fmla="*/ 557 h 576"/>
                  <a:gd name="T84" fmla="*/ 131 w 680"/>
                  <a:gd name="T85" fmla="*/ 561 h 576"/>
                  <a:gd name="T86" fmla="*/ 135 w 680"/>
                  <a:gd name="T87" fmla="*/ 572 h 576"/>
                  <a:gd name="T88" fmla="*/ 142 w 680"/>
                  <a:gd name="T89" fmla="*/ 572 h 576"/>
                  <a:gd name="T90" fmla="*/ 151 w 680"/>
                  <a:gd name="T91" fmla="*/ 570 h 576"/>
                  <a:gd name="T92" fmla="*/ 153 w 680"/>
                  <a:gd name="T93" fmla="*/ 561 h 576"/>
                  <a:gd name="T94" fmla="*/ 151 w 680"/>
                  <a:gd name="T95" fmla="*/ 552 h 576"/>
                  <a:gd name="T96" fmla="*/ 157 w 680"/>
                  <a:gd name="T97" fmla="*/ 550 h 576"/>
                  <a:gd name="T98" fmla="*/ 153 w 680"/>
                  <a:gd name="T99" fmla="*/ 541 h 576"/>
                  <a:gd name="T100" fmla="*/ 160 w 680"/>
                  <a:gd name="T101" fmla="*/ 530 h 576"/>
                  <a:gd name="T102" fmla="*/ 168 w 680"/>
                  <a:gd name="T103" fmla="*/ 525 h 576"/>
                  <a:gd name="T104" fmla="*/ 171 w 680"/>
                  <a:gd name="T105" fmla="*/ 534 h 576"/>
                  <a:gd name="T106" fmla="*/ 197 w 680"/>
                  <a:gd name="T107" fmla="*/ 539 h 576"/>
                  <a:gd name="T108" fmla="*/ 217 w 680"/>
                  <a:gd name="T109" fmla="*/ 537 h 576"/>
                  <a:gd name="T110" fmla="*/ 242 w 680"/>
                  <a:gd name="T111" fmla="*/ 543 h 576"/>
                  <a:gd name="T112" fmla="*/ 261 w 680"/>
                  <a:gd name="T113" fmla="*/ 543 h 576"/>
                  <a:gd name="T114" fmla="*/ 454 w 680"/>
                  <a:gd name="T115" fmla="*/ 346 h 576"/>
                  <a:gd name="T116" fmla="*/ 452 w 680"/>
                  <a:gd name="T117" fmla="*/ 348 h 576"/>
                  <a:gd name="T118" fmla="*/ 676 w 680"/>
                  <a:gd name="T119" fmla="*/ 0 h 576"/>
                  <a:gd name="T120" fmla="*/ 678 w 680"/>
                  <a:gd name="T121" fmla="*/ 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0" h="576">
                    <a:moveTo>
                      <a:pt x="266" y="532"/>
                    </a:moveTo>
                    <a:lnTo>
                      <a:pt x="266" y="532"/>
                    </a:lnTo>
                    <a:lnTo>
                      <a:pt x="264" y="532"/>
                    </a:lnTo>
                    <a:lnTo>
                      <a:pt x="264" y="530"/>
                    </a:lnTo>
                    <a:lnTo>
                      <a:pt x="264" y="530"/>
                    </a:lnTo>
                    <a:lnTo>
                      <a:pt x="261" y="530"/>
                    </a:lnTo>
                    <a:lnTo>
                      <a:pt x="261" y="528"/>
                    </a:lnTo>
                    <a:lnTo>
                      <a:pt x="261" y="528"/>
                    </a:lnTo>
                    <a:lnTo>
                      <a:pt x="261" y="525"/>
                    </a:lnTo>
                    <a:lnTo>
                      <a:pt x="261" y="523"/>
                    </a:lnTo>
                    <a:lnTo>
                      <a:pt x="261" y="521"/>
                    </a:lnTo>
                    <a:lnTo>
                      <a:pt x="261" y="521"/>
                    </a:lnTo>
                    <a:lnTo>
                      <a:pt x="261" y="521"/>
                    </a:lnTo>
                    <a:lnTo>
                      <a:pt x="259" y="521"/>
                    </a:lnTo>
                    <a:lnTo>
                      <a:pt x="259" y="521"/>
                    </a:lnTo>
                    <a:lnTo>
                      <a:pt x="257" y="519"/>
                    </a:lnTo>
                    <a:lnTo>
                      <a:pt x="257" y="519"/>
                    </a:lnTo>
                    <a:lnTo>
                      <a:pt x="257" y="519"/>
                    </a:lnTo>
                    <a:lnTo>
                      <a:pt x="255" y="521"/>
                    </a:lnTo>
                    <a:lnTo>
                      <a:pt x="255" y="521"/>
                    </a:lnTo>
                    <a:lnTo>
                      <a:pt x="253" y="521"/>
                    </a:lnTo>
                    <a:lnTo>
                      <a:pt x="253" y="519"/>
                    </a:lnTo>
                    <a:lnTo>
                      <a:pt x="255" y="517"/>
                    </a:lnTo>
                    <a:lnTo>
                      <a:pt x="255" y="517"/>
                    </a:lnTo>
                    <a:lnTo>
                      <a:pt x="257" y="519"/>
                    </a:lnTo>
                    <a:lnTo>
                      <a:pt x="257" y="510"/>
                    </a:lnTo>
                    <a:lnTo>
                      <a:pt x="257" y="508"/>
                    </a:lnTo>
                    <a:lnTo>
                      <a:pt x="255" y="508"/>
                    </a:lnTo>
                    <a:lnTo>
                      <a:pt x="255" y="508"/>
                    </a:lnTo>
                    <a:lnTo>
                      <a:pt x="257" y="506"/>
                    </a:lnTo>
                    <a:lnTo>
                      <a:pt x="257" y="503"/>
                    </a:lnTo>
                    <a:lnTo>
                      <a:pt x="257" y="503"/>
                    </a:lnTo>
                    <a:lnTo>
                      <a:pt x="255" y="503"/>
                    </a:lnTo>
                    <a:lnTo>
                      <a:pt x="255" y="501"/>
                    </a:lnTo>
                    <a:lnTo>
                      <a:pt x="255" y="501"/>
                    </a:lnTo>
                    <a:lnTo>
                      <a:pt x="255" y="501"/>
                    </a:lnTo>
                    <a:lnTo>
                      <a:pt x="253" y="499"/>
                    </a:lnTo>
                    <a:lnTo>
                      <a:pt x="253" y="499"/>
                    </a:lnTo>
                    <a:lnTo>
                      <a:pt x="253" y="497"/>
                    </a:lnTo>
                    <a:lnTo>
                      <a:pt x="253" y="494"/>
                    </a:lnTo>
                    <a:lnTo>
                      <a:pt x="253" y="494"/>
                    </a:lnTo>
                    <a:lnTo>
                      <a:pt x="253" y="494"/>
                    </a:lnTo>
                    <a:lnTo>
                      <a:pt x="250" y="492"/>
                    </a:lnTo>
                    <a:lnTo>
                      <a:pt x="253" y="492"/>
                    </a:lnTo>
                    <a:lnTo>
                      <a:pt x="253" y="490"/>
                    </a:lnTo>
                    <a:lnTo>
                      <a:pt x="253" y="490"/>
                    </a:lnTo>
                    <a:lnTo>
                      <a:pt x="250" y="488"/>
                    </a:lnTo>
                    <a:lnTo>
                      <a:pt x="250" y="488"/>
                    </a:lnTo>
                    <a:lnTo>
                      <a:pt x="250" y="486"/>
                    </a:lnTo>
                    <a:lnTo>
                      <a:pt x="250" y="481"/>
                    </a:lnTo>
                    <a:lnTo>
                      <a:pt x="248" y="481"/>
                    </a:lnTo>
                    <a:lnTo>
                      <a:pt x="248" y="479"/>
                    </a:lnTo>
                    <a:lnTo>
                      <a:pt x="248" y="475"/>
                    </a:lnTo>
                    <a:lnTo>
                      <a:pt x="248" y="475"/>
                    </a:lnTo>
                    <a:lnTo>
                      <a:pt x="248" y="475"/>
                    </a:lnTo>
                    <a:lnTo>
                      <a:pt x="246" y="472"/>
                    </a:lnTo>
                    <a:lnTo>
                      <a:pt x="246" y="470"/>
                    </a:lnTo>
                    <a:lnTo>
                      <a:pt x="246" y="470"/>
                    </a:lnTo>
                    <a:lnTo>
                      <a:pt x="244" y="466"/>
                    </a:lnTo>
                    <a:lnTo>
                      <a:pt x="242" y="459"/>
                    </a:lnTo>
                    <a:lnTo>
                      <a:pt x="239" y="457"/>
                    </a:lnTo>
                    <a:lnTo>
                      <a:pt x="237" y="457"/>
                    </a:lnTo>
                    <a:lnTo>
                      <a:pt x="237" y="455"/>
                    </a:lnTo>
                    <a:lnTo>
                      <a:pt x="237" y="452"/>
                    </a:lnTo>
                    <a:lnTo>
                      <a:pt x="237" y="452"/>
                    </a:lnTo>
                    <a:lnTo>
                      <a:pt x="235" y="448"/>
                    </a:lnTo>
                    <a:lnTo>
                      <a:pt x="235" y="448"/>
                    </a:lnTo>
                    <a:lnTo>
                      <a:pt x="233" y="446"/>
                    </a:lnTo>
                    <a:lnTo>
                      <a:pt x="233" y="446"/>
                    </a:lnTo>
                    <a:lnTo>
                      <a:pt x="230" y="446"/>
                    </a:lnTo>
                    <a:lnTo>
                      <a:pt x="228" y="443"/>
                    </a:lnTo>
                    <a:lnTo>
                      <a:pt x="226" y="441"/>
                    </a:lnTo>
                    <a:lnTo>
                      <a:pt x="224" y="441"/>
                    </a:lnTo>
                    <a:lnTo>
                      <a:pt x="222" y="439"/>
                    </a:lnTo>
                    <a:lnTo>
                      <a:pt x="215" y="439"/>
                    </a:lnTo>
                    <a:lnTo>
                      <a:pt x="208" y="437"/>
                    </a:lnTo>
                    <a:lnTo>
                      <a:pt x="197" y="435"/>
                    </a:lnTo>
                    <a:lnTo>
                      <a:pt x="191" y="435"/>
                    </a:lnTo>
                    <a:lnTo>
                      <a:pt x="191" y="435"/>
                    </a:lnTo>
                    <a:lnTo>
                      <a:pt x="188" y="435"/>
                    </a:lnTo>
                    <a:lnTo>
                      <a:pt x="184" y="437"/>
                    </a:lnTo>
                    <a:lnTo>
                      <a:pt x="182" y="437"/>
                    </a:lnTo>
                    <a:lnTo>
                      <a:pt x="182" y="439"/>
                    </a:lnTo>
                    <a:lnTo>
                      <a:pt x="168" y="437"/>
                    </a:lnTo>
                    <a:lnTo>
                      <a:pt x="168" y="439"/>
                    </a:lnTo>
                    <a:lnTo>
                      <a:pt x="173" y="439"/>
                    </a:lnTo>
                    <a:lnTo>
                      <a:pt x="173" y="439"/>
                    </a:lnTo>
                    <a:lnTo>
                      <a:pt x="171" y="439"/>
                    </a:lnTo>
                    <a:lnTo>
                      <a:pt x="168" y="439"/>
                    </a:lnTo>
                    <a:lnTo>
                      <a:pt x="166" y="437"/>
                    </a:lnTo>
                    <a:lnTo>
                      <a:pt x="160" y="437"/>
                    </a:lnTo>
                    <a:lnTo>
                      <a:pt x="151" y="437"/>
                    </a:lnTo>
                    <a:lnTo>
                      <a:pt x="148" y="437"/>
                    </a:lnTo>
                    <a:lnTo>
                      <a:pt x="148" y="437"/>
                    </a:lnTo>
                    <a:lnTo>
                      <a:pt x="151" y="439"/>
                    </a:lnTo>
                    <a:lnTo>
                      <a:pt x="153" y="439"/>
                    </a:lnTo>
                    <a:lnTo>
                      <a:pt x="151" y="439"/>
                    </a:lnTo>
                    <a:lnTo>
                      <a:pt x="151" y="441"/>
                    </a:lnTo>
                    <a:lnTo>
                      <a:pt x="148" y="439"/>
                    </a:lnTo>
                    <a:lnTo>
                      <a:pt x="146" y="439"/>
                    </a:lnTo>
                    <a:lnTo>
                      <a:pt x="146" y="439"/>
                    </a:lnTo>
                    <a:lnTo>
                      <a:pt x="144" y="437"/>
                    </a:lnTo>
                    <a:lnTo>
                      <a:pt x="140" y="437"/>
                    </a:lnTo>
                    <a:lnTo>
                      <a:pt x="140" y="437"/>
                    </a:lnTo>
                    <a:lnTo>
                      <a:pt x="140" y="437"/>
                    </a:lnTo>
                    <a:lnTo>
                      <a:pt x="137" y="437"/>
                    </a:lnTo>
                    <a:lnTo>
                      <a:pt x="135" y="437"/>
                    </a:lnTo>
                    <a:lnTo>
                      <a:pt x="133" y="435"/>
                    </a:lnTo>
                    <a:lnTo>
                      <a:pt x="131" y="432"/>
                    </a:lnTo>
                    <a:lnTo>
                      <a:pt x="131" y="432"/>
                    </a:lnTo>
                    <a:lnTo>
                      <a:pt x="131" y="432"/>
                    </a:lnTo>
                    <a:lnTo>
                      <a:pt x="129" y="430"/>
                    </a:lnTo>
                    <a:lnTo>
                      <a:pt x="129" y="430"/>
                    </a:lnTo>
                    <a:lnTo>
                      <a:pt x="129" y="430"/>
                    </a:lnTo>
                    <a:lnTo>
                      <a:pt x="126" y="428"/>
                    </a:lnTo>
                    <a:lnTo>
                      <a:pt x="124" y="426"/>
                    </a:lnTo>
                    <a:lnTo>
                      <a:pt x="117" y="426"/>
                    </a:lnTo>
                    <a:lnTo>
                      <a:pt x="117" y="426"/>
                    </a:lnTo>
                    <a:lnTo>
                      <a:pt x="115" y="426"/>
                    </a:lnTo>
                    <a:lnTo>
                      <a:pt x="113" y="426"/>
                    </a:lnTo>
                    <a:lnTo>
                      <a:pt x="111" y="426"/>
                    </a:lnTo>
                    <a:lnTo>
                      <a:pt x="111" y="426"/>
                    </a:lnTo>
                    <a:lnTo>
                      <a:pt x="109" y="426"/>
                    </a:lnTo>
                    <a:lnTo>
                      <a:pt x="106" y="426"/>
                    </a:lnTo>
                    <a:lnTo>
                      <a:pt x="104" y="424"/>
                    </a:lnTo>
                    <a:lnTo>
                      <a:pt x="100" y="419"/>
                    </a:lnTo>
                    <a:lnTo>
                      <a:pt x="100" y="419"/>
                    </a:lnTo>
                    <a:lnTo>
                      <a:pt x="78" y="426"/>
                    </a:lnTo>
                    <a:lnTo>
                      <a:pt x="75" y="428"/>
                    </a:lnTo>
                    <a:lnTo>
                      <a:pt x="73" y="428"/>
                    </a:lnTo>
                    <a:lnTo>
                      <a:pt x="64" y="435"/>
                    </a:lnTo>
                    <a:lnTo>
                      <a:pt x="64" y="437"/>
                    </a:lnTo>
                    <a:lnTo>
                      <a:pt x="58" y="448"/>
                    </a:lnTo>
                    <a:lnTo>
                      <a:pt x="51" y="466"/>
                    </a:lnTo>
                    <a:lnTo>
                      <a:pt x="49" y="466"/>
                    </a:lnTo>
                    <a:lnTo>
                      <a:pt x="44" y="472"/>
                    </a:lnTo>
                    <a:lnTo>
                      <a:pt x="42" y="475"/>
                    </a:lnTo>
                    <a:lnTo>
                      <a:pt x="42" y="475"/>
                    </a:lnTo>
                    <a:lnTo>
                      <a:pt x="40" y="477"/>
                    </a:lnTo>
                    <a:lnTo>
                      <a:pt x="38" y="481"/>
                    </a:lnTo>
                    <a:lnTo>
                      <a:pt x="38" y="483"/>
                    </a:lnTo>
                    <a:lnTo>
                      <a:pt x="38" y="483"/>
                    </a:lnTo>
                    <a:lnTo>
                      <a:pt x="38" y="486"/>
                    </a:lnTo>
                    <a:lnTo>
                      <a:pt x="38" y="486"/>
                    </a:lnTo>
                    <a:lnTo>
                      <a:pt x="35" y="488"/>
                    </a:lnTo>
                    <a:lnTo>
                      <a:pt x="35" y="492"/>
                    </a:lnTo>
                    <a:lnTo>
                      <a:pt x="35" y="492"/>
                    </a:lnTo>
                    <a:lnTo>
                      <a:pt x="35" y="492"/>
                    </a:lnTo>
                    <a:lnTo>
                      <a:pt x="35" y="494"/>
                    </a:lnTo>
                    <a:lnTo>
                      <a:pt x="35" y="494"/>
                    </a:lnTo>
                    <a:lnTo>
                      <a:pt x="33" y="497"/>
                    </a:lnTo>
                    <a:lnTo>
                      <a:pt x="24" y="506"/>
                    </a:lnTo>
                    <a:lnTo>
                      <a:pt x="24" y="506"/>
                    </a:lnTo>
                    <a:lnTo>
                      <a:pt x="24" y="508"/>
                    </a:lnTo>
                    <a:lnTo>
                      <a:pt x="24" y="508"/>
                    </a:lnTo>
                    <a:lnTo>
                      <a:pt x="22" y="508"/>
                    </a:lnTo>
                    <a:lnTo>
                      <a:pt x="22" y="510"/>
                    </a:lnTo>
                    <a:lnTo>
                      <a:pt x="20" y="510"/>
                    </a:lnTo>
                    <a:lnTo>
                      <a:pt x="18" y="510"/>
                    </a:lnTo>
                    <a:lnTo>
                      <a:pt x="18" y="510"/>
                    </a:lnTo>
                    <a:lnTo>
                      <a:pt x="16" y="510"/>
                    </a:lnTo>
                    <a:lnTo>
                      <a:pt x="16" y="510"/>
                    </a:lnTo>
                    <a:lnTo>
                      <a:pt x="13" y="510"/>
                    </a:lnTo>
                    <a:lnTo>
                      <a:pt x="13" y="508"/>
                    </a:lnTo>
                    <a:lnTo>
                      <a:pt x="13" y="508"/>
                    </a:lnTo>
                    <a:lnTo>
                      <a:pt x="11" y="510"/>
                    </a:lnTo>
                    <a:lnTo>
                      <a:pt x="11" y="510"/>
                    </a:lnTo>
                    <a:lnTo>
                      <a:pt x="9" y="512"/>
                    </a:lnTo>
                    <a:lnTo>
                      <a:pt x="7" y="514"/>
                    </a:lnTo>
                    <a:lnTo>
                      <a:pt x="7" y="514"/>
                    </a:lnTo>
                    <a:lnTo>
                      <a:pt x="7" y="517"/>
                    </a:lnTo>
                    <a:lnTo>
                      <a:pt x="7" y="517"/>
                    </a:lnTo>
                    <a:lnTo>
                      <a:pt x="7" y="517"/>
                    </a:lnTo>
                    <a:lnTo>
                      <a:pt x="4" y="519"/>
                    </a:lnTo>
                    <a:lnTo>
                      <a:pt x="4" y="519"/>
                    </a:lnTo>
                    <a:lnTo>
                      <a:pt x="4" y="521"/>
                    </a:lnTo>
                    <a:lnTo>
                      <a:pt x="4" y="521"/>
                    </a:lnTo>
                    <a:lnTo>
                      <a:pt x="2" y="523"/>
                    </a:lnTo>
                    <a:lnTo>
                      <a:pt x="2" y="523"/>
                    </a:lnTo>
                    <a:lnTo>
                      <a:pt x="2" y="523"/>
                    </a:lnTo>
                    <a:lnTo>
                      <a:pt x="0" y="523"/>
                    </a:lnTo>
                    <a:lnTo>
                      <a:pt x="0" y="525"/>
                    </a:lnTo>
                    <a:lnTo>
                      <a:pt x="0" y="528"/>
                    </a:lnTo>
                    <a:lnTo>
                      <a:pt x="0" y="528"/>
                    </a:lnTo>
                    <a:lnTo>
                      <a:pt x="0" y="530"/>
                    </a:lnTo>
                    <a:lnTo>
                      <a:pt x="0" y="530"/>
                    </a:lnTo>
                    <a:lnTo>
                      <a:pt x="0" y="532"/>
                    </a:lnTo>
                    <a:lnTo>
                      <a:pt x="0" y="532"/>
                    </a:lnTo>
                    <a:lnTo>
                      <a:pt x="0" y="532"/>
                    </a:lnTo>
                    <a:lnTo>
                      <a:pt x="0" y="532"/>
                    </a:lnTo>
                    <a:lnTo>
                      <a:pt x="0" y="534"/>
                    </a:lnTo>
                    <a:lnTo>
                      <a:pt x="0" y="534"/>
                    </a:lnTo>
                    <a:lnTo>
                      <a:pt x="0" y="534"/>
                    </a:lnTo>
                    <a:lnTo>
                      <a:pt x="2" y="534"/>
                    </a:lnTo>
                    <a:lnTo>
                      <a:pt x="2" y="534"/>
                    </a:lnTo>
                    <a:lnTo>
                      <a:pt x="4" y="534"/>
                    </a:lnTo>
                    <a:lnTo>
                      <a:pt x="4" y="532"/>
                    </a:lnTo>
                    <a:lnTo>
                      <a:pt x="7" y="530"/>
                    </a:lnTo>
                    <a:lnTo>
                      <a:pt x="7" y="530"/>
                    </a:lnTo>
                    <a:lnTo>
                      <a:pt x="7" y="530"/>
                    </a:lnTo>
                    <a:lnTo>
                      <a:pt x="7" y="530"/>
                    </a:lnTo>
                    <a:lnTo>
                      <a:pt x="7" y="532"/>
                    </a:lnTo>
                    <a:lnTo>
                      <a:pt x="7" y="532"/>
                    </a:lnTo>
                    <a:lnTo>
                      <a:pt x="9" y="534"/>
                    </a:lnTo>
                    <a:lnTo>
                      <a:pt x="9" y="534"/>
                    </a:lnTo>
                    <a:lnTo>
                      <a:pt x="11" y="534"/>
                    </a:lnTo>
                    <a:lnTo>
                      <a:pt x="11" y="534"/>
                    </a:lnTo>
                    <a:lnTo>
                      <a:pt x="20" y="539"/>
                    </a:lnTo>
                    <a:lnTo>
                      <a:pt x="22" y="541"/>
                    </a:lnTo>
                    <a:lnTo>
                      <a:pt x="22" y="541"/>
                    </a:lnTo>
                    <a:lnTo>
                      <a:pt x="22" y="541"/>
                    </a:lnTo>
                    <a:lnTo>
                      <a:pt x="24" y="541"/>
                    </a:lnTo>
                    <a:lnTo>
                      <a:pt x="24" y="541"/>
                    </a:lnTo>
                    <a:lnTo>
                      <a:pt x="24" y="539"/>
                    </a:lnTo>
                    <a:lnTo>
                      <a:pt x="27" y="539"/>
                    </a:lnTo>
                    <a:lnTo>
                      <a:pt x="33" y="543"/>
                    </a:lnTo>
                    <a:lnTo>
                      <a:pt x="35" y="543"/>
                    </a:lnTo>
                    <a:lnTo>
                      <a:pt x="35" y="541"/>
                    </a:lnTo>
                    <a:lnTo>
                      <a:pt x="38" y="539"/>
                    </a:lnTo>
                    <a:lnTo>
                      <a:pt x="38" y="537"/>
                    </a:lnTo>
                    <a:lnTo>
                      <a:pt x="40" y="537"/>
                    </a:lnTo>
                    <a:lnTo>
                      <a:pt x="40" y="537"/>
                    </a:lnTo>
                    <a:lnTo>
                      <a:pt x="40" y="537"/>
                    </a:lnTo>
                    <a:lnTo>
                      <a:pt x="40" y="539"/>
                    </a:lnTo>
                    <a:lnTo>
                      <a:pt x="40" y="539"/>
                    </a:lnTo>
                    <a:lnTo>
                      <a:pt x="42" y="539"/>
                    </a:lnTo>
                    <a:lnTo>
                      <a:pt x="42" y="537"/>
                    </a:lnTo>
                    <a:lnTo>
                      <a:pt x="42" y="537"/>
                    </a:lnTo>
                    <a:lnTo>
                      <a:pt x="44" y="537"/>
                    </a:lnTo>
                    <a:lnTo>
                      <a:pt x="44" y="537"/>
                    </a:lnTo>
                    <a:lnTo>
                      <a:pt x="44" y="537"/>
                    </a:lnTo>
                    <a:lnTo>
                      <a:pt x="44" y="534"/>
                    </a:lnTo>
                    <a:lnTo>
                      <a:pt x="51" y="532"/>
                    </a:lnTo>
                    <a:lnTo>
                      <a:pt x="55" y="530"/>
                    </a:lnTo>
                    <a:lnTo>
                      <a:pt x="55" y="528"/>
                    </a:lnTo>
                    <a:lnTo>
                      <a:pt x="55" y="528"/>
                    </a:lnTo>
                    <a:lnTo>
                      <a:pt x="58" y="525"/>
                    </a:lnTo>
                    <a:lnTo>
                      <a:pt x="58" y="525"/>
                    </a:lnTo>
                    <a:lnTo>
                      <a:pt x="58" y="525"/>
                    </a:lnTo>
                    <a:lnTo>
                      <a:pt x="58" y="525"/>
                    </a:lnTo>
                    <a:lnTo>
                      <a:pt x="58" y="525"/>
                    </a:lnTo>
                    <a:lnTo>
                      <a:pt x="60" y="525"/>
                    </a:lnTo>
                    <a:lnTo>
                      <a:pt x="60" y="525"/>
                    </a:lnTo>
                    <a:lnTo>
                      <a:pt x="60" y="523"/>
                    </a:lnTo>
                    <a:lnTo>
                      <a:pt x="60" y="523"/>
                    </a:lnTo>
                    <a:lnTo>
                      <a:pt x="60" y="521"/>
                    </a:lnTo>
                    <a:lnTo>
                      <a:pt x="60" y="519"/>
                    </a:lnTo>
                    <a:lnTo>
                      <a:pt x="60" y="519"/>
                    </a:lnTo>
                    <a:lnTo>
                      <a:pt x="62" y="519"/>
                    </a:lnTo>
                    <a:lnTo>
                      <a:pt x="62" y="517"/>
                    </a:lnTo>
                    <a:lnTo>
                      <a:pt x="62" y="517"/>
                    </a:lnTo>
                    <a:lnTo>
                      <a:pt x="62" y="517"/>
                    </a:lnTo>
                    <a:lnTo>
                      <a:pt x="66" y="514"/>
                    </a:lnTo>
                    <a:lnTo>
                      <a:pt x="71" y="514"/>
                    </a:lnTo>
                    <a:lnTo>
                      <a:pt x="71" y="512"/>
                    </a:lnTo>
                    <a:lnTo>
                      <a:pt x="75" y="512"/>
                    </a:lnTo>
                    <a:lnTo>
                      <a:pt x="75" y="512"/>
                    </a:lnTo>
                    <a:lnTo>
                      <a:pt x="75" y="512"/>
                    </a:lnTo>
                    <a:lnTo>
                      <a:pt x="78" y="512"/>
                    </a:lnTo>
                    <a:lnTo>
                      <a:pt x="78" y="512"/>
                    </a:lnTo>
                    <a:lnTo>
                      <a:pt x="78" y="512"/>
                    </a:lnTo>
                    <a:lnTo>
                      <a:pt x="80" y="510"/>
                    </a:lnTo>
                    <a:lnTo>
                      <a:pt x="82" y="510"/>
                    </a:lnTo>
                    <a:lnTo>
                      <a:pt x="84" y="510"/>
                    </a:lnTo>
                    <a:lnTo>
                      <a:pt x="84" y="510"/>
                    </a:lnTo>
                    <a:lnTo>
                      <a:pt x="84" y="512"/>
                    </a:lnTo>
                    <a:lnTo>
                      <a:pt x="86" y="512"/>
                    </a:lnTo>
                    <a:lnTo>
                      <a:pt x="86" y="512"/>
                    </a:lnTo>
                    <a:lnTo>
                      <a:pt x="89" y="510"/>
                    </a:lnTo>
                    <a:lnTo>
                      <a:pt x="89" y="510"/>
                    </a:lnTo>
                    <a:lnTo>
                      <a:pt x="93" y="508"/>
                    </a:lnTo>
                    <a:lnTo>
                      <a:pt x="95" y="508"/>
                    </a:lnTo>
                    <a:lnTo>
                      <a:pt x="98" y="506"/>
                    </a:lnTo>
                    <a:lnTo>
                      <a:pt x="100" y="506"/>
                    </a:lnTo>
                    <a:lnTo>
                      <a:pt x="102" y="506"/>
                    </a:lnTo>
                    <a:lnTo>
                      <a:pt x="102" y="506"/>
                    </a:lnTo>
                    <a:lnTo>
                      <a:pt x="102" y="508"/>
                    </a:lnTo>
                    <a:lnTo>
                      <a:pt x="104" y="508"/>
                    </a:lnTo>
                    <a:lnTo>
                      <a:pt x="104" y="508"/>
                    </a:lnTo>
                    <a:lnTo>
                      <a:pt x="104" y="508"/>
                    </a:lnTo>
                    <a:lnTo>
                      <a:pt x="104" y="512"/>
                    </a:lnTo>
                    <a:lnTo>
                      <a:pt x="104" y="514"/>
                    </a:lnTo>
                    <a:lnTo>
                      <a:pt x="102" y="517"/>
                    </a:lnTo>
                    <a:lnTo>
                      <a:pt x="100" y="517"/>
                    </a:lnTo>
                    <a:lnTo>
                      <a:pt x="95" y="523"/>
                    </a:lnTo>
                    <a:lnTo>
                      <a:pt x="93" y="525"/>
                    </a:lnTo>
                    <a:lnTo>
                      <a:pt x="89" y="530"/>
                    </a:lnTo>
                    <a:lnTo>
                      <a:pt x="89" y="532"/>
                    </a:lnTo>
                    <a:lnTo>
                      <a:pt x="89" y="532"/>
                    </a:lnTo>
                    <a:lnTo>
                      <a:pt x="86" y="539"/>
                    </a:lnTo>
                    <a:lnTo>
                      <a:pt x="86" y="543"/>
                    </a:lnTo>
                    <a:lnTo>
                      <a:pt x="84" y="543"/>
                    </a:lnTo>
                    <a:lnTo>
                      <a:pt x="82" y="543"/>
                    </a:lnTo>
                    <a:lnTo>
                      <a:pt x="80" y="545"/>
                    </a:lnTo>
                    <a:lnTo>
                      <a:pt x="80" y="545"/>
                    </a:lnTo>
                    <a:lnTo>
                      <a:pt x="80" y="545"/>
                    </a:lnTo>
                    <a:lnTo>
                      <a:pt x="80" y="545"/>
                    </a:lnTo>
                    <a:lnTo>
                      <a:pt x="78" y="550"/>
                    </a:lnTo>
                    <a:lnTo>
                      <a:pt x="78" y="552"/>
                    </a:lnTo>
                    <a:lnTo>
                      <a:pt x="80" y="552"/>
                    </a:lnTo>
                    <a:lnTo>
                      <a:pt x="80" y="554"/>
                    </a:lnTo>
                    <a:lnTo>
                      <a:pt x="80" y="554"/>
                    </a:lnTo>
                    <a:lnTo>
                      <a:pt x="80" y="554"/>
                    </a:lnTo>
                    <a:lnTo>
                      <a:pt x="80" y="554"/>
                    </a:lnTo>
                    <a:lnTo>
                      <a:pt x="82" y="554"/>
                    </a:lnTo>
                    <a:lnTo>
                      <a:pt x="86" y="557"/>
                    </a:lnTo>
                    <a:lnTo>
                      <a:pt x="86" y="557"/>
                    </a:lnTo>
                    <a:lnTo>
                      <a:pt x="89" y="554"/>
                    </a:lnTo>
                    <a:lnTo>
                      <a:pt x="89" y="554"/>
                    </a:lnTo>
                    <a:lnTo>
                      <a:pt x="91" y="557"/>
                    </a:lnTo>
                    <a:lnTo>
                      <a:pt x="91" y="557"/>
                    </a:lnTo>
                    <a:lnTo>
                      <a:pt x="93" y="557"/>
                    </a:lnTo>
                    <a:lnTo>
                      <a:pt x="93" y="557"/>
                    </a:lnTo>
                    <a:lnTo>
                      <a:pt x="95" y="557"/>
                    </a:lnTo>
                    <a:lnTo>
                      <a:pt x="95" y="557"/>
                    </a:lnTo>
                    <a:lnTo>
                      <a:pt x="98" y="559"/>
                    </a:lnTo>
                    <a:lnTo>
                      <a:pt x="98" y="559"/>
                    </a:lnTo>
                    <a:lnTo>
                      <a:pt x="98" y="559"/>
                    </a:lnTo>
                    <a:lnTo>
                      <a:pt x="98" y="561"/>
                    </a:lnTo>
                    <a:lnTo>
                      <a:pt x="100" y="563"/>
                    </a:lnTo>
                    <a:lnTo>
                      <a:pt x="100" y="565"/>
                    </a:lnTo>
                    <a:lnTo>
                      <a:pt x="102" y="565"/>
                    </a:lnTo>
                    <a:lnTo>
                      <a:pt x="102" y="565"/>
                    </a:lnTo>
                    <a:lnTo>
                      <a:pt x="104" y="563"/>
                    </a:lnTo>
                    <a:lnTo>
                      <a:pt x="104" y="563"/>
                    </a:lnTo>
                    <a:lnTo>
                      <a:pt x="106" y="561"/>
                    </a:lnTo>
                    <a:lnTo>
                      <a:pt x="113" y="561"/>
                    </a:lnTo>
                    <a:lnTo>
                      <a:pt x="113" y="561"/>
                    </a:lnTo>
                    <a:lnTo>
                      <a:pt x="113" y="559"/>
                    </a:lnTo>
                    <a:lnTo>
                      <a:pt x="115" y="559"/>
                    </a:lnTo>
                    <a:lnTo>
                      <a:pt x="115" y="559"/>
                    </a:lnTo>
                    <a:lnTo>
                      <a:pt x="117" y="557"/>
                    </a:lnTo>
                    <a:lnTo>
                      <a:pt x="117" y="557"/>
                    </a:lnTo>
                    <a:lnTo>
                      <a:pt x="117" y="557"/>
                    </a:lnTo>
                    <a:lnTo>
                      <a:pt x="117" y="557"/>
                    </a:lnTo>
                    <a:lnTo>
                      <a:pt x="120" y="557"/>
                    </a:lnTo>
                    <a:lnTo>
                      <a:pt x="120" y="557"/>
                    </a:lnTo>
                    <a:lnTo>
                      <a:pt x="120" y="559"/>
                    </a:lnTo>
                    <a:lnTo>
                      <a:pt x="122" y="559"/>
                    </a:lnTo>
                    <a:lnTo>
                      <a:pt x="122" y="559"/>
                    </a:lnTo>
                    <a:lnTo>
                      <a:pt x="124" y="559"/>
                    </a:lnTo>
                    <a:lnTo>
                      <a:pt x="124" y="559"/>
                    </a:lnTo>
                    <a:lnTo>
                      <a:pt x="129" y="559"/>
                    </a:lnTo>
                    <a:lnTo>
                      <a:pt x="131" y="561"/>
                    </a:lnTo>
                    <a:lnTo>
                      <a:pt x="133" y="561"/>
                    </a:lnTo>
                    <a:lnTo>
                      <a:pt x="133" y="561"/>
                    </a:lnTo>
                    <a:lnTo>
                      <a:pt x="135" y="563"/>
                    </a:lnTo>
                    <a:lnTo>
                      <a:pt x="135" y="563"/>
                    </a:lnTo>
                    <a:lnTo>
                      <a:pt x="135" y="565"/>
                    </a:lnTo>
                    <a:lnTo>
                      <a:pt x="137" y="565"/>
                    </a:lnTo>
                    <a:lnTo>
                      <a:pt x="137" y="565"/>
                    </a:lnTo>
                    <a:lnTo>
                      <a:pt x="135" y="572"/>
                    </a:lnTo>
                    <a:lnTo>
                      <a:pt x="133" y="572"/>
                    </a:lnTo>
                    <a:lnTo>
                      <a:pt x="133" y="572"/>
                    </a:lnTo>
                    <a:lnTo>
                      <a:pt x="135" y="574"/>
                    </a:lnTo>
                    <a:lnTo>
                      <a:pt x="135" y="574"/>
                    </a:lnTo>
                    <a:lnTo>
                      <a:pt x="137" y="576"/>
                    </a:lnTo>
                    <a:lnTo>
                      <a:pt x="137" y="576"/>
                    </a:lnTo>
                    <a:lnTo>
                      <a:pt x="137" y="576"/>
                    </a:lnTo>
                    <a:lnTo>
                      <a:pt x="142" y="572"/>
                    </a:lnTo>
                    <a:lnTo>
                      <a:pt x="142" y="572"/>
                    </a:lnTo>
                    <a:lnTo>
                      <a:pt x="144" y="572"/>
                    </a:lnTo>
                    <a:lnTo>
                      <a:pt x="146" y="572"/>
                    </a:lnTo>
                    <a:lnTo>
                      <a:pt x="146" y="572"/>
                    </a:lnTo>
                    <a:lnTo>
                      <a:pt x="148" y="572"/>
                    </a:lnTo>
                    <a:lnTo>
                      <a:pt x="148" y="572"/>
                    </a:lnTo>
                    <a:lnTo>
                      <a:pt x="151" y="572"/>
                    </a:lnTo>
                    <a:lnTo>
                      <a:pt x="151" y="570"/>
                    </a:lnTo>
                    <a:lnTo>
                      <a:pt x="151" y="568"/>
                    </a:lnTo>
                    <a:lnTo>
                      <a:pt x="153" y="565"/>
                    </a:lnTo>
                    <a:lnTo>
                      <a:pt x="153" y="563"/>
                    </a:lnTo>
                    <a:lnTo>
                      <a:pt x="153" y="563"/>
                    </a:lnTo>
                    <a:lnTo>
                      <a:pt x="153" y="561"/>
                    </a:lnTo>
                    <a:lnTo>
                      <a:pt x="153" y="561"/>
                    </a:lnTo>
                    <a:lnTo>
                      <a:pt x="153" y="561"/>
                    </a:lnTo>
                    <a:lnTo>
                      <a:pt x="153" y="561"/>
                    </a:lnTo>
                    <a:lnTo>
                      <a:pt x="153" y="559"/>
                    </a:lnTo>
                    <a:lnTo>
                      <a:pt x="153" y="559"/>
                    </a:lnTo>
                    <a:lnTo>
                      <a:pt x="151" y="559"/>
                    </a:lnTo>
                    <a:lnTo>
                      <a:pt x="151" y="557"/>
                    </a:lnTo>
                    <a:lnTo>
                      <a:pt x="151" y="554"/>
                    </a:lnTo>
                    <a:lnTo>
                      <a:pt x="151" y="554"/>
                    </a:lnTo>
                    <a:lnTo>
                      <a:pt x="151" y="552"/>
                    </a:lnTo>
                    <a:lnTo>
                      <a:pt x="151" y="552"/>
                    </a:lnTo>
                    <a:lnTo>
                      <a:pt x="153" y="550"/>
                    </a:lnTo>
                    <a:lnTo>
                      <a:pt x="153" y="550"/>
                    </a:lnTo>
                    <a:lnTo>
                      <a:pt x="153" y="550"/>
                    </a:lnTo>
                    <a:lnTo>
                      <a:pt x="153" y="550"/>
                    </a:lnTo>
                    <a:lnTo>
                      <a:pt x="155" y="550"/>
                    </a:lnTo>
                    <a:lnTo>
                      <a:pt x="155" y="550"/>
                    </a:lnTo>
                    <a:lnTo>
                      <a:pt x="155" y="550"/>
                    </a:lnTo>
                    <a:lnTo>
                      <a:pt x="157" y="550"/>
                    </a:lnTo>
                    <a:lnTo>
                      <a:pt x="157" y="550"/>
                    </a:lnTo>
                    <a:lnTo>
                      <a:pt x="157" y="550"/>
                    </a:lnTo>
                    <a:lnTo>
                      <a:pt x="157" y="550"/>
                    </a:lnTo>
                    <a:lnTo>
                      <a:pt x="157" y="548"/>
                    </a:lnTo>
                    <a:lnTo>
                      <a:pt x="155" y="543"/>
                    </a:lnTo>
                    <a:lnTo>
                      <a:pt x="155" y="543"/>
                    </a:lnTo>
                    <a:lnTo>
                      <a:pt x="153" y="541"/>
                    </a:lnTo>
                    <a:lnTo>
                      <a:pt x="153" y="541"/>
                    </a:lnTo>
                    <a:lnTo>
                      <a:pt x="153" y="539"/>
                    </a:lnTo>
                    <a:lnTo>
                      <a:pt x="153" y="537"/>
                    </a:lnTo>
                    <a:lnTo>
                      <a:pt x="153" y="534"/>
                    </a:lnTo>
                    <a:lnTo>
                      <a:pt x="153" y="532"/>
                    </a:lnTo>
                    <a:lnTo>
                      <a:pt x="155" y="532"/>
                    </a:lnTo>
                    <a:lnTo>
                      <a:pt x="155" y="532"/>
                    </a:lnTo>
                    <a:lnTo>
                      <a:pt x="157" y="532"/>
                    </a:lnTo>
                    <a:lnTo>
                      <a:pt x="160" y="530"/>
                    </a:lnTo>
                    <a:lnTo>
                      <a:pt x="162" y="528"/>
                    </a:lnTo>
                    <a:lnTo>
                      <a:pt x="162" y="528"/>
                    </a:lnTo>
                    <a:lnTo>
                      <a:pt x="162" y="525"/>
                    </a:lnTo>
                    <a:lnTo>
                      <a:pt x="164" y="525"/>
                    </a:lnTo>
                    <a:lnTo>
                      <a:pt x="164" y="528"/>
                    </a:lnTo>
                    <a:lnTo>
                      <a:pt x="164" y="528"/>
                    </a:lnTo>
                    <a:lnTo>
                      <a:pt x="166" y="525"/>
                    </a:lnTo>
                    <a:lnTo>
                      <a:pt x="168" y="525"/>
                    </a:lnTo>
                    <a:lnTo>
                      <a:pt x="168" y="528"/>
                    </a:lnTo>
                    <a:lnTo>
                      <a:pt x="171" y="528"/>
                    </a:lnTo>
                    <a:lnTo>
                      <a:pt x="171" y="528"/>
                    </a:lnTo>
                    <a:lnTo>
                      <a:pt x="171" y="530"/>
                    </a:lnTo>
                    <a:lnTo>
                      <a:pt x="171" y="530"/>
                    </a:lnTo>
                    <a:lnTo>
                      <a:pt x="171" y="532"/>
                    </a:lnTo>
                    <a:lnTo>
                      <a:pt x="171" y="532"/>
                    </a:lnTo>
                    <a:lnTo>
                      <a:pt x="171" y="534"/>
                    </a:lnTo>
                    <a:lnTo>
                      <a:pt x="173" y="534"/>
                    </a:lnTo>
                    <a:lnTo>
                      <a:pt x="182" y="537"/>
                    </a:lnTo>
                    <a:lnTo>
                      <a:pt x="186" y="537"/>
                    </a:lnTo>
                    <a:lnTo>
                      <a:pt x="186" y="537"/>
                    </a:lnTo>
                    <a:lnTo>
                      <a:pt x="188" y="537"/>
                    </a:lnTo>
                    <a:lnTo>
                      <a:pt x="188" y="537"/>
                    </a:lnTo>
                    <a:lnTo>
                      <a:pt x="193" y="539"/>
                    </a:lnTo>
                    <a:lnTo>
                      <a:pt x="197" y="539"/>
                    </a:lnTo>
                    <a:lnTo>
                      <a:pt x="204" y="539"/>
                    </a:lnTo>
                    <a:lnTo>
                      <a:pt x="206" y="537"/>
                    </a:lnTo>
                    <a:lnTo>
                      <a:pt x="211" y="537"/>
                    </a:lnTo>
                    <a:lnTo>
                      <a:pt x="213" y="537"/>
                    </a:lnTo>
                    <a:lnTo>
                      <a:pt x="213" y="537"/>
                    </a:lnTo>
                    <a:lnTo>
                      <a:pt x="215" y="537"/>
                    </a:lnTo>
                    <a:lnTo>
                      <a:pt x="215" y="534"/>
                    </a:lnTo>
                    <a:lnTo>
                      <a:pt x="217" y="537"/>
                    </a:lnTo>
                    <a:lnTo>
                      <a:pt x="219" y="537"/>
                    </a:lnTo>
                    <a:lnTo>
                      <a:pt x="224" y="537"/>
                    </a:lnTo>
                    <a:lnTo>
                      <a:pt x="228" y="539"/>
                    </a:lnTo>
                    <a:lnTo>
                      <a:pt x="230" y="539"/>
                    </a:lnTo>
                    <a:lnTo>
                      <a:pt x="233" y="539"/>
                    </a:lnTo>
                    <a:lnTo>
                      <a:pt x="237" y="541"/>
                    </a:lnTo>
                    <a:lnTo>
                      <a:pt x="242" y="543"/>
                    </a:lnTo>
                    <a:lnTo>
                      <a:pt x="242" y="543"/>
                    </a:lnTo>
                    <a:lnTo>
                      <a:pt x="244" y="543"/>
                    </a:lnTo>
                    <a:lnTo>
                      <a:pt x="246" y="541"/>
                    </a:lnTo>
                    <a:lnTo>
                      <a:pt x="250" y="541"/>
                    </a:lnTo>
                    <a:lnTo>
                      <a:pt x="255" y="543"/>
                    </a:lnTo>
                    <a:lnTo>
                      <a:pt x="259" y="543"/>
                    </a:lnTo>
                    <a:lnTo>
                      <a:pt x="259" y="543"/>
                    </a:lnTo>
                    <a:lnTo>
                      <a:pt x="261" y="543"/>
                    </a:lnTo>
                    <a:lnTo>
                      <a:pt x="261" y="543"/>
                    </a:lnTo>
                    <a:lnTo>
                      <a:pt x="261" y="543"/>
                    </a:lnTo>
                    <a:lnTo>
                      <a:pt x="264" y="541"/>
                    </a:lnTo>
                    <a:lnTo>
                      <a:pt x="266" y="541"/>
                    </a:lnTo>
                    <a:lnTo>
                      <a:pt x="266" y="541"/>
                    </a:lnTo>
                    <a:lnTo>
                      <a:pt x="266" y="537"/>
                    </a:lnTo>
                    <a:lnTo>
                      <a:pt x="266" y="532"/>
                    </a:lnTo>
                    <a:close/>
                    <a:moveTo>
                      <a:pt x="454" y="346"/>
                    </a:moveTo>
                    <a:lnTo>
                      <a:pt x="454" y="346"/>
                    </a:lnTo>
                    <a:lnTo>
                      <a:pt x="452" y="346"/>
                    </a:lnTo>
                    <a:lnTo>
                      <a:pt x="452" y="346"/>
                    </a:lnTo>
                    <a:lnTo>
                      <a:pt x="452" y="348"/>
                    </a:lnTo>
                    <a:lnTo>
                      <a:pt x="452" y="348"/>
                    </a:lnTo>
                    <a:lnTo>
                      <a:pt x="450" y="348"/>
                    </a:lnTo>
                    <a:lnTo>
                      <a:pt x="450" y="348"/>
                    </a:lnTo>
                    <a:lnTo>
                      <a:pt x="452" y="348"/>
                    </a:lnTo>
                    <a:lnTo>
                      <a:pt x="452" y="348"/>
                    </a:lnTo>
                    <a:lnTo>
                      <a:pt x="454" y="348"/>
                    </a:lnTo>
                    <a:lnTo>
                      <a:pt x="454" y="348"/>
                    </a:lnTo>
                    <a:lnTo>
                      <a:pt x="456" y="346"/>
                    </a:lnTo>
                    <a:lnTo>
                      <a:pt x="456" y="346"/>
                    </a:lnTo>
                    <a:lnTo>
                      <a:pt x="456" y="346"/>
                    </a:lnTo>
                    <a:lnTo>
                      <a:pt x="454" y="346"/>
                    </a:lnTo>
                    <a:close/>
                    <a:moveTo>
                      <a:pt x="678" y="2"/>
                    </a:moveTo>
                    <a:lnTo>
                      <a:pt x="676" y="0"/>
                    </a:lnTo>
                    <a:lnTo>
                      <a:pt x="674" y="0"/>
                    </a:lnTo>
                    <a:lnTo>
                      <a:pt x="674" y="2"/>
                    </a:lnTo>
                    <a:lnTo>
                      <a:pt x="674" y="2"/>
                    </a:lnTo>
                    <a:lnTo>
                      <a:pt x="674" y="5"/>
                    </a:lnTo>
                    <a:lnTo>
                      <a:pt x="674" y="5"/>
                    </a:lnTo>
                    <a:lnTo>
                      <a:pt x="676" y="5"/>
                    </a:lnTo>
                    <a:lnTo>
                      <a:pt x="678" y="5"/>
                    </a:lnTo>
                    <a:lnTo>
                      <a:pt x="678" y="5"/>
                    </a:lnTo>
                    <a:lnTo>
                      <a:pt x="678" y="5"/>
                    </a:lnTo>
                    <a:lnTo>
                      <a:pt x="680" y="2"/>
                    </a:lnTo>
                    <a:lnTo>
                      <a:pt x="678" y="2"/>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885F1D33-A581-9048-9E5F-C95966C0EB22}"/>
                  </a:ext>
                </a:extLst>
              </p:cNvPr>
              <p:cNvSpPr>
                <a:spLocks noEditPoints="1"/>
              </p:cNvSpPr>
              <p:nvPr/>
            </p:nvSpPr>
            <p:spPr bwMode="auto">
              <a:xfrm>
                <a:off x="4365067" y="3952873"/>
                <a:ext cx="457200" cy="323850"/>
              </a:xfrm>
              <a:custGeom>
                <a:avLst/>
                <a:gdLst>
                  <a:gd name="T0" fmla="*/ 268 w 288"/>
                  <a:gd name="T1" fmla="*/ 35 h 204"/>
                  <a:gd name="T2" fmla="*/ 253 w 288"/>
                  <a:gd name="T3" fmla="*/ 33 h 204"/>
                  <a:gd name="T4" fmla="*/ 244 w 288"/>
                  <a:gd name="T5" fmla="*/ 31 h 204"/>
                  <a:gd name="T6" fmla="*/ 233 w 288"/>
                  <a:gd name="T7" fmla="*/ 26 h 204"/>
                  <a:gd name="T8" fmla="*/ 233 w 288"/>
                  <a:gd name="T9" fmla="*/ 18 h 204"/>
                  <a:gd name="T10" fmla="*/ 233 w 288"/>
                  <a:gd name="T11" fmla="*/ 6 h 204"/>
                  <a:gd name="T12" fmla="*/ 220 w 288"/>
                  <a:gd name="T13" fmla="*/ 2 h 204"/>
                  <a:gd name="T14" fmla="*/ 211 w 288"/>
                  <a:gd name="T15" fmla="*/ 13 h 204"/>
                  <a:gd name="T16" fmla="*/ 204 w 288"/>
                  <a:gd name="T17" fmla="*/ 13 h 204"/>
                  <a:gd name="T18" fmla="*/ 204 w 288"/>
                  <a:gd name="T19" fmla="*/ 18 h 204"/>
                  <a:gd name="T20" fmla="*/ 197 w 288"/>
                  <a:gd name="T21" fmla="*/ 33 h 204"/>
                  <a:gd name="T22" fmla="*/ 186 w 288"/>
                  <a:gd name="T23" fmla="*/ 62 h 204"/>
                  <a:gd name="T24" fmla="*/ 191 w 288"/>
                  <a:gd name="T25" fmla="*/ 69 h 204"/>
                  <a:gd name="T26" fmla="*/ 184 w 288"/>
                  <a:gd name="T27" fmla="*/ 75 h 204"/>
                  <a:gd name="T28" fmla="*/ 135 w 288"/>
                  <a:gd name="T29" fmla="*/ 100 h 204"/>
                  <a:gd name="T30" fmla="*/ 129 w 288"/>
                  <a:gd name="T31" fmla="*/ 100 h 204"/>
                  <a:gd name="T32" fmla="*/ 120 w 288"/>
                  <a:gd name="T33" fmla="*/ 97 h 204"/>
                  <a:gd name="T34" fmla="*/ 102 w 288"/>
                  <a:gd name="T35" fmla="*/ 100 h 204"/>
                  <a:gd name="T36" fmla="*/ 93 w 288"/>
                  <a:gd name="T37" fmla="*/ 100 h 204"/>
                  <a:gd name="T38" fmla="*/ 82 w 288"/>
                  <a:gd name="T39" fmla="*/ 102 h 204"/>
                  <a:gd name="T40" fmla="*/ 58 w 288"/>
                  <a:gd name="T41" fmla="*/ 108 h 204"/>
                  <a:gd name="T42" fmla="*/ 38 w 288"/>
                  <a:gd name="T43" fmla="*/ 115 h 204"/>
                  <a:gd name="T44" fmla="*/ 18 w 288"/>
                  <a:gd name="T45" fmla="*/ 124 h 204"/>
                  <a:gd name="T46" fmla="*/ 9 w 288"/>
                  <a:gd name="T47" fmla="*/ 131 h 204"/>
                  <a:gd name="T48" fmla="*/ 18 w 288"/>
                  <a:gd name="T49" fmla="*/ 144 h 204"/>
                  <a:gd name="T50" fmla="*/ 29 w 288"/>
                  <a:gd name="T51" fmla="*/ 144 h 204"/>
                  <a:gd name="T52" fmla="*/ 38 w 288"/>
                  <a:gd name="T53" fmla="*/ 144 h 204"/>
                  <a:gd name="T54" fmla="*/ 51 w 288"/>
                  <a:gd name="T55" fmla="*/ 148 h 204"/>
                  <a:gd name="T56" fmla="*/ 47 w 288"/>
                  <a:gd name="T57" fmla="*/ 157 h 204"/>
                  <a:gd name="T58" fmla="*/ 31 w 288"/>
                  <a:gd name="T59" fmla="*/ 164 h 204"/>
                  <a:gd name="T60" fmla="*/ 22 w 288"/>
                  <a:gd name="T61" fmla="*/ 166 h 204"/>
                  <a:gd name="T62" fmla="*/ 7 w 288"/>
                  <a:gd name="T63" fmla="*/ 173 h 204"/>
                  <a:gd name="T64" fmla="*/ 5 w 288"/>
                  <a:gd name="T65" fmla="*/ 188 h 204"/>
                  <a:gd name="T66" fmla="*/ 7 w 288"/>
                  <a:gd name="T67" fmla="*/ 197 h 204"/>
                  <a:gd name="T68" fmla="*/ 22 w 288"/>
                  <a:gd name="T69" fmla="*/ 201 h 204"/>
                  <a:gd name="T70" fmla="*/ 18 w 288"/>
                  <a:gd name="T71" fmla="*/ 197 h 204"/>
                  <a:gd name="T72" fmla="*/ 13 w 288"/>
                  <a:gd name="T73" fmla="*/ 193 h 204"/>
                  <a:gd name="T74" fmla="*/ 25 w 288"/>
                  <a:gd name="T75" fmla="*/ 177 h 204"/>
                  <a:gd name="T76" fmla="*/ 38 w 288"/>
                  <a:gd name="T77" fmla="*/ 170 h 204"/>
                  <a:gd name="T78" fmla="*/ 38 w 288"/>
                  <a:gd name="T79" fmla="*/ 173 h 204"/>
                  <a:gd name="T80" fmla="*/ 49 w 288"/>
                  <a:gd name="T81" fmla="*/ 177 h 204"/>
                  <a:gd name="T82" fmla="*/ 62 w 288"/>
                  <a:gd name="T83" fmla="*/ 170 h 204"/>
                  <a:gd name="T84" fmla="*/ 75 w 288"/>
                  <a:gd name="T85" fmla="*/ 166 h 204"/>
                  <a:gd name="T86" fmla="*/ 89 w 288"/>
                  <a:gd name="T87" fmla="*/ 173 h 204"/>
                  <a:gd name="T88" fmla="*/ 69 w 288"/>
                  <a:gd name="T89" fmla="*/ 177 h 204"/>
                  <a:gd name="T90" fmla="*/ 98 w 288"/>
                  <a:gd name="T91" fmla="*/ 179 h 204"/>
                  <a:gd name="T92" fmla="*/ 124 w 288"/>
                  <a:gd name="T93" fmla="*/ 166 h 204"/>
                  <a:gd name="T94" fmla="*/ 118 w 288"/>
                  <a:gd name="T95" fmla="*/ 157 h 204"/>
                  <a:gd name="T96" fmla="*/ 133 w 288"/>
                  <a:gd name="T97" fmla="*/ 148 h 204"/>
                  <a:gd name="T98" fmla="*/ 131 w 288"/>
                  <a:gd name="T99" fmla="*/ 159 h 204"/>
                  <a:gd name="T100" fmla="*/ 131 w 288"/>
                  <a:gd name="T101" fmla="*/ 170 h 204"/>
                  <a:gd name="T102" fmla="*/ 197 w 288"/>
                  <a:gd name="T103" fmla="*/ 170 h 204"/>
                  <a:gd name="T104" fmla="*/ 211 w 288"/>
                  <a:gd name="T105" fmla="*/ 166 h 204"/>
                  <a:gd name="T106" fmla="*/ 220 w 288"/>
                  <a:gd name="T107" fmla="*/ 155 h 204"/>
                  <a:gd name="T108" fmla="*/ 213 w 288"/>
                  <a:gd name="T109" fmla="*/ 137 h 204"/>
                  <a:gd name="T110" fmla="*/ 228 w 288"/>
                  <a:gd name="T111" fmla="*/ 124 h 204"/>
                  <a:gd name="T112" fmla="*/ 279 w 288"/>
                  <a:gd name="T113" fmla="*/ 62 h 204"/>
                  <a:gd name="T114" fmla="*/ 56 w 288"/>
                  <a:gd name="T115" fmla="*/ 184 h 204"/>
                  <a:gd name="T116" fmla="*/ 51 w 288"/>
                  <a:gd name="T117" fmla="*/ 182 h 204"/>
                  <a:gd name="T118" fmla="*/ 38 w 288"/>
                  <a:gd name="T119" fmla="*/ 188 h 204"/>
                  <a:gd name="T120" fmla="*/ 40 w 288"/>
                  <a:gd name="T121" fmla="*/ 190 h 204"/>
                  <a:gd name="T122" fmla="*/ 56 w 288"/>
                  <a:gd name="T123" fmla="*/ 18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 h="204">
                    <a:moveTo>
                      <a:pt x="288" y="42"/>
                    </a:moveTo>
                    <a:lnTo>
                      <a:pt x="288" y="40"/>
                    </a:lnTo>
                    <a:lnTo>
                      <a:pt x="288" y="40"/>
                    </a:lnTo>
                    <a:lnTo>
                      <a:pt x="288" y="40"/>
                    </a:lnTo>
                    <a:lnTo>
                      <a:pt x="286" y="37"/>
                    </a:lnTo>
                    <a:lnTo>
                      <a:pt x="286" y="37"/>
                    </a:lnTo>
                    <a:lnTo>
                      <a:pt x="286" y="37"/>
                    </a:lnTo>
                    <a:lnTo>
                      <a:pt x="286" y="37"/>
                    </a:lnTo>
                    <a:lnTo>
                      <a:pt x="282" y="35"/>
                    </a:lnTo>
                    <a:lnTo>
                      <a:pt x="282" y="35"/>
                    </a:lnTo>
                    <a:lnTo>
                      <a:pt x="279" y="35"/>
                    </a:lnTo>
                    <a:lnTo>
                      <a:pt x="279" y="33"/>
                    </a:lnTo>
                    <a:lnTo>
                      <a:pt x="277" y="33"/>
                    </a:lnTo>
                    <a:lnTo>
                      <a:pt x="273" y="35"/>
                    </a:lnTo>
                    <a:lnTo>
                      <a:pt x="268" y="35"/>
                    </a:lnTo>
                    <a:lnTo>
                      <a:pt x="266" y="35"/>
                    </a:lnTo>
                    <a:lnTo>
                      <a:pt x="266" y="35"/>
                    </a:lnTo>
                    <a:lnTo>
                      <a:pt x="266" y="35"/>
                    </a:lnTo>
                    <a:lnTo>
                      <a:pt x="264" y="35"/>
                    </a:lnTo>
                    <a:lnTo>
                      <a:pt x="262" y="35"/>
                    </a:lnTo>
                    <a:lnTo>
                      <a:pt x="262" y="33"/>
                    </a:lnTo>
                    <a:lnTo>
                      <a:pt x="262" y="33"/>
                    </a:lnTo>
                    <a:lnTo>
                      <a:pt x="262" y="33"/>
                    </a:lnTo>
                    <a:lnTo>
                      <a:pt x="262" y="33"/>
                    </a:lnTo>
                    <a:lnTo>
                      <a:pt x="257" y="33"/>
                    </a:lnTo>
                    <a:lnTo>
                      <a:pt x="255" y="33"/>
                    </a:lnTo>
                    <a:lnTo>
                      <a:pt x="255" y="33"/>
                    </a:lnTo>
                    <a:lnTo>
                      <a:pt x="255" y="33"/>
                    </a:lnTo>
                    <a:lnTo>
                      <a:pt x="253" y="33"/>
                    </a:lnTo>
                    <a:lnTo>
                      <a:pt x="253" y="33"/>
                    </a:lnTo>
                    <a:lnTo>
                      <a:pt x="253" y="33"/>
                    </a:lnTo>
                    <a:lnTo>
                      <a:pt x="253" y="33"/>
                    </a:lnTo>
                    <a:lnTo>
                      <a:pt x="251" y="33"/>
                    </a:lnTo>
                    <a:lnTo>
                      <a:pt x="251" y="33"/>
                    </a:lnTo>
                    <a:lnTo>
                      <a:pt x="248" y="31"/>
                    </a:lnTo>
                    <a:lnTo>
                      <a:pt x="248" y="31"/>
                    </a:lnTo>
                    <a:lnTo>
                      <a:pt x="248" y="31"/>
                    </a:lnTo>
                    <a:lnTo>
                      <a:pt x="248" y="31"/>
                    </a:lnTo>
                    <a:lnTo>
                      <a:pt x="246" y="31"/>
                    </a:lnTo>
                    <a:lnTo>
                      <a:pt x="246" y="31"/>
                    </a:lnTo>
                    <a:lnTo>
                      <a:pt x="246" y="31"/>
                    </a:lnTo>
                    <a:lnTo>
                      <a:pt x="246" y="31"/>
                    </a:lnTo>
                    <a:lnTo>
                      <a:pt x="244" y="31"/>
                    </a:lnTo>
                    <a:lnTo>
                      <a:pt x="244" y="31"/>
                    </a:lnTo>
                    <a:lnTo>
                      <a:pt x="244" y="31"/>
                    </a:lnTo>
                    <a:lnTo>
                      <a:pt x="244" y="31"/>
                    </a:lnTo>
                    <a:lnTo>
                      <a:pt x="242" y="31"/>
                    </a:lnTo>
                    <a:lnTo>
                      <a:pt x="242" y="29"/>
                    </a:lnTo>
                    <a:lnTo>
                      <a:pt x="239" y="29"/>
                    </a:lnTo>
                    <a:lnTo>
                      <a:pt x="239" y="29"/>
                    </a:lnTo>
                    <a:lnTo>
                      <a:pt x="237" y="29"/>
                    </a:lnTo>
                    <a:lnTo>
                      <a:pt x="237" y="26"/>
                    </a:lnTo>
                    <a:lnTo>
                      <a:pt x="235" y="26"/>
                    </a:lnTo>
                    <a:lnTo>
                      <a:pt x="235" y="26"/>
                    </a:lnTo>
                    <a:lnTo>
                      <a:pt x="235" y="26"/>
                    </a:lnTo>
                    <a:lnTo>
                      <a:pt x="233" y="26"/>
                    </a:lnTo>
                    <a:lnTo>
                      <a:pt x="233" y="26"/>
                    </a:lnTo>
                    <a:lnTo>
                      <a:pt x="233" y="26"/>
                    </a:lnTo>
                    <a:lnTo>
                      <a:pt x="233" y="26"/>
                    </a:lnTo>
                    <a:lnTo>
                      <a:pt x="233" y="26"/>
                    </a:lnTo>
                    <a:lnTo>
                      <a:pt x="233" y="26"/>
                    </a:lnTo>
                    <a:lnTo>
                      <a:pt x="233" y="26"/>
                    </a:lnTo>
                    <a:lnTo>
                      <a:pt x="233" y="24"/>
                    </a:lnTo>
                    <a:lnTo>
                      <a:pt x="233" y="24"/>
                    </a:lnTo>
                    <a:lnTo>
                      <a:pt x="231" y="24"/>
                    </a:lnTo>
                    <a:lnTo>
                      <a:pt x="231" y="24"/>
                    </a:lnTo>
                    <a:lnTo>
                      <a:pt x="231" y="24"/>
                    </a:lnTo>
                    <a:lnTo>
                      <a:pt x="231" y="22"/>
                    </a:lnTo>
                    <a:lnTo>
                      <a:pt x="231" y="22"/>
                    </a:lnTo>
                    <a:lnTo>
                      <a:pt x="231" y="20"/>
                    </a:lnTo>
                    <a:lnTo>
                      <a:pt x="231" y="20"/>
                    </a:lnTo>
                    <a:lnTo>
                      <a:pt x="231" y="20"/>
                    </a:lnTo>
                    <a:lnTo>
                      <a:pt x="231" y="20"/>
                    </a:lnTo>
                    <a:lnTo>
                      <a:pt x="231" y="20"/>
                    </a:lnTo>
                    <a:lnTo>
                      <a:pt x="233" y="18"/>
                    </a:lnTo>
                    <a:lnTo>
                      <a:pt x="233" y="18"/>
                    </a:lnTo>
                    <a:lnTo>
                      <a:pt x="233" y="18"/>
                    </a:lnTo>
                    <a:lnTo>
                      <a:pt x="233" y="15"/>
                    </a:lnTo>
                    <a:lnTo>
                      <a:pt x="233" y="15"/>
                    </a:lnTo>
                    <a:lnTo>
                      <a:pt x="233" y="15"/>
                    </a:lnTo>
                    <a:lnTo>
                      <a:pt x="233" y="13"/>
                    </a:lnTo>
                    <a:lnTo>
                      <a:pt x="231" y="13"/>
                    </a:lnTo>
                    <a:lnTo>
                      <a:pt x="231" y="11"/>
                    </a:lnTo>
                    <a:lnTo>
                      <a:pt x="231" y="11"/>
                    </a:lnTo>
                    <a:lnTo>
                      <a:pt x="231" y="11"/>
                    </a:lnTo>
                    <a:lnTo>
                      <a:pt x="231" y="11"/>
                    </a:lnTo>
                    <a:lnTo>
                      <a:pt x="231" y="9"/>
                    </a:lnTo>
                    <a:lnTo>
                      <a:pt x="231" y="9"/>
                    </a:lnTo>
                    <a:lnTo>
                      <a:pt x="233" y="9"/>
                    </a:lnTo>
                    <a:lnTo>
                      <a:pt x="233" y="6"/>
                    </a:lnTo>
                    <a:lnTo>
                      <a:pt x="233" y="6"/>
                    </a:lnTo>
                    <a:lnTo>
                      <a:pt x="231" y="6"/>
                    </a:lnTo>
                    <a:lnTo>
                      <a:pt x="231" y="6"/>
                    </a:lnTo>
                    <a:lnTo>
                      <a:pt x="231" y="6"/>
                    </a:lnTo>
                    <a:lnTo>
                      <a:pt x="231" y="6"/>
                    </a:lnTo>
                    <a:lnTo>
                      <a:pt x="231" y="4"/>
                    </a:lnTo>
                    <a:lnTo>
                      <a:pt x="231" y="4"/>
                    </a:lnTo>
                    <a:lnTo>
                      <a:pt x="231" y="4"/>
                    </a:lnTo>
                    <a:lnTo>
                      <a:pt x="231" y="2"/>
                    </a:lnTo>
                    <a:lnTo>
                      <a:pt x="231" y="2"/>
                    </a:lnTo>
                    <a:lnTo>
                      <a:pt x="228" y="2"/>
                    </a:lnTo>
                    <a:lnTo>
                      <a:pt x="226" y="2"/>
                    </a:lnTo>
                    <a:lnTo>
                      <a:pt x="222" y="0"/>
                    </a:lnTo>
                    <a:lnTo>
                      <a:pt x="220" y="0"/>
                    </a:lnTo>
                    <a:lnTo>
                      <a:pt x="220" y="2"/>
                    </a:lnTo>
                    <a:lnTo>
                      <a:pt x="220" y="2"/>
                    </a:lnTo>
                    <a:lnTo>
                      <a:pt x="220" y="2"/>
                    </a:lnTo>
                    <a:lnTo>
                      <a:pt x="217" y="2"/>
                    </a:lnTo>
                    <a:lnTo>
                      <a:pt x="217" y="2"/>
                    </a:lnTo>
                    <a:lnTo>
                      <a:pt x="217" y="4"/>
                    </a:lnTo>
                    <a:lnTo>
                      <a:pt x="217" y="4"/>
                    </a:lnTo>
                    <a:lnTo>
                      <a:pt x="217" y="4"/>
                    </a:lnTo>
                    <a:lnTo>
                      <a:pt x="215" y="6"/>
                    </a:lnTo>
                    <a:lnTo>
                      <a:pt x="215" y="11"/>
                    </a:lnTo>
                    <a:lnTo>
                      <a:pt x="213" y="11"/>
                    </a:lnTo>
                    <a:lnTo>
                      <a:pt x="213" y="11"/>
                    </a:lnTo>
                    <a:lnTo>
                      <a:pt x="213" y="11"/>
                    </a:lnTo>
                    <a:lnTo>
                      <a:pt x="213" y="11"/>
                    </a:lnTo>
                    <a:lnTo>
                      <a:pt x="211" y="11"/>
                    </a:lnTo>
                    <a:lnTo>
                      <a:pt x="211" y="13"/>
                    </a:lnTo>
                    <a:lnTo>
                      <a:pt x="211" y="13"/>
                    </a:lnTo>
                    <a:lnTo>
                      <a:pt x="211" y="11"/>
                    </a:lnTo>
                    <a:lnTo>
                      <a:pt x="211" y="11"/>
                    </a:lnTo>
                    <a:lnTo>
                      <a:pt x="211" y="11"/>
                    </a:lnTo>
                    <a:lnTo>
                      <a:pt x="208" y="11"/>
                    </a:lnTo>
                    <a:lnTo>
                      <a:pt x="208" y="11"/>
                    </a:lnTo>
                    <a:lnTo>
                      <a:pt x="208" y="11"/>
                    </a:lnTo>
                    <a:lnTo>
                      <a:pt x="206" y="11"/>
                    </a:lnTo>
                    <a:lnTo>
                      <a:pt x="206" y="11"/>
                    </a:lnTo>
                    <a:lnTo>
                      <a:pt x="206" y="11"/>
                    </a:lnTo>
                    <a:lnTo>
                      <a:pt x="206" y="11"/>
                    </a:lnTo>
                    <a:lnTo>
                      <a:pt x="204" y="11"/>
                    </a:lnTo>
                    <a:lnTo>
                      <a:pt x="204" y="11"/>
                    </a:lnTo>
                    <a:lnTo>
                      <a:pt x="204" y="11"/>
                    </a:lnTo>
                    <a:lnTo>
                      <a:pt x="204" y="13"/>
                    </a:lnTo>
                    <a:lnTo>
                      <a:pt x="202" y="13"/>
                    </a:lnTo>
                    <a:lnTo>
                      <a:pt x="202" y="13"/>
                    </a:lnTo>
                    <a:lnTo>
                      <a:pt x="202" y="13"/>
                    </a:lnTo>
                    <a:lnTo>
                      <a:pt x="202" y="13"/>
                    </a:lnTo>
                    <a:lnTo>
                      <a:pt x="202" y="15"/>
                    </a:lnTo>
                    <a:lnTo>
                      <a:pt x="202" y="15"/>
                    </a:lnTo>
                    <a:lnTo>
                      <a:pt x="202" y="15"/>
                    </a:lnTo>
                    <a:lnTo>
                      <a:pt x="202" y="18"/>
                    </a:lnTo>
                    <a:lnTo>
                      <a:pt x="202" y="18"/>
                    </a:lnTo>
                    <a:lnTo>
                      <a:pt x="202" y="18"/>
                    </a:lnTo>
                    <a:lnTo>
                      <a:pt x="202" y="18"/>
                    </a:lnTo>
                    <a:lnTo>
                      <a:pt x="204" y="18"/>
                    </a:lnTo>
                    <a:lnTo>
                      <a:pt x="204" y="18"/>
                    </a:lnTo>
                    <a:lnTo>
                      <a:pt x="204" y="18"/>
                    </a:lnTo>
                    <a:lnTo>
                      <a:pt x="204" y="18"/>
                    </a:lnTo>
                    <a:lnTo>
                      <a:pt x="204" y="18"/>
                    </a:lnTo>
                    <a:lnTo>
                      <a:pt x="204" y="20"/>
                    </a:lnTo>
                    <a:lnTo>
                      <a:pt x="202" y="22"/>
                    </a:lnTo>
                    <a:lnTo>
                      <a:pt x="202" y="24"/>
                    </a:lnTo>
                    <a:lnTo>
                      <a:pt x="200" y="24"/>
                    </a:lnTo>
                    <a:lnTo>
                      <a:pt x="200" y="26"/>
                    </a:lnTo>
                    <a:lnTo>
                      <a:pt x="200" y="26"/>
                    </a:lnTo>
                    <a:lnTo>
                      <a:pt x="200" y="29"/>
                    </a:lnTo>
                    <a:lnTo>
                      <a:pt x="200" y="29"/>
                    </a:lnTo>
                    <a:lnTo>
                      <a:pt x="197" y="29"/>
                    </a:lnTo>
                    <a:lnTo>
                      <a:pt x="197" y="29"/>
                    </a:lnTo>
                    <a:lnTo>
                      <a:pt x="197" y="31"/>
                    </a:lnTo>
                    <a:lnTo>
                      <a:pt x="197" y="31"/>
                    </a:lnTo>
                    <a:lnTo>
                      <a:pt x="197" y="33"/>
                    </a:lnTo>
                    <a:lnTo>
                      <a:pt x="197" y="33"/>
                    </a:lnTo>
                    <a:lnTo>
                      <a:pt x="197" y="33"/>
                    </a:lnTo>
                    <a:lnTo>
                      <a:pt x="197" y="33"/>
                    </a:lnTo>
                    <a:lnTo>
                      <a:pt x="195" y="37"/>
                    </a:lnTo>
                    <a:lnTo>
                      <a:pt x="195" y="40"/>
                    </a:lnTo>
                    <a:lnTo>
                      <a:pt x="195" y="44"/>
                    </a:lnTo>
                    <a:lnTo>
                      <a:pt x="191" y="46"/>
                    </a:lnTo>
                    <a:lnTo>
                      <a:pt x="191" y="46"/>
                    </a:lnTo>
                    <a:lnTo>
                      <a:pt x="188" y="49"/>
                    </a:lnTo>
                    <a:lnTo>
                      <a:pt x="188" y="49"/>
                    </a:lnTo>
                    <a:lnTo>
                      <a:pt x="188" y="51"/>
                    </a:lnTo>
                    <a:lnTo>
                      <a:pt x="188" y="53"/>
                    </a:lnTo>
                    <a:lnTo>
                      <a:pt x="188" y="55"/>
                    </a:lnTo>
                    <a:lnTo>
                      <a:pt x="188" y="55"/>
                    </a:lnTo>
                    <a:lnTo>
                      <a:pt x="188" y="55"/>
                    </a:lnTo>
                    <a:lnTo>
                      <a:pt x="186" y="62"/>
                    </a:lnTo>
                    <a:lnTo>
                      <a:pt x="184" y="64"/>
                    </a:lnTo>
                    <a:lnTo>
                      <a:pt x="184" y="66"/>
                    </a:lnTo>
                    <a:lnTo>
                      <a:pt x="184" y="66"/>
                    </a:lnTo>
                    <a:lnTo>
                      <a:pt x="184" y="66"/>
                    </a:lnTo>
                    <a:lnTo>
                      <a:pt x="184" y="66"/>
                    </a:lnTo>
                    <a:lnTo>
                      <a:pt x="184" y="66"/>
                    </a:lnTo>
                    <a:lnTo>
                      <a:pt x="186" y="66"/>
                    </a:lnTo>
                    <a:lnTo>
                      <a:pt x="186" y="66"/>
                    </a:lnTo>
                    <a:lnTo>
                      <a:pt x="186" y="69"/>
                    </a:lnTo>
                    <a:lnTo>
                      <a:pt x="188" y="69"/>
                    </a:lnTo>
                    <a:lnTo>
                      <a:pt x="188" y="69"/>
                    </a:lnTo>
                    <a:lnTo>
                      <a:pt x="188" y="69"/>
                    </a:lnTo>
                    <a:lnTo>
                      <a:pt x="188" y="69"/>
                    </a:lnTo>
                    <a:lnTo>
                      <a:pt x="188" y="66"/>
                    </a:lnTo>
                    <a:lnTo>
                      <a:pt x="191" y="69"/>
                    </a:lnTo>
                    <a:lnTo>
                      <a:pt x="191" y="69"/>
                    </a:lnTo>
                    <a:lnTo>
                      <a:pt x="191" y="69"/>
                    </a:lnTo>
                    <a:lnTo>
                      <a:pt x="191" y="69"/>
                    </a:lnTo>
                    <a:lnTo>
                      <a:pt x="191" y="69"/>
                    </a:lnTo>
                    <a:lnTo>
                      <a:pt x="191" y="69"/>
                    </a:lnTo>
                    <a:lnTo>
                      <a:pt x="191" y="71"/>
                    </a:lnTo>
                    <a:lnTo>
                      <a:pt x="193" y="71"/>
                    </a:lnTo>
                    <a:lnTo>
                      <a:pt x="191" y="71"/>
                    </a:lnTo>
                    <a:lnTo>
                      <a:pt x="191" y="73"/>
                    </a:lnTo>
                    <a:lnTo>
                      <a:pt x="191" y="73"/>
                    </a:lnTo>
                    <a:lnTo>
                      <a:pt x="188" y="75"/>
                    </a:lnTo>
                    <a:lnTo>
                      <a:pt x="188" y="75"/>
                    </a:lnTo>
                    <a:lnTo>
                      <a:pt x="186" y="75"/>
                    </a:lnTo>
                    <a:lnTo>
                      <a:pt x="186" y="75"/>
                    </a:lnTo>
                    <a:lnTo>
                      <a:pt x="184" y="75"/>
                    </a:lnTo>
                    <a:lnTo>
                      <a:pt x="184" y="75"/>
                    </a:lnTo>
                    <a:lnTo>
                      <a:pt x="182" y="77"/>
                    </a:lnTo>
                    <a:lnTo>
                      <a:pt x="182" y="77"/>
                    </a:lnTo>
                    <a:lnTo>
                      <a:pt x="177" y="77"/>
                    </a:lnTo>
                    <a:lnTo>
                      <a:pt x="171" y="82"/>
                    </a:lnTo>
                    <a:lnTo>
                      <a:pt x="162" y="86"/>
                    </a:lnTo>
                    <a:lnTo>
                      <a:pt x="155" y="88"/>
                    </a:lnTo>
                    <a:lnTo>
                      <a:pt x="146" y="93"/>
                    </a:lnTo>
                    <a:lnTo>
                      <a:pt x="144" y="93"/>
                    </a:lnTo>
                    <a:lnTo>
                      <a:pt x="142" y="95"/>
                    </a:lnTo>
                    <a:lnTo>
                      <a:pt x="142" y="97"/>
                    </a:lnTo>
                    <a:lnTo>
                      <a:pt x="138" y="97"/>
                    </a:lnTo>
                    <a:lnTo>
                      <a:pt x="135" y="97"/>
                    </a:lnTo>
                    <a:lnTo>
                      <a:pt x="135" y="100"/>
                    </a:lnTo>
                    <a:lnTo>
                      <a:pt x="135" y="100"/>
                    </a:lnTo>
                    <a:lnTo>
                      <a:pt x="133" y="102"/>
                    </a:lnTo>
                    <a:lnTo>
                      <a:pt x="133" y="102"/>
                    </a:lnTo>
                    <a:lnTo>
                      <a:pt x="131" y="102"/>
                    </a:lnTo>
                    <a:lnTo>
                      <a:pt x="131" y="102"/>
                    </a:lnTo>
                    <a:lnTo>
                      <a:pt x="129" y="102"/>
                    </a:lnTo>
                    <a:lnTo>
                      <a:pt x="129" y="104"/>
                    </a:lnTo>
                    <a:lnTo>
                      <a:pt x="129" y="104"/>
                    </a:lnTo>
                    <a:lnTo>
                      <a:pt x="126" y="104"/>
                    </a:lnTo>
                    <a:lnTo>
                      <a:pt x="126" y="102"/>
                    </a:lnTo>
                    <a:lnTo>
                      <a:pt x="126" y="102"/>
                    </a:lnTo>
                    <a:lnTo>
                      <a:pt x="126" y="102"/>
                    </a:lnTo>
                    <a:lnTo>
                      <a:pt x="126" y="102"/>
                    </a:lnTo>
                    <a:lnTo>
                      <a:pt x="126" y="102"/>
                    </a:lnTo>
                    <a:lnTo>
                      <a:pt x="126" y="102"/>
                    </a:lnTo>
                    <a:lnTo>
                      <a:pt x="129" y="100"/>
                    </a:lnTo>
                    <a:lnTo>
                      <a:pt x="129" y="100"/>
                    </a:lnTo>
                    <a:lnTo>
                      <a:pt x="129" y="100"/>
                    </a:lnTo>
                    <a:lnTo>
                      <a:pt x="129" y="100"/>
                    </a:lnTo>
                    <a:lnTo>
                      <a:pt x="129" y="100"/>
                    </a:lnTo>
                    <a:lnTo>
                      <a:pt x="129" y="97"/>
                    </a:lnTo>
                    <a:lnTo>
                      <a:pt x="129" y="97"/>
                    </a:lnTo>
                    <a:lnTo>
                      <a:pt x="129" y="97"/>
                    </a:lnTo>
                    <a:lnTo>
                      <a:pt x="129" y="97"/>
                    </a:lnTo>
                    <a:lnTo>
                      <a:pt x="126" y="97"/>
                    </a:lnTo>
                    <a:lnTo>
                      <a:pt x="124" y="97"/>
                    </a:lnTo>
                    <a:lnTo>
                      <a:pt x="122" y="97"/>
                    </a:lnTo>
                    <a:lnTo>
                      <a:pt x="122" y="97"/>
                    </a:lnTo>
                    <a:lnTo>
                      <a:pt x="122" y="97"/>
                    </a:lnTo>
                    <a:lnTo>
                      <a:pt x="120" y="97"/>
                    </a:lnTo>
                    <a:lnTo>
                      <a:pt x="120" y="97"/>
                    </a:lnTo>
                    <a:lnTo>
                      <a:pt x="120" y="97"/>
                    </a:lnTo>
                    <a:lnTo>
                      <a:pt x="120" y="97"/>
                    </a:lnTo>
                    <a:lnTo>
                      <a:pt x="118" y="97"/>
                    </a:lnTo>
                    <a:lnTo>
                      <a:pt x="115" y="97"/>
                    </a:lnTo>
                    <a:lnTo>
                      <a:pt x="115" y="97"/>
                    </a:lnTo>
                    <a:lnTo>
                      <a:pt x="115" y="97"/>
                    </a:lnTo>
                    <a:lnTo>
                      <a:pt x="115" y="95"/>
                    </a:lnTo>
                    <a:lnTo>
                      <a:pt x="113" y="95"/>
                    </a:lnTo>
                    <a:lnTo>
                      <a:pt x="113" y="95"/>
                    </a:lnTo>
                    <a:lnTo>
                      <a:pt x="113" y="95"/>
                    </a:lnTo>
                    <a:lnTo>
                      <a:pt x="111" y="97"/>
                    </a:lnTo>
                    <a:lnTo>
                      <a:pt x="104" y="100"/>
                    </a:lnTo>
                    <a:lnTo>
                      <a:pt x="104" y="100"/>
                    </a:lnTo>
                    <a:lnTo>
                      <a:pt x="104" y="100"/>
                    </a:lnTo>
                    <a:lnTo>
                      <a:pt x="102" y="100"/>
                    </a:lnTo>
                    <a:lnTo>
                      <a:pt x="100" y="100"/>
                    </a:lnTo>
                    <a:lnTo>
                      <a:pt x="100" y="100"/>
                    </a:lnTo>
                    <a:lnTo>
                      <a:pt x="100" y="100"/>
                    </a:lnTo>
                    <a:lnTo>
                      <a:pt x="98" y="102"/>
                    </a:lnTo>
                    <a:lnTo>
                      <a:pt x="98" y="102"/>
                    </a:lnTo>
                    <a:lnTo>
                      <a:pt x="95" y="102"/>
                    </a:lnTo>
                    <a:lnTo>
                      <a:pt x="95" y="102"/>
                    </a:lnTo>
                    <a:lnTo>
                      <a:pt x="95" y="100"/>
                    </a:lnTo>
                    <a:lnTo>
                      <a:pt x="95" y="100"/>
                    </a:lnTo>
                    <a:lnTo>
                      <a:pt x="95" y="100"/>
                    </a:lnTo>
                    <a:lnTo>
                      <a:pt x="93" y="100"/>
                    </a:lnTo>
                    <a:lnTo>
                      <a:pt x="93" y="100"/>
                    </a:lnTo>
                    <a:lnTo>
                      <a:pt x="93" y="100"/>
                    </a:lnTo>
                    <a:lnTo>
                      <a:pt x="93" y="100"/>
                    </a:lnTo>
                    <a:lnTo>
                      <a:pt x="93" y="100"/>
                    </a:lnTo>
                    <a:lnTo>
                      <a:pt x="91" y="100"/>
                    </a:lnTo>
                    <a:lnTo>
                      <a:pt x="91" y="100"/>
                    </a:lnTo>
                    <a:lnTo>
                      <a:pt x="91" y="100"/>
                    </a:lnTo>
                    <a:lnTo>
                      <a:pt x="89" y="100"/>
                    </a:lnTo>
                    <a:lnTo>
                      <a:pt x="89" y="102"/>
                    </a:lnTo>
                    <a:lnTo>
                      <a:pt x="89" y="102"/>
                    </a:lnTo>
                    <a:lnTo>
                      <a:pt x="89" y="102"/>
                    </a:lnTo>
                    <a:lnTo>
                      <a:pt x="87" y="102"/>
                    </a:lnTo>
                    <a:lnTo>
                      <a:pt x="87" y="102"/>
                    </a:lnTo>
                    <a:lnTo>
                      <a:pt x="87" y="102"/>
                    </a:lnTo>
                    <a:lnTo>
                      <a:pt x="84" y="102"/>
                    </a:lnTo>
                    <a:lnTo>
                      <a:pt x="84" y="102"/>
                    </a:lnTo>
                    <a:lnTo>
                      <a:pt x="82" y="102"/>
                    </a:lnTo>
                    <a:lnTo>
                      <a:pt x="82" y="102"/>
                    </a:lnTo>
                    <a:lnTo>
                      <a:pt x="82" y="102"/>
                    </a:lnTo>
                    <a:lnTo>
                      <a:pt x="82" y="102"/>
                    </a:lnTo>
                    <a:lnTo>
                      <a:pt x="82" y="102"/>
                    </a:lnTo>
                    <a:lnTo>
                      <a:pt x="82" y="100"/>
                    </a:lnTo>
                    <a:lnTo>
                      <a:pt x="82" y="100"/>
                    </a:lnTo>
                    <a:lnTo>
                      <a:pt x="80" y="100"/>
                    </a:lnTo>
                    <a:lnTo>
                      <a:pt x="80" y="100"/>
                    </a:lnTo>
                    <a:lnTo>
                      <a:pt x="78" y="102"/>
                    </a:lnTo>
                    <a:lnTo>
                      <a:pt x="73" y="102"/>
                    </a:lnTo>
                    <a:lnTo>
                      <a:pt x="73" y="104"/>
                    </a:lnTo>
                    <a:lnTo>
                      <a:pt x="71" y="104"/>
                    </a:lnTo>
                    <a:lnTo>
                      <a:pt x="71" y="104"/>
                    </a:lnTo>
                    <a:lnTo>
                      <a:pt x="69" y="106"/>
                    </a:lnTo>
                    <a:lnTo>
                      <a:pt x="60" y="108"/>
                    </a:lnTo>
                    <a:lnTo>
                      <a:pt x="60" y="108"/>
                    </a:lnTo>
                    <a:lnTo>
                      <a:pt x="58" y="108"/>
                    </a:lnTo>
                    <a:lnTo>
                      <a:pt x="58" y="108"/>
                    </a:lnTo>
                    <a:lnTo>
                      <a:pt x="58" y="108"/>
                    </a:lnTo>
                    <a:lnTo>
                      <a:pt x="56" y="111"/>
                    </a:lnTo>
                    <a:lnTo>
                      <a:pt x="56" y="113"/>
                    </a:lnTo>
                    <a:lnTo>
                      <a:pt x="49" y="115"/>
                    </a:lnTo>
                    <a:lnTo>
                      <a:pt x="47" y="115"/>
                    </a:lnTo>
                    <a:lnTo>
                      <a:pt x="44" y="115"/>
                    </a:lnTo>
                    <a:lnTo>
                      <a:pt x="44" y="115"/>
                    </a:lnTo>
                    <a:lnTo>
                      <a:pt x="44" y="115"/>
                    </a:lnTo>
                    <a:lnTo>
                      <a:pt x="44" y="115"/>
                    </a:lnTo>
                    <a:lnTo>
                      <a:pt x="44" y="115"/>
                    </a:lnTo>
                    <a:lnTo>
                      <a:pt x="44" y="115"/>
                    </a:lnTo>
                    <a:lnTo>
                      <a:pt x="42" y="115"/>
                    </a:lnTo>
                    <a:lnTo>
                      <a:pt x="40" y="115"/>
                    </a:lnTo>
                    <a:lnTo>
                      <a:pt x="38" y="115"/>
                    </a:lnTo>
                    <a:lnTo>
                      <a:pt x="36" y="115"/>
                    </a:lnTo>
                    <a:lnTo>
                      <a:pt x="33" y="115"/>
                    </a:lnTo>
                    <a:lnTo>
                      <a:pt x="33" y="115"/>
                    </a:lnTo>
                    <a:lnTo>
                      <a:pt x="33" y="115"/>
                    </a:lnTo>
                    <a:lnTo>
                      <a:pt x="31" y="115"/>
                    </a:lnTo>
                    <a:lnTo>
                      <a:pt x="27" y="119"/>
                    </a:lnTo>
                    <a:lnTo>
                      <a:pt x="27" y="119"/>
                    </a:lnTo>
                    <a:lnTo>
                      <a:pt x="25" y="119"/>
                    </a:lnTo>
                    <a:lnTo>
                      <a:pt x="25" y="119"/>
                    </a:lnTo>
                    <a:lnTo>
                      <a:pt x="22" y="119"/>
                    </a:lnTo>
                    <a:lnTo>
                      <a:pt x="20" y="119"/>
                    </a:lnTo>
                    <a:lnTo>
                      <a:pt x="20" y="122"/>
                    </a:lnTo>
                    <a:lnTo>
                      <a:pt x="20" y="122"/>
                    </a:lnTo>
                    <a:lnTo>
                      <a:pt x="18" y="122"/>
                    </a:lnTo>
                    <a:lnTo>
                      <a:pt x="18" y="124"/>
                    </a:lnTo>
                    <a:lnTo>
                      <a:pt x="18" y="124"/>
                    </a:lnTo>
                    <a:lnTo>
                      <a:pt x="16" y="124"/>
                    </a:lnTo>
                    <a:lnTo>
                      <a:pt x="16" y="124"/>
                    </a:lnTo>
                    <a:lnTo>
                      <a:pt x="13" y="124"/>
                    </a:lnTo>
                    <a:lnTo>
                      <a:pt x="13" y="124"/>
                    </a:lnTo>
                    <a:lnTo>
                      <a:pt x="11" y="124"/>
                    </a:lnTo>
                    <a:lnTo>
                      <a:pt x="11" y="124"/>
                    </a:lnTo>
                    <a:lnTo>
                      <a:pt x="7" y="126"/>
                    </a:lnTo>
                    <a:lnTo>
                      <a:pt x="7" y="126"/>
                    </a:lnTo>
                    <a:lnTo>
                      <a:pt x="2" y="128"/>
                    </a:lnTo>
                    <a:lnTo>
                      <a:pt x="5" y="128"/>
                    </a:lnTo>
                    <a:lnTo>
                      <a:pt x="5" y="128"/>
                    </a:lnTo>
                    <a:lnTo>
                      <a:pt x="7" y="128"/>
                    </a:lnTo>
                    <a:lnTo>
                      <a:pt x="9" y="131"/>
                    </a:lnTo>
                    <a:lnTo>
                      <a:pt x="9" y="131"/>
                    </a:lnTo>
                    <a:lnTo>
                      <a:pt x="9" y="131"/>
                    </a:lnTo>
                    <a:lnTo>
                      <a:pt x="11" y="135"/>
                    </a:lnTo>
                    <a:lnTo>
                      <a:pt x="11" y="135"/>
                    </a:lnTo>
                    <a:lnTo>
                      <a:pt x="13" y="137"/>
                    </a:lnTo>
                    <a:lnTo>
                      <a:pt x="13" y="137"/>
                    </a:lnTo>
                    <a:lnTo>
                      <a:pt x="16" y="139"/>
                    </a:lnTo>
                    <a:lnTo>
                      <a:pt x="16" y="139"/>
                    </a:lnTo>
                    <a:lnTo>
                      <a:pt x="16" y="139"/>
                    </a:lnTo>
                    <a:lnTo>
                      <a:pt x="16" y="139"/>
                    </a:lnTo>
                    <a:lnTo>
                      <a:pt x="16" y="139"/>
                    </a:lnTo>
                    <a:lnTo>
                      <a:pt x="16" y="139"/>
                    </a:lnTo>
                    <a:lnTo>
                      <a:pt x="18" y="139"/>
                    </a:lnTo>
                    <a:lnTo>
                      <a:pt x="18" y="142"/>
                    </a:lnTo>
                    <a:lnTo>
                      <a:pt x="18" y="144"/>
                    </a:lnTo>
                    <a:lnTo>
                      <a:pt x="18" y="144"/>
                    </a:lnTo>
                    <a:lnTo>
                      <a:pt x="18" y="144"/>
                    </a:lnTo>
                    <a:lnTo>
                      <a:pt x="18" y="144"/>
                    </a:lnTo>
                    <a:lnTo>
                      <a:pt x="20" y="144"/>
                    </a:lnTo>
                    <a:lnTo>
                      <a:pt x="20" y="144"/>
                    </a:lnTo>
                    <a:lnTo>
                      <a:pt x="20" y="144"/>
                    </a:lnTo>
                    <a:lnTo>
                      <a:pt x="22" y="144"/>
                    </a:lnTo>
                    <a:lnTo>
                      <a:pt x="22" y="144"/>
                    </a:lnTo>
                    <a:lnTo>
                      <a:pt x="22" y="144"/>
                    </a:lnTo>
                    <a:lnTo>
                      <a:pt x="25" y="144"/>
                    </a:lnTo>
                    <a:lnTo>
                      <a:pt x="25" y="144"/>
                    </a:lnTo>
                    <a:lnTo>
                      <a:pt x="25" y="144"/>
                    </a:lnTo>
                    <a:lnTo>
                      <a:pt x="27" y="146"/>
                    </a:lnTo>
                    <a:lnTo>
                      <a:pt x="27" y="144"/>
                    </a:lnTo>
                    <a:lnTo>
                      <a:pt x="27" y="144"/>
                    </a:lnTo>
                    <a:lnTo>
                      <a:pt x="29" y="144"/>
                    </a:lnTo>
                    <a:lnTo>
                      <a:pt x="29" y="144"/>
                    </a:lnTo>
                    <a:lnTo>
                      <a:pt x="29" y="144"/>
                    </a:lnTo>
                    <a:lnTo>
                      <a:pt x="29" y="144"/>
                    </a:lnTo>
                    <a:lnTo>
                      <a:pt x="31" y="144"/>
                    </a:lnTo>
                    <a:lnTo>
                      <a:pt x="33" y="144"/>
                    </a:lnTo>
                    <a:lnTo>
                      <a:pt x="33" y="144"/>
                    </a:lnTo>
                    <a:lnTo>
                      <a:pt x="33" y="144"/>
                    </a:lnTo>
                    <a:lnTo>
                      <a:pt x="33" y="144"/>
                    </a:lnTo>
                    <a:lnTo>
                      <a:pt x="36" y="144"/>
                    </a:lnTo>
                    <a:lnTo>
                      <a:pt x="36" y="144"/>
                    </a:lnTo>
                    <a:lnTo>
                      <a:pt x="36" y="142"/>
                    </a:lnTo>
                    <a:lnTo>
                      <a:pt x="38" y="142"/>
                    </a:lnTo>
                    <a:lnTo>
                      <a:pt x="38" y="142"/>
                    </a:lnTo>
                    <a:lnTo>
                      <a:pt x="38" y="142"/>
                    </a:lnTo>
                    <a:lnTo>
                      <a:pt x="38" y="144"/>
                    </a:lnTo>
                    <a:lnTo>
                      <a:pt x="38" y="144"/>
                    </a:lnTo>
                    <a:lnTo>
                      <a:pt x="40" y="144"/>
                    </a:lnTo>
                    <a:lnTo>
                      <a:pt x="40" y="144"/>
                    </a:lnTo>
                    <a:lnTo>
                      <a:pt x="42" y="142"/>
                    </a:lnTo>
                    <a:lnTo>
                      <a:pt x="44" y="142"/>
                    </a:lnTo>
                    <a:lnTo>
                      <a:pt x="47" y="144"/>
                    </a:lnTo>
                    <a:lnTo>
                      <a:pt x="47" y="144"/>
                    </a:lnTo>
                    <a:lnTo>
                      <a:pt x="47" y="144"/>
                    </a:lnTo>
                    <a:lnTo>
                      <a:pt x="47" y="142"/>
                    </a:lnTo>
                    <a:lnTo>
                      <a:pt x="49" y="142"/>
                    </a:lnTo>
                    <a:lnTo>
                      <a:pt x="49" y="142"/>
                    </a:lnTo>
                    <a:lnTo>
                      <a:pt x="49" y="142"/>
                    </a:lnTo>
                    <a:lnTo>
                      <a:pt x="49" y="144"/>
                    </a:lnTo>
                    <a:lnTo>
                      <a:pt x="51" y="146"/>
                    </a:lnTo>
                    <a:lnTo>
                      <a:pt x="51" y="148"/>
                    </a:lnTo>
                    <a:lnTo>
                      <a:pt x="53" y="148"/>
                    </a:lnTo>
                    <a:lnTo>
                      <a:pt x="53" y="150"/>
                    </a:lnTo>
                    <a:lnTo>
                      <a:pt x="53" y="150"/>
                    </a:lnTo>
                    <a:lnTo>
                      <a:pt x="53" y="150"/>
                    </a:lnTo>
                    <a:lnTo>
                      <a:pt x="51" y="150"/>
                    </a:lnTo>
                    <a:lnTo>
                      <a:pt x="51" y="150"/>
                    </a:lnTo>
                    <a:lnTo>
                      <a:pt x="51" y="150"/>
                    </a:lnTo>
                    <a:lnTo>
                      <a:pt x="51" y="153"/>
                    </a:lnTo>
                    <a:lnTo>
                      <a:pt x="49" y="153"/>
                    </a:lnTo>
                    <a:lnTo>
                      <a:pt x="49" y="153"/>
                    </a:lnTo>
                    <a:lnTo>
                      <a:pt x="49" y="153"/>
                    </a:lnTo>
                    <a:lnTo>
                      <a:pt x="47" y="155"/>
                    </a:lnTo>
                    <a:lnTo>
                      <a:pt x="47" y="155"/>
                    </a:lnTo>
                    <a:lnTo>
                      <a:pt x="47" y="157"/>
                    </a:lnTo>
                    <a:lnTo>
                      <a:pt x="47" y="157"/>
                    </a:lnTo>
                    <a:lnTo>
                      <a:pt x="47" y="157"/>
                    </a:lnTo>
                    <a:lnTo>
                      <a:pt x="47" y="157"/>
                    </a:lnTo>
                    <a:lnTo>
                      <a:pt x="44" y="159"/>
                    </a:lnTo>
                    <a:lnTo>
                      <a:pt x="44" y="159"/>
                    </a:lnTo>
                    <a:lnTo>
                      <a:pt x="44" y="162"/>
                    </a:lnTo>
                    <a:lnTo>
                      <a:pt x="42" y="162"/>
                    </a:lnTo>
                    <a:lnTo>
                      <a:pt x="38" y="164"/>
                    </a:lnTo>
                    <a:lnTo>
                      <a:pt x="38" y="164"/>
                    </a:lnTo>
                    <a:lnTo>
                      <a:pt x="38" y="164"/>
                    </a:lnTo>
                    <a:lnTo>
                      <a:pt x="36" y="164"/>
                    </a:lnTo>
                    <a:lnTo>
                      <a:pt x="36" y="164"/>
                    </a:lnTo>
                    <a:lnTo>
                      <a:pt x="36" y="164"/>
                    </a:lnTo>
                    <a:lnTo>
                      <a:pt x="33" y="164"/>
                    </a:lnTo>
                    <a:lnTo>
                      <a:pt x="31" y="164"/>
                    </a:lnTo>
                    <a:lnTo>
                      <a:pt x="31" y="164"/>
                    </a:lnTo>
                    <a:lnTo>
                      <a:pt x="31" y="164"/>
                    </a:lnTo>
                    <a:lnTo>
                      <a:pt x="31" y="164"/>
                    </a:lnTo>
                    <a:lnTo>
                      <a:pt x="31" y="164"/>
                    </a:lnTo>
                    <a:lnTo>
                      <a:pt x="31" y="164"/>
                    </a:lnTo>
                    <a:lnTo>
                      <a:pt x="31" y="164"/>
                    </a:lnTo>
                    <a:lnTo>
                      <a:pt x="31" y="164"/>
                    </a:lnTo>
                    <a:lnTo>
                      <a:pt x="29" y="164"/>
                    </a:lnTo>
                    <a:lnTo>
                      <a:pt x="27" y="166"/>
                    </a:lnTo>
                    <a:lnTo>
                      <a:pt x="25" y="166"/>
                    </a:lnTo>
                    <a:lnTo>
                      <a:pt x="25" y="166"/>
                    </a:lnTo>
                    <a:lnTo>
                      <a:pt x="22" y="166"/>
                    </a:lnTo>
                    <a:lnTo>
                      <a:pt x="22" y="164"/>
                    </a:lnTo>
                    <a:lnTo>
                      <a:pt x="22" y="164"/>
                    </a:lnTo>
                    <a:lnTo>
                      <a:pt x="22" y="166"/>
                    </a:lnTo>
                    <a:lnTo>
                      <a:pt x="22" y="166"/>
                    </a:lnTo>
                    <a:lnTo>
                      <a:pt x="20" y="166"/>
                    </a:lnTo>
                    <a:lnTo>
                      <a:pt x="18" y="168"/>
                    </a:lnTo>
                    <a:lnTo>
                      <a:pt x="16" y="168"/>
                    </a:lnTo>
                    <a:lnTo>
                      <a:pt x="16" y="168"/>
                    </a:lnTo>
                    <a:lnTo>
                      <a:pt x="13" y="168"/>
                    </a:lnTo>
                    <a:lnTo>
                      <a:pt x="11" y="168"/>
                    </a:lnTo>
                    <a:lnTo>
                      <a:pt x="11" y="170"/>
                    </a:lnTo>
                    <a:lnTo>
                      <a:pt x="11" y="170"/>
                    </a:lnTo>
                    <a:lnTo>
                      <a:pt x="11" y="170"/>
                    </a:lnTo>
                    <a:lnTo>
                      <a:pt x="11" y="170"/>
                    </a:lnTo>
                    <a:lnTo>
                      <a:pt x="9" y="173"/>
                    </a:lnTo>
                    <a:lnTo>
                      <a:pt x="9" y="173"/>
                    </a:lnTo>
                    <a:lnTo>
                      <a:pt x="9" y="173"/>
                    </a:lnTo>
                    <a:lnTo>
                      <a:pt x="9" y="173"/>
                    </a:lnTo>
                    <a:lnTo>
                      <a:pt x="7" y="173"/>
                    </a:lnTo>
                    <a:lnTo>
                      <a:pt x="7" y="173"/>
                    </a:lnTo>
                    <a:lnTo>
                      <a:pt x="7" y="175"/>
                    </a:lnTo>
                    <a:lnTo>
                      <a:pt x="7" y="175"/>
                    </a:lnTo>
                    <a:lnTo>
                      <a:pt x="7" y="175"/>
                    </a:lnTo>
                    <a:lnTo>
                      <a:pt x="7" y="175"/>
                    </a:lnTo>
                    <a:lnTo>
                      <a:pt x="7" y="177"/>
                    </a:lnTo>
                    <a:lnTo>
                      <a:pt x="7" y="177"/>
                    </a:lnTo>
                    <a:lnTo>
                      <a:pt x="5" y="182"/>
                    </a:lnTo>
                    <a:lnTo>
                      <a:pt x="5" y="182"/>
                    </a:lnTo>
                    <a:lnTo>
                      <a:pt x="5" y="184"/>
                    </a:lnTo>
                    <a:lnTo>
                      <a:pt x="5" y="184"/>
                    </a:lnTo>
                    <a:lnTo>
                      <a:pt x="5" y="186"/>
                    </a:lnTo>
                    <a:lnTo>
                      <a:pt x="5" y="186"/>
                    </a:lnTo>
                    <a:lnTo>
                      <a:pt x="5" y="188"/>
                    </a:lnTo>
                    <a:lnTo>
                      <a:pt x="5" y="188"/>
                    </a:lnTo>
                    <a:lnTo>
                      <a:pt x="2" y="188"/>
                    </a:lnTo>
                    <a:lnTo>
                      <a:pt x="2" y="188"/>
                    </a:lnTo>
                    <a:lnTo>
                      <a:pt x="2" y="188"/>
                    </a:lnTo>
                    <a:lnTo>
                      <a:pt x="0" y="190"/>
                    </a:lnTo>
                    <a:lnTo>
                      <a:pt x="0" y="193"/>
                    </a:lnTo>
                    <a:lnTo>
                      <a:pt x="0" y="193"/>
                    </a:lnTo>
                    <a:lnTo>
                      <a:pt x="0" y="193"/>
                    </a:lnTo>
                    <a:lnTo>
                      <a:pt x="0" y="193"/>
                    </a:lnTo>
                    <a:lnTo>
                      <a:pt x="2" y="193"/>
                    </a:lnTo>
                    <a:lnTo>
                      <a:pt x="2" y="197"/>
                    </a:lnTo>
                    <a:lnTo>
                      <a:pt x="5" y="199"/>
                    </a:lnTo>
                    <a:lnTo>
                      <a:pt x="5" y="199"/>
                    </a:lnTo>
                    <a:lnTo>
                      <a:pt x="5" y="199"/>
                    </a:lnTo>
                    <a:lnTo>
                      <a:pt x="5" y="199"/>
                    </a:lnTo>
                    <a:lnTo>
                      <a:pt x="7" y="197"/>
                    </a:lnTo>
                    <a:lnTo>
                      <a:pt x="7" y="197"/>
                    </a:lnTo>
                    <a:lnTo>
                      <a:pt x="7" y="199"/>
                    </a:lnTo>
                    <a:lnTo>
                      <a:pt x="7" y="199"/>
                    </a:lnTo>
                    <a:lnTo>
                      <a:pt x="9" y="201"/>
                    </a:lnTo>
                    <a:lnTo>
                      <a:pt x="9" y="201"/>
                    </a:lnTo>
                    <a:lnTo>
                      <a:pt x="11" y="204"/>
                    </a:lnTo>
                    <a:lnTo>
                      <a:pt x="11" y="204"/>
                    </a:lnTo>
                    <a:lnTo>
                      <a:pt x="13" y="201"/>
                    </a:lnTo>
                    <a:lnTo>
                      <a:pt x="16" y="201"/>
                    </a:lnTo>
                    <a:lnTo>
                      <a:pt x="18" y="201"/>
                    </a:lnTo>
                    <a:lnTo>
                      <a:pt x="18" y="201"/>
                    </a:lnTo>
                    <a:lnTo>
                      <a:pt x="20" y="201"/>
                    </a:lnTo>
                    <a:lnTo>
                      <a:pt x="20" y="204"/>
                    </a:lnTo>
                    <a:lnTo>
                      <a:pt x="22" y="204"/>
                    </a:lnTo>
                    <a:lnTo>
                      <a:pt x="22" y="201"/>
                    </a:lnTo>
                    <a:lnTo>
                      <a:pt x="25" y="199"/>
                    </a:lnTo>
                    <a:lnTo>
                      <a:pt x="27" y="197"/>
                    </a:lnTo>
                    <a:lnTo>
                      <a:pt x="27" y="199"/>
                    </a:lnTo>
                    <a:lnTo>
                      <a:pt x="27" y="197"/>
                    </a:lnTo>
                    <a:lnTo>
                      <a:pt x="25" y="197"/>
                    </a:lnTo>
                    <a:lnTo>
                      <a:pt x="22" y="195"/>
                    </a:lnTo>
                    <a:lnTo>
                      <a:pt x="22" y="195"/>
                    </a:lnTo>
                    <a:lnTo>
                      <a:pt x="22" y="195"/>
                    </a:lnTo>
                    <a:lnTo>
                      <a:pt x="22" y="195"/>
                    </a:lnTo>
                    <a:lnTo>
                      <a:pt x="25" y="193"/>
                    </a:lnTo>
                    <a:lnTo>
                      <a:pt x="22" y="193"/>
                    </a:lnTo>
                    <a:lnTo>
                      <a:pt x="20" y="193"/>
                    </a:lnTo>
                    <a:lnTo>
                      <a:pt x="20" y="195"/>
                    </a:lnTo>
                    <a:lnTo>
                      <a:pt x="18" y="195"/>
                    </a:lnTo>
                    <a:lnTo>
                      <a:pt x="18" y="197"/>
                    </a:lnTo>
                    <a:lnTo>
                      <a:pt x="16" y="197"/>
                    </a:lnTo>
                    <a:lnTo>
                      <a:pt x="16" y="197"/>
                    </a:lnTo>
                    <a:lnTo>
                      <a:pt x="16" y="195"/>
                    </a:lnTo>
                    <a:lnTo>
                      <a:pt x="18" y="195"/>
                    </a:lnTo>
                    <a:lnTo>
                      <a:pt x="18" y="193"/>
                    </a:lnTo>
                    <a:lnTo>
                      <a:pt x="18" y="193"/>
                    </a:lnTo>
                    <a:lnTo>
                      <a:pt x="16" y="193"/>
                    </a:lnTo>
                    <a:lnTo>
                      <a:pt x="16" y="195"/>
                    </a:lnTo>
                    <a:lnTo>
                      <a:pt x="13" y="195"/>
                    </a:lnTo>
                    <a:lnTo>
                      <a:pt x="16" y="193"/>
                    </a:lnTo>
                    <a:lnTo>
                      <a:pt x="18" y="190"/>
                    </a:lnTo>
                    <a:lnTo>
                      <a:pt x="18" y="190"/>
                    </a:lnTo>
                    <a:lnTo>
                      <a:pt x="16" y="190"/>
                    </a:lnTo>
                    <a:lnTo>
                      <a:pt x="13" y="193"/>
                    </a:lnTo>
                    <a:lnTo>
                      <a:pt x="13" y="193"/>
                    </a:lnTo>
                    <a:lnTo>
                      <a:pt x="11" y="190"/>
                    </a:lnTo>
                    <a:lnTo>
                      <a:pt x="11" y="188"/>
                    </a:lnTo>
                    <a:lnTo>
                      <a:pt x="13" y="186"/>
                    </a:lnTo>
                    <a:lnTo>
                      <a:pt x="13" y="186"/>
                    </a:lnTo>
                    <a:lnTo>
                      <a:pt x="13" y="184"/>
                    </a:lnTo>
                    <a:lnTo>
                      <a:pt x="13" y="184"/>
                    </a:lnTo>
                    <a:lnTo>
                      <a:pt x="13" y="184"/>
                    </a:lnTo>
                    <a:lnTo>
                      <a:pt x="16" y="179"/>
                    </a:lnTo>
                    <a:lnTo>
                      <a:pt x="16" y="179"/>
                    </a:lnTo>
                    <a:lnTo>
                      <a:pt x="18" y="177"/>
                    </a:lnTo>
                    <a:lnTo>
                      <a:pt x="20" y="177"/>
                    </a:lnTo>
                    <a:lnTo>
                      <a:pt x="20" y="177"/>
                    </a:lnTo>
                    <a:lnTo>
                      <a:pt x="20" y="179"/>
                    </a:lnTo>
                    <a:lnTo>
                      <a:pt x="20" y="179"/>
                    </a:lnTo>
                    <a:lnTo>
                      <a:pt x="25" y="177"/>
                    </a:lnTo>
                    <a:lnTo>
                      <a:pt x="29" y="177"/>
                    </a:lnTo>
                    <a:lnTo>
                      <a:pt x="31" y="175"/>
                    </a:lnTo>
                    <a:lnTo>
                      <a:pt x="33" y="175"/>
                    </a:lnTo>
                    <a:lnTo>
                      <a:pt x="31" y="173"/>
                    </a:lnTo>
                    <a:lnTo>
                      <a:pt x="33" y="170"/>
                    </a:lnTo>
                    <a:lnTo>
                      <a:pt x="33" y="170"/>
                    </a:lnTo>
                    <a:lnTo>
                      <a:pt x="36" y="170"/>
                    </a:lnTo>
                    <a:lnTo>
                      <a:pt x="36" y="170"/>
                    </a:lnTo>
                    <a:lnTo>
                      <a:pt x="36" y="170"/>
                    </a:lnTo>
                    <a:lnTo>
                      <a:pt x="36" y="170"/>
                    </a:lnTo>
                    <a:lnTo>
                      <a:pt x="36" y="170"/>
                    </a:lnTo>
                    <a:lnTo>
                      <a:pt x="38" y="170"/>
                    </a:lnTo>
                    <a:lnTo>
                      <a:pt x="38" y="173"/>
                    </a:lnTo>
                    <a:lnTo>
                      <a:pt x="38" y="170"/>
                    </a:lnTo>
                    <a:lnTo>
                      <a:pt x="38" y="170"/>
                    </a:lnTo>
                    <a:lnTo>
                      <a:pt x="38" y="170"/>
                    </a:lnTo>
                    <a:lnTo>
                      <a:pt x="38" y="168"/>
                    </a:lnTo>
                    <a:lnTo>
                      <a:pt x="40" y="168"/>
                    </a:lnTo>
                    <a:lnTo>
                      <a:pt x="40" y="168"/>
                    </a:lnTo>
                    <a:lnTo>
                      <a:pt x="40" y="168"/>
                    </a:lnTo>
                    <a:lnTo>
                      <a:pt x="40" y="168"/>
                    </a:lnTo>
                    <a:lnTo>
                      <a:pt x="40" y="170"/>
                    </a:lnTo>
                    <a:lnTo>
                      <a:pt x="40" y="170"/>
                    </a:lnTo>
                    <a:lnTo>
                      <a:pt x="40" y="170"/>
                    </a:lnTo>
                    <a:lnTo>
                      <a:pt x="40" y="170"/>
                    </a:lnTo>
                    <a:lnTo>
                      <a:pt x="42" y="173"/>
                    </a:lnTo>
                    <a:lnTo>
                      <a:pt x="42" y="173"/>
                    </a:lnTo>
                    <a:lnTo>
                      <a:pt x="40" y="173"/>
                    </a:lnTo>
                    <a:lnTo>
                      <a:pt x="40" y="173"/>
                    </a:lnTo>
                    <a:lnTo>
                      <a:pt x="38" y="173"/>
                    </a:lnTo>
                    <a:lnTo>
                      <a:pt x="38" y="175"/>
                    </a:lnTo>
                    <a:lnTo>
                      <a:pt x="40" y="177"/>
                    </a:lnTo>
                    <a:lnTo>
                      <a:pt x="40" y="175"/>
                    </a:lnTo>
                    <a:lnTo>
                      <a:pt x="40" y="175"/>
                    </a:lnTo>
                    <a:lnTo>
                      <a:pt x="42" y="175"/>
                    </a:lnTo>
                    <a:lnTo>
                      <a:pt x="42" y="175"/>
                    </a:lnTo>
                    <a:lnTo>
                      <a:pt x="42" y="175"/>
                    </a:lnTo>
                    <a:lnTo>
                      <a:pt x="44" y="175"/>
                    </a:lnTo>
                    <a:lnTo>
                      <a:pt x="47" y="175"/>
                    </a:lnTo>
                    <a:lnTo>
                      <a:pt x="47" y="175"/>
                    </a:lnTo>
                    <a:lnTo>
                      <a:pt x="47" y="175"/>
                    </a:lnTo>
                    <a:lnTo>
                      <a:pt x="47" y="177"/>
                    </a:lnTo>
                    <a:lnTo>
                      <a:pt x="47" y="179"/>
                    </a:lnTo>
                    <a:lnTo>
                      <a:pt x="49" y="179"/>
                    </a:lnTo>
                    <a:lnTo>
                      <a:pt x="49" y="177"/>
                    </a:lnTo>
                    <a:lnTo>
                      <a:pt x="49" y="177"/>
                    </a:lnTo>
                    <a:lnTo>
                      <a:pt x="51" y="177"/>
                    </a:lnTo>
                    <a:lnTo>
                      <a:pt x="51" y="179"/>
                    </a:lnTo>
                    <a:lnTo>
                      <a:pt x="51" y="179"/>
                    </a:lnTo>
                    <a:lnTo>
                      <a:pt x="51" y="179"/>
                    </a:lnTo>
                    <a:lnTo>
                      <a:pt x="51" y="177"/>
                    </a:lnTo>
                    <a:lnTo>
                      <a:pt x="53" y="177"/>
                    </a:lnTo>
                    <a:lnTo>
                      <a:pt x="53" y="177"/>
                    </a:lnTo>
                    <a:lnTo>
                      <a:pt x="56" y="177"/>
                    </a:lnTo>
                    <a:lnTo>
                      <a:pt x="56" y="177"/>
                    </a:lnTo>
                    <a:lnTo>
                      <a:pt x="58" y="175"/>
                    </a:lnTo>
                    <a:lnTo>
                      <a:pt x="58" y="175"/>
                    </a:lnTo>
                    <a:lnTo>
                      <a:pt x="60" y="170"/>
                    </a:lnTo>
                    <a:lnTo>
                      <a:pt x="60" y="170"/>
                    </a:lnTo>
                    <a:lnTo>
                      <a:pt x="62" y="170"/>
                    </a:lnTo>
                    <a:lnTo>
                      <a:pt x="62" y="170"/>
                    </a:lnTo>
                    <a:lnTo>
                      <a:pt x="62" y="170"/>
                    </a:lnTo>
                    <a:lnTo>
                      <a:pt x="60" y="173"/>
                    </a:lnTo>
                    <a:lnTo>
                      <a:pt x="62" y="173"/>
                    </a:lnTo>
                    <a:lnTo>
                      <a:pt x="62" y="173"/>
                    </a:lnTo>
                    <a:lnTo>
                      <a:pt x="64" y="170"/>
                    </a:lnTo>
                    <a:lnTo>
                      <a:pt x="64" y="170"/>
                    </a:lnTo>
                    <a:lnTo>
                      <a:pt x="64" y="170"/>
                    </a:lnTo>
                    <a:lnTo>
                      <a:pt x="67" y="168"/>
                    </a:lnTo>
                    <a:lnTo>
                      <a:pt x="69" y="168"/>
                    </a:lnTo>
                    <a:lnTo>
                      <a:pt x="71" y="168"/>
                    </a:lnTo>
                    <a:lnTo>
                      <a:pt x="73" y="168"/>
                    </a:lnTo>
                    <a:lnTo>
                      <a:pt x="73" y="166"/>
                    </a:lnTo>
                    <a:lnTo>
                      <a:pt x="75" y="166"/>
                    </a:lnTo>
                    <a:lnTo>
                      <a:pt x="75" y="166"/>
                    </a:lnTo>
                    <a:lnTo>
                      <a:pt x="73" y="168"/>
                    </a:lnTo>
                    <a:lnTo>
                      <a:pt x="75" y="168"/>
                    </a:lnTo>
                    <a:lnTo>
                      <a:pt x="78" y="168"/>
                    </a:lnTo>
                    <a:lnTo>
                      <a:pt x="78" y="168"/>
                    </a:lnTo>
                    <a:lnTo>
                      <a:pt x="80" y="168"/>
                    </a:lnTo>
                    <a:lnTo>
                      <a:pt x="80" y="168"/>
                    </a:lnTo>
                    <a:lnTo>
                      <a:pt x="82" y="170"/>
                    </a:lnTo>
                    <a:lnTo>
                      <a:pt x="84" y="170"/>
                    </a:lnTo>
                    <a:lnTo>
                      <a:pt x="84" y="170"/>
                    </a:lnTo>
                    <a:lnTo>
                      <a:pt x="84" y="173"/>
                    </a:lnTo>
                    <a:lnTo>
                      <a:pt x="87" y="173"/>
                    </a:lnTo>
                    <a:lnTo>
                      <a:pt x="87" y="173"/>
                    </a:lnTo>
                    <a:lnTo>
                      <a:pt x="87" y="173"/>
                    </a:lnTo>
                    <a:lnTo>
                      <a:pt x="89" y="173"/>
                    </a:lnTo>
                    <a:lnTo>
                      <a:pt x="89" y="173"/>
                    </a:lnTo>
                    <a:lnTo>
                      <a:pt x="89" y="175"/>
                    </a:lnTo>
                    <a:lnTo>
                      <a:pt x="91" y="175"/>
                    </a:lnTo>
                    <a:lnTo>
                      <a:pt x="91" y="175"/>
                    </a:lnTo>
                    <a:lnTo>
                      <a:pt x="93" y="175"/>
                    </a:lnTo>
                    <a:lnTo>
                      <a:pt x="91" y="177"/>
                    </a:lnTo>
                    <a:lnTo>
                      <a:pt x="89" y="177"/>
                    </a:lnTo>
                    <a:lnTo>
                      <a:pt x="82" y="179"/>
                    </a:lnTo>
                    <a:lnTo>
                      <a:pt x="78" y="179"/>
                    </a:lnTo>
                    <a:lnTo>
                      <a:pt x="73" y="177"/>
                    </a:lnTo>
                    <a:lnTo>
                      <a:pt x="73" y="177"/>
                    </a:lnTo>
                    <a:lnTo>
                      <a:pt x="71" y="179"/>
                    </a:lnTo>
                    <a:lnTo>
                      <a:pt x="71" y="179"/>
                    </a:lnTo>
                    <a:lnTo>
                      <a:pt x="71" y="179"/>
                    </a:lnTo>
                    <a:lnTo>
                      <a:pt x="69" y="179"/>
                    </a:lnTo>
                    <a:lnTo>
                      <a:pt x="69" y="177"/>
                    </a:lnTo>
                    <a:lnTo>
                      <a:pt x="64" y="177"/>
                    </a:lnTo>
                    <a:lnTo>
                      <a:pt x="64" y="179"/>
                    </a:lnTo>
                    <a:lnTo>
                      <a:pt x="64" y="179"/>
                    </a:lnTo>
                    <a:lnTo>
                      <a:pt x="64" y="182"/>
                    </a:lnTo>
                    <a:lnTo>
                      <a:pt x="64" y="182"/>
                    </a:lnTo>
                    <a:lnTo>
                      <a:pt x="67" y="182"/>
                    </a:lnTo>
                    <a:lnTo>
                      <a:pt x="69" y="182"/>
                    </a:lnTo>
                    <a:lnTo>
                      <a:pt x="69" y="182"/>
                    </a:lnTo>
                    <a:lnTo>
                      <a:pt x="71" y="179"/>
                    </a:lnTo>
                    <a:lnTo>
                      <a:pt x="73" y="179"/>
                    </a:lnTo>
                    <a:lnTo>
                      <a:pt x="93" y="177"/>
                    </a:lnTo>
                    <a:lnTo>
                      <a:pt x="95" y="179"/>
                    </a:lnTo>
                    <a:lnTo>
                      <a:pt x="95" y="179"/>
                    </a:lnTo>
                    <a:lnTo>
                      <a:pt x="95" y="179"/>
                    </a:lnTo>
                    <a:lnTo>
                      <a:pt x="98" y="179"/>
                    </a:lnTo>
                    <a:lnTo>
                      <a:pt x="98" y="179"/>
                    </a:lnTo>
                    <a:lnTo>
                      <a:pt x="98" y="179"/>
                    </a:lnTo>
                    <a:lnTo>
                      <a:pt x="98" y="179"/>
                    </a:lnTo>
                    <a:lnTo>
                      <a:pt x="102" y="177"/>
                    </a:lnTo>
                    <a:lnTo>
                      <a:pt x="104" y="177"/>
                    </a:lnTo>
                    <a:lnTo>
                      <a:pt x="122" y="175"/>
                    </a:lnTo>
                    <a:lnTo>
                      <a:pt x="124" y="173"/>
                    </a:lnTo>
                    <a:lnTo>
                      <a:pt x="124" y="173"/>
                    </a:lnTo>
                    <a:lnTo>
                      <a:pt x="126" y="170"/>
                    </a:lnTo>
                    <a:lnTo>
                      <a:pt x="126" y="170"/>
                    </a:lnTo>
                    <a:lnTo>
                      <a:pt x="126" y="170"/>
                    </a:lnTo>
                    <a:lnTo>
                      <a:pt x="126" y="168"/>
                    </a:lnTo>
                    <a:lnTo>
                      <a:pt x="126" y="168"/>
                    </a:lnTo>
                    <a:lnTo>
                      <a:pt x="126" y="166"/>
                    </a:lnTo>
                    <a:lnTo>
                      <a:pt x="124" y="166"/>
                    </a:lnTo>
                    <a:lnTo>
                      <a:pt x="122" y="164"/>
                    </a:lnTo>
                    <a:lnTo>
                      <a:pt x="122" y="164"/>
                    </a:lnTo>
                    <a:lnTo>
                      <a:pt x="122" y="164"/>
                    </a:lnTo>
                    <a:lnTo>
                      <a:pt x="122" y="164"/>
                    </a:lnTo>
                    <a:lnTo>
                      <a:pt x="124" y="164"/>
                    </a:lnTo>
                    <a:lnTo>
                      <a:pt x="122" y="164"/>
                    </a:lnTo>
                    <a:lnTo>
                      <a:pt x="122" y="162"/>
                    </a:lnTo>
                    <a:lnTo>
                      <a:pt x="122" y="162"/>
                    </a:lnTo>
                    <a:lnTo>
                      <a:pt x="122" y="162"/>
                    </a:lnTo>
                    <a:lnTo>
                      <a:pt x="122" y="162"/>
                    </a:lnTo>
                    <a:lnTo>
                      <a:pt x="122" y="162"/>
                    </a:lnTo>
                    <a:lnTo>
                      <a:pt x="120" y="162"/>
                    </a:lnTo>
                    <a:lnTo>
                      <a:pt x="120" y="162"/>
                    </a:lnTo>
                    <a:lnTo>
                      <a:pt x="120" y="162"/>
                    </a:lnTo>
                    <a:lnTo>
                      <a:pt x="118" y="157"/>
                    </a:lnTo>
                    <a:lnTo>
                      <a:pt x="118" y="157"/>
                    </a:lnTo>
                    <a:lnTo>
                      <a:pt x="118" y="155"/>
                    </a:lnTo>
                    <a:lnTo>
                      <a:pt x="120" y="155"/>
                    </a:lnTo>
                    <a:lnTo>
                      <a:pt x="120" y="153"/>
                    </a:lnTo>
                    <a:lnTo>
                      <a:pt x="122" y="153"/>
                    </a:lnTo>
                    <a:lnTo>
                      <a:pt x="124" y="153"/>
                    </a:lnTo>
                    <a:lnTo>
                      <a:pt x="126" y="150"/>
                    </a:lnTo>
                    <a:lnTo>
                      <a:pt x="126" y="150"/>
                    </a:lnTo>
                    <a:lnTo>
                      <a:pt x="129" y="150"/>
                    </a:lnTo>
                    <a:lnTo>
                      <a:pt x="129" y="150"/>
                    </a:lnTo>
                    <a:lnTo>
                      <a:pt x="129" y="150"/>
                    </a:lnTo>
                    <a:lnTo>
                      <a:pt x="131" y="150"/>
                    </a:lnTo>
                    <a:lnTo>
                      <a:pt x="131" y="150"/>
                    </a:lnTo>
                    <a:lnTo>
                      <a:pt x="131" y="148"/>
                    </a:lnTo>
                    <a:lnTo>
                      <a:pt x="133" y="148"/>
                    </a:lnTo>
                    <a:lnTo>
                      <a:pt x="133" y="148"/>
                    </a:lnTo>
                    <a:lnTo>
                      <a:pt x="135" y="148"/>
                    </a:lnTo>
                    <a:lnTo>
                      <a:pt x="135" y="148"/>
                    </a:lnTo>
                    <a:lnTo>
                      <a:pt x="135" y="148"/>
                    </a:lnTo>
                    <a:lnTo>
                      <a:pt x="135" y="150"/>
                    </a:lnTo>
                    <a:lnTo>
                      <a:pt x="135" y="153"/>
                    </a:lnTo>
                    <a:lnTo>
                      <a:pt x="135" y="155"/>
                    </a:lnTo>
                    <a:lnTo>
                      <a:pt x="135" y="155"/>
                    </a:lnTo>
                    <a:lnTo>
                      <a:pt x="135" y="155"/>
                    </a:lnTo>
                    <a:lnTo>
                      <a:pt x="133" y="155"/>
                    </a:lnTo>
                    <a:lnTo>
                      <a:pt x="133" y="157"/>
                    </a:lnTo>
                    <a:lnTo>
                      <a:pt x="133" y="157"/>
                    </a:lnTo>
                    <a:lnTo>
                      <a:pt x="133" y="157"/>
                    </a:lnTo>
                    <a:lnTo>
                      <a:pt x="135" y="157"/>
                    </a:lnTo>
                    <a:lnTo>
                      <a:pt x="131" y="159"/>
                    </a:lnTo>
                    <a:lnTo>
                      <a:pt x="131" y="162"/>
                    </a:lnTo>
                    <a:lnTo>
                      <a:pt x="129" y="164"/>
                    </a:lnTo>
                    <a:lnTo>
                      <a:pt x="129" y="166"/>
                    </a:lnTo>
                    <a:lnTo>
                      <a:pt x="129" y="166"/>
                    </a:lnTo>
                    <a:lnTo>
                      <a:pt x="129" y="166"/>
                    </a:lnTo>
                    <a:lnTo>
                      <a:pt x="131" y="166"/>
                    </a:lnTo>
                    <a:lnTo>
                      <a:pt x="131" y="168"/>
                    </a:lnTo>
                    <a:lnTo>
                      <a:pt x="131" y="168"/>
                    </a:lnTo>
                    <a:lnTo>
                      <a:pt x="131" y="168"/>
                    </a:lnTo>
                    <a:lnTo>
                      <a:pt x="129" y="168"/>
                    </a:lnTo>
                    <a:lnTo>
                      <a:pt x="129" y="168"/>
                    </a:lnTo>
                    <a:lnTo>
                      <a:pt x="129" y="168"/>
                    </a:lnTo>
                    <a:lnTo>
                      <a:pt x="129" y="168"/>
                    </a:lnTo>
                    <a:lnTo>
                      <a:pt x="131" y="170"/>
                    </a:lnTo>
                    <a:lnTo>
                      <a:pt x="131" y="170"/>
                    </a:lnTo>
                    <a:lnTo>
                      <a:pt x="133" y="170"/>
                    </a:lnTo>
                    <a:lnTo>
                      <a:pt x="133" y="170"/>
                    </a:lnTo>
                    <a:lnTo>
                      <a:pt x="135" y="173"/>
                    </a:lnTo>
                    <a:lnTo>
                      <a:pt x="142" y="173"/>
                    </a:lnTo>
                    <a:lnTo>
                      <a:pt x="149" y="173"/>
                    </a:lnTo>
                    <a:lnTo>
                      <a:pt x="155" y="173"/>
                    </a:lnTo>
                    <a:lnTo>
                      <a:pt x="160" y="173"/>
                    </a:lnTo>
                    <a:lnTo>
                      <a:pt x="160" y="173"/>
                    </a:lnTo>
                    <a:lnTo>
                      <a:pt x="162" y="170"/>
                    </a:lnTo>
                    <a:lnTo>
                      <a:pt x="162" y="170"/>
                    </a:lnTo>
                    <a:lnTo>
                      <a:pt x="164" y="170"/>
                    </a:lnTo>
                    <a:lnTo>
                      <a:pt x="166" y="170"/>
                    </a:lnTo>
                    <a:lnTo>
                      <a:pt x="173" y="170"/>
                    </a:lnTo>
                    <a:lnTo>
                      <a:pt x="184" y="170"/>
                    </a:lnTo>
                    <a:lnTo>
                      <a:pt x="197" y="170"/>
                    </a:lnTo>
                    <a:lnTo>
                      <a:pt x="206" y="170"/>
                    </a:lnTo>
                    <a:lnTo>
                      <a:pt x="208" y="170"/>
                    </a:lnTo>
                    <a:lnTo>
                      <a:pt x="208" y="173"/>
                    </a:lnTo>
                    <a:lnTo>
                      <a:pt x="211" y="173"/>
                    </a:lnTo>
                    <a:lnTo>
                      <a:pt x="211" y="173"/>
                    </a:lnTo>
                    <a:lnTo>
                      <a:pt x="211" y="170"/>
                    </a:lnTo>
                    <a:lnTo>
                      <a:pt x="211" y="170"/>
                    </a:lnTo>
                    <a:lnTo>
                      <a:pt x="211" y="170"/>
                    </a:lnTo>
                    <a:lnTo>
                      <a:pt x="211" y="170"/>
                    </a:lnTo>
                    <a:lnTo>
                      <a:pt x="208" y="170"/>
                    </a:lnTo>
                    <a:lnTo>
                      <a:pt x="208" y="168"/>
                    </a:lnTo>
                    <a:lnTo>
                      <a:pt x="208" y="166"/>
                    </a:lnTo>
                    <a:lnTo>
                      <a:pt x="208" y="166"/>
                    </a:lnTo>
                    <a:lnTo>
                      <a:pt x="211" y="166"/>
                    </a:lnTo>
                    <a:lnTo>
                      <a:pt x="211" y="166"/>
                    </a:lnTo>
                    <a:lnTo>
                      <a:pt x="211" y="166"/>
                    </a:lnTo>
                    <a:lnTo>
                      <a:pt x="211" y="166"/>
                    </a:lnTo>
                    <a:lnTo>
                      <a:pt x="211" y="164"/>
                    </a:lnTo>
                    <a:lnTo>
                      <a:pt x="211" y="164"/>
                    </a:lnTo>
                    <a:lnTo>
                      <a:pt x="213" y="162"/>
                    </a:lnTo>
                    <a:lnTo>
                      <a:pt x="213" y="162"/>
                    </a:lnTo>
                    <a:lnTo>
                      <a:pt x="213" y="162"/>
                    </a:lnTo>
                    <a:lnTo>
                      <a:pt x="213" y="162"/>
                    </a:lnTo>
                    <a:lnTo>
                      <a:pt x="213" y="162"/>
                    </a:lnTo>
                    <a:lnTo>
                      <a:pt x="215" y="159"/>
                    </a:lnTo>
                    <a:lnTo>
                      <a:pt x="217" y="157"/>
                    </a:lnTo>
                    <a:lnTo>
                      <a:pt x="217" y="157"/>
                    </a:lnTo>
                    <a:lnTo>
                      <a:pt x="220" y="157"/>
                    </a:lnTo>
                    <a:lnTo>
                      <a:pt x="220" y="157"/>
                    </a:lnTo>
                    <a:lnTo>
                      <a:pt x="220" y="155"/>
                    </a:lnTo>
                    <a:lnTo>
                      <a:pt x="222" y="155"/>
                    </a:lnTo>
                    <a:lnTo>
                      <a:pt x="222" y="153"/>
                    </a:lnTo>
                    <a:lnTo>
                      <a:pt x="220" y="155"/>
                    </a:lnTo>
                    <a:lnTo>
                      <a:pt x="220" y="155"/>
                    </a:lnTo>
                    <a:lnTo>
                      <a:pt x="217" y="155"/>
                    </a:lnTo>
                    <a:lnTo>
                      <a:pt x="217" y="155"/>
                    </a:lnTo>
                    <a:lnTo>
                      <a:pt x="215" y="157"/>
                    </a:lnTo>
                    <a:lnTo>
                      <a:pt x="215" y="157"/>
                    </a:lnTo>
                    <a:lnTo>
                      <a:pt x="215" y="155"/>
                    </a:lnTo>
                    <a:lnTo>
                      <a:pt x="213" y="153"/>
                    </a:lnTo>
                    <a:lnTo>
                      <a:pt x="211" y="150"/>
                    </a:lnTo>
                    <a:lnTo>
                      <a:pt x="211" y="148"/>
                    </a:lnTo>
                    <a:lnTo>
                      <a:pt x="211" y="144"/>
                    </a:lnTo>
                    <a:lnTo>
                      <a:pt x="213" y="139"/>
                    </a:lnTo>
                    <a:lnTo>
                      <a:pt x="213" y="137"/>
                    </a:lnTo>
                    <a:lnTo>
                      <a:pt x="217" y="137"/>
                    </a:lnTo>
                    <a:lnTo>
                      <a:pt x="217" y="135"/>
                    </a:lnTo>
                    <a:lnTo>
                      <a:pt x="217" y="135"/>
                    </a:lnTo>
                    <a:lnTo>
                      <a:pt x="220" y="135"/>
                    </a:lnTo>
                    <a:lnTo>
                      <a:pt x="220" y="133"/>
                    </a:lnTo>
                    <a:lnTo>
                      <a:pt x="220" y="133"/>
                    </a:lnTo>
                    <a:lnTo>
                      <a:pt x="220" y="133"/>
                    </a:lnTo>
                    <a:lnTo>
                      <a:pt x="222" y="133"/>
                    </a:lnTo>
                    <a:lnTo>
                      <a:pt x="222" y="131"/>
                    </a:lnTo>
                    <a:lnTo>
                      <a:pt x="224" y="128"/>
                    </a:lnTo>
                    <a:lnTo>
                      <a:pt x="226" y="128"/>
                    </a:lnTo>
                    <a:lnTo>
                      <a:pt x="226" y="126"/>
                    </a:lnTo>
                    <a:lnTo>
                      <a:pt x="228" y="126"/>
                    </a:lnTo>
                    <a:lnTo>
                      <a:pt x="228" y="124"/>
                    </a:lnTo>
                    <a:lnTo>
                      <a:pt x="228" y="124"/>
                    </a:lnTo>
                    <a:lnTo>
                      <a:pt x="231" y="122"/>
                    </a:lnTo>
                    <a:lnTo>
                      <a:pt x="235" y="117"/>
                    </a:lnTo>
                    <a:lnTo>
                      <a:pt x="244" y="115"/>
                    </a:lnTo>
                    <a:lnTo>
                      <a:pt x="251" y="113"/>
                    </a:lnTo>
                    <a:lnTo>
                      <a:pt x="259" y="108"/>
                    </a:lnTo>
                    <a:lnTo>
                      <a:pt x="266" y="106"/>
                    </a:lnTo>
                    <a:lnTo>
                      <a:pt x="275" y="104"/>
                    </a:lnTo>
                    <a:lnTo>
                      <a:pt x="286" y="97"/>
                    </a:lnTo>
                    <a:lnTo>
                      <a:pt x="286" y="95"/>
                    </a:lnTo>
                    <a:lnTo>
                      <a:pt x="286" y="91"/>
                    </a:lnTo>
                    <a:lnTo>
                      <a:pt x="284" y="82"/>
                    </a:lnTo>
                    <a:lnTo>
                      <a:pt x="284" y="73"/>
                    </a:lnTo>
                    <a:lnTo>
                      <a:pt x="284" y="69"/>
                    </a:lnTo>
                    <a:lnTo>
                      <a:pt x="284" y="64"/>
                    </a:lnTo>
                    <a:lnTo>
                      <a:pt x="279" y="62"/>
                    </a:lnTo>
                    <a:lnTo>
                      <a:pt x="279" y="57"/>
                    </a:lnTo>
                    <a:lnTo>
                      <a:pt x="279" y="55"/>
                    </a:lnTo>
                    <a:lnTo>
                      <a:pt x="282" y="53"/>
                    </a:lnTo>
                    <a:lnTo>
                      <a:pt x="284" y="53"/>
                    </a:lnTo>
                    <a:lnTo>
                      <a:pt x="286" y="49"/>
                    </a:lnTo>
                    <a:lnTo>
                      <a:pt x="288" y="46"/>
                    </a:lnTo>
                    <a:lnTo>
                      <a:pt x="288" y="44"/>
                    </a:lnTo>
                    <a:lnTo>
                      <a:pt x="288" y="42"/>
                    </a:lnTo>
                    <a:lnTo>
                      <a:pt x="288" y="42"/>
                    </a:lnTo>
                    <a:close/>
                    <a:moveTo>
                      <a:pt x="58" y="186"/>
                    </a:moveTo>
                    <a:lnTo>
                      <a:pt x="56" y="186"/>
                    </a:lnTo>
                    <a:lnTo>
                      <a:pt x="56" y="186"/>
                    </a:lnTo>
                    <a:lnTo>
                      <a:pt x="56" y="186"/>
                    </a:lnTo>
                    <a:lnTo>
                      <a:pt x="56" y="184"/>
                    </a:lnTo>
                    <a:lnTo>
                      <a:pt x="56" y="184"/>
                    </a:lnTo>
                    <a:lnTo>
                      <a:pt x="56" y="184"/>
                    </a:lnTo>
                    <a:lnTo>
                      <a:pt x="56" y="184"/>
                    </a:lnTo>
                    <a:lnTo>
                      <a:pt x="56" y="184"/>
                    </a:lnTo>
                    <a:lnTo>
                      <a:pt x="56" y="186"/>
                    </a:lnTo>
                    <a:lnTo>
                      <a:pt x="53" y="186"/>
                    </a:lnTo>
                    <a:lnTo>
                      <a:pt x="53" y="184"/>
                    </a:lnTo>
                    <a:lnTo>
                      <a:pt x="53" y="184"/>
                    </a:lnTo>
                    <a:lnTo>
                      <a:pt x="51" y="184"/>
                    </a:lnTo>
                    <a:lnTo>
                      <a:pt x="51" y="184"/>
                    </a:lnTo>
                    <a:lnTo>
                      <a:pt x="49" y="184"/>
                    </a:lnTo>
                    <a:lnTo>
                      <a:pt x="49" y="184"/>
                    </a:lnTo>
                    <a:lnTo>
                      <a:pt x="49" y="184"/>
                    </a:lnTo>
                    <a:lnTo>
                      <a:pt x="51" y="182"/>
                    </a:lnTo>
                    <a:lnTo>
                      <a:pt x="51" y="182"/>
                    </a:lnTo>
                    <a:lnTo>
                      <a:pt x="51" y="182"/>
                    </a:lnTo>
                    <a:lnTo>
                      <a:pt x="49" y="182"/>
                    </a:lnTo>
                    <a:lnTo>
                      <a:pt x="49" y="182"/>
                    </a:lnTo>
                    <a:lnTo>
                      <a:pt x="49" y="182"/>
                    </a:lnTo>
                    <a:lnTo>
                      <a:pt x="47" y="182"/>
                    </a:lnTo>
                    <a:lnTo>
                      <a:pt x="47" y="182"/>
                    </a:lnTo>
                    <a:lnTo>
                      <a:pt x="47" y="182"/>
                    </a:lnTo>
                    <a:lnTo>
                      <a:pt x="47" y="179"/>
                    </a:lnTo>
                    <a:lnTo>
                      <a:pt x="47" y="179"/>
                    </a:lnTo>
                    <a:lnTo>
                      <a:pt x="47" y="182"/>
                    </a:lnTo>
                    <a:lnTo>
                      <a:pt x="47" y="182"/>
                    </a:lnTo>
                    <a:lnTo>
                      <a:pt x="44" y="184"/>
                    </a:lnTo>
                    <a:lnTo>
                      <a:pt x="44" y="184"/>
                    </a:lnTo>
                    <a:lnTo>
                      <a:pt x="42" y="184"/>
                    </a:lnTo>
                    <a:lnTo>
                      <a:pt x="40" y="186"/>
                    </a:lnTo>
                    <a:lnTo>
                      <a:pt x="38" y="188"/>
                    </a:lnTo>
                    <a:lnTo>
                      <a:pt x="38" y="188"/>
                    </a:lnTo>
                    <a:lnTo>
                      <a:pt x="38" y="188"/>
                    </a:lnTo>
                    <a:lnTo>
                      <a:pt x="38" y="188"/>
                    </a:lnTo>
                    <a:lnTo>
                      <a:pt x="38" y="188"/>
                    </a:lnTo>
                    <a:lnTo>
                      <a:pt x="38" y="188"/>
                    </a:lnTo>
                    <a:lnTo>
                      <a:pt x="40" y="188"/>
                    </a:lnTo>
                    <a:lnTo>
                      <a:pt x="40" y="190"/>
                    </a:lnTo>
                    <a:lnTo>
                      <a:pt x="40" y="190"/>
                    </a:lnTo>
                    <a:lnTo>
                      <a:pt x="40" y="190"/>
                    </a:lnTo>
                    <a:lnTo>
                      <a:pt x="40" y="193"/>
                    </a:lnTo>
                    <a:lnTo>
                      <a:pt x="40" y="193"/>
                    </a:lnTo>
                    <a:lnTo>
                      <a:pt x="40" y="193"/>
                    </a:lnTo>
                    <a:lnTo>
                      <a:pt x="40" y="193"/>
                    </a:lnTo>
                    <a:lnTo>
                      <a:pt x="40" y="193"/>
                    </a:lnTo>
                    <a:lnTo>
                      <a:pt x="40" y="190"/>
                    </a:lnTo>
                    <a:lnTo>
                      <a:pt x="42" y="190"/>
                    </a:lnTo>
                    <a:lnTo>
                      <a:pt x="42" y="188"/>
                    </a:lnTo>
                    <a:lnTo>
                      <a:pt x="42" y="188"/>
                    </a:lnTo>
                    <a:lnTo>
                      <a:pt x="44" y="188"/>
                    </a:lnTo>
                    <a:lnTo>
                      <a:pt x="44" y="188"/>
                    </a:lnTo>
                    <a:lnTo>
                      <a:pt x="47" y="190"/>
                    </a:lnTo>
                    <a:lnTo>
                      <a:pt x="47" y="190"/>
                    </a:lnTo>
                    <a:lnTo>
                      <a:pt x="47" y="190"/>
                    </a:lnTo>
                    <a:lnTo>
                      <a:pt x="51" y="190"/>
                    </a:lnTo>
                    <a:lnTo>
                      <a:pt x="51" y="188"/>
                    </a:lnTo>
                    <a:lnTo>
                      <a:pt x="51" y="188"/>
                    </a:lnTo>
                    <a:lnTo>
                      <a:pt x="53" y="188"/>
                    </a:lnTo>
                    <a:lnTo>
                      <a:pt x="53" y="188"/>
                    </a:lnTo>
                    <a:lnTo>
                      <a:pt x="53" y="188"/>
                    </a:lnTo>
                    <a:lnTo>
                      <a:pt x="56" y="188"/>
                    </a:lnTo>
                    <a:lnTo>
                      <a:pt x="56" y="188"/>
                    </a:lnTo>
                    <a:lnTo>
                      <a:pt x="56" y="188"/>
                    </a:lnTo>
                    <a:lnTo>
                      <a:pt x="56" y="188"/>
                    </a:lnTo>
                    <a:lnTo>
                      <a:pt x="56" y="188"/>
                    </a:lnTo>
                    <a:lnTo>
                      <a:pt x="56" y="188"/>
                    </a:lnTo>
                    <a:lnTo>
                      <a:pt x="56" y="188"/>
                    </a:lnTo>
                    <a:lnTo>
                      <a:pt x="58" y="188"/>
                    </a:lnTo>
                    <a:lnTo>
                      <a:pt x="58" y="188"/>
                    </a:lnTo>
                    <a:lnTo>
                      <a:pt x="58" y="188"/>
                    </a:lnTo>
                    <a:lnTo>
                      <a:pt x="58" y="188"/>
                    </a:lnTo>
                    <a:lnTo>
                      <a:pt x="58" y="186"/>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638E2D11-82E0-F2B0-040B-9B7F090F6BD3}"/>
                  </a:ext>
                </a:extLst>
              </p:cNvPr>
              <p:cNvSpPr>
                <a:spLocks/>
              </p:cNvSpPr>
              <p:nvPr/>
            </p:nvSpPr>
            <p:spPr bwMode="auto">
              <a:xfrm>
                <a:off x="4234892" y="1809750"/>
                <a:ext cx="650875" cy="950912"/>
              </a:xfrm>
              <a:custGeom>
                <a:avLst/>
                <a:gdLst>
                  <a:gd name="T0" fmla="*/ 386 w 410"/>
                  <a:gd name="T1" fmla="*/ 277 h 599"/>
                  <a:gd name="T2" fmla="*/ 372 w 410"/>
                  <a:gd name="T3" fmla="*/ 222 h 599"/>
                  <a:gd name="T4" fmla="*/ 361 w 410"/>
                  <a:gd name="T5" fmla="*/ 175 h 599"/>
                  <a:gd name="T6" fmla="*/ 348 w 410"/>
                  <a:gd name="T7" fmla="*/ 135 h 599"/>
                  <a:gd name="T8" fmla="*/ 348 w 410"/>
                  <a:gd name="T9" fmla="*/ 82 h 599"/>
                  <a:gd name="T10" fmla="*/ 339 w 410"/>
                  <a:gd name="T11" fmla="*/ 38 h 599"/>
                  <a:gd name="T12" fmla="*/ 341 w 410"/>
                  <a:gd name="T13" fmla="*/ 14 h 599"/>
                  <a:gd name="T14" fmla="*/ 328 w 410"/>
                  <a:gd name="T15" fmla="*/ 11 h 599"/>
                  <a:gd name="T16" fmla="*/ 308 w 410"/>
                  <a:gd name="T17" fmla="*/ 0 h 599"/>
                  <a:gd name="T18" fmla="*/ 304 w 410"/>
                  <a:gd name="T19" fmla="*/ 20 h 599"/>
                  <a:gd name="T20" fmla="*/ 286 w 410"/>
                  <a:gd name="T21" fmla="*/ 40 h 599"/>
                  <a:gd name="T22" fmla="*/ 259 w 410"/>
                  <a:gd name="T23" fmla="*/ 53 h 599"/>
                  <a:gd name="T24" fmla="*/ 242 w 410"/>
                  <a:gd name="T25" fmla="*/ 82 h 599"/>
                  <a:gd name="T26" fmla="*/ 224 w 410"/>
                  <a:gd name="T27" fmla="*/ 104 h 599"/>
                  <a:gd name="T28" fmla="*/ 226 w 410"/>
                  <a:gd name="T29" fmla="*/ 138 h 599"/>
                  <a:gd name="T30" fmla="*/ 231 w 410"/>
                  <a:gd name="T31" fmla="*/ 162 h 599"/>
                  <a:gd name="T32" fmla="*/ 224 w 410"/>
                  <a:gd name="T33" fmla="*/ 197 h 599"/>
                  <a:gd name="T34" fmla="*/ 213 w 410"/>
                  <a:gd name="T35" fmla="*/ 217 h 599"/>
                  <a:gd name="T36" fmla="*/ 217 w 410"/>
                  <a:gd name="T37" fmla="*/ 246 h 599"/>
                  <a:gd name="T38" fmla="*/ 233 w 410"/>
                  <a:gd name="T39" fmla="*/ 264 h 599"/>
                  <a:gd name="T40" fmla="*/ 222 w 410"/>
                  <a:gd name="T41" fmla="*/ 293 h 599"/>
                  <a:gd name="T42" fmla="*/ 189 w 410"/>
                  <a:gd name="T43" fmla="*/ 299 h 599"/>
                  <a:gd name="T44" fmla="*/ 171 w 410"/>
                  <a:gd name="T45" fmla="*/ 291 h 599"/>
                  <a:gd name="T46" fmla="*/ 146 w 410"/>
                  <a:gd name="T47" fmla="*/ 295 h 599"/>
                  <a:gd name="T48" fmla="*/ 135 w 410"/>
                  <a:gd name="T49" fmla="*/ 304 h 599"/>
                  <a:gd name="T50" fmla="*/ 118 w 410"/>
                  <a:gd name="T51" fmla="*/ 322 h 599"/>
                  <a:gd name="T52" fmla="*/ 87 w 410"/>
                  <a:gd name="T53" fmla="*/ 339 h 599"/>
                  <a:gd name="T54" fmla="*/ 38 w 410"/>
                  <a:gd name="T55" fmla="*/ 361 h 599"/>
                  <a:gd name="T56" fmla="*/ 33 w 410"/>
                  <a:gd name="T57" fmla="*/ 386 h 599"/>
                  <a:gd name="T58" fmla="*/ 25 w 410"/>
                  <a:gd name="T59" fmla="*/ 408 h 599"/>
                  <a:gd name="T60" fmla="*/ 9 w 410"/>
                  <a:gd name="T61" fmla="*/ 441 h 599"/>
                  <a:gd name="T62" fmla="*/ 7 w 410"/>
                  <a:gd name="T63" fmla="*/ 472 h 599"/>
                  <a:gd name="T64" fmla="*/ 11 w 410"/>
                  <a:gd name="T65" fmla="*/ 501 h 599"/>
                  <a:gd name="T66" fmla="*/ 5 w 410"/>
                  <a:gd name="T67" fmla="*/ 550 h 599"/>
                  <a:gd name="T68" fmla="*/ 40 w 410"/>
                  <a:gd name="T69" fmla="*/ 579 h 599"/>
                  <a:gd name="T70" fmla="*/ 71 w 410"/>
                  <a:gd name="T71" fmla="*/ 599 h 599"/>
                  <a:gd name="T72" fmla="*/ 93 w 410"/>
                  <a:gd name="T73" fmla="*/ 590 h 599"/>
                  <a:gd name="T74" fmla="*/ 107 w 410"/>
                  <a:gd name="T75" fmla="*/ 581 h 599"/>
                  <a:gd name="T76" fmla="*/ 149 w 410"/>
                  <a:gd name="T77" fmla="*/ 565 h 599"/>
                  <a:gd name="T78" fmla="*/ 160 w 410"/>
                  <a:gd name="T79" fmla="*/ 550 h 599"/>
                  <a:gd name="T80" fmla="*/ 166 w 410"/>
                  <a:gd name="T81" fmla="*/ 530 h 599"/>
                  <a:gd name="T82" fmla="*/ 162 w 410"/>
                  <a:gd name="T83" fmla="*/ 501 h 599"/>
                  <a:gd name="T84" fmla="*/ 169 w 410"/>
                  <a:gd name="T85" fmla="*/ 492 h 599"/>
                  <a:gd name="T86" fmla="*/ 182 w 410"/>
                  <a:gd name="T87" fmla="*/ 486 h 599"/>
                  <a:gd name="T88" fmla="*/ 195 w 410"/>
                  <a:gd name="T89" fmla="*/ 490 h 599"/>
                  <a:gd name="T90" fmla="*/ 206 w 410"/>
                  <a:gd name="T91" fmla="*/ 488 h 599"/>
                  <a:gd name="T92" fmla="*/ 222 w 410"/>
                  <a:gd name="T93" fmla="*/ 492 h 599"/>
                  <a:gd name="T94" fmla="*/ 231 w 410"/>
                  <a:gd name="T95" fmla="*/ 499 h 599"/>
                  <a:gd name="T96" fmla="*/ 248 w 410"/>
                  <a:gd name="T97" fmla="*/ 501 h 599"/>
                  <a:gd name="T98" fmla="*/ 259 w 410"/>
                  <a:gd name="T99" fmla="*/ 492 h 599"/>
                  <a:gd name="T100" fmla="*/ 270 w 410"/>
                  <a:gd name="T101" fmla="*/ 481 h 599"/>
                  <a:gd name="T102" fmla="*/ 293 w 410"/>
                  <a:gd name="T103" fmla="*/ 474 h 599"/>
                  <a:gd name="T104" fmla="*/ 302 w 410"/>
                  <a:gd name="T105" fmla="*/ 477 h 599"/>
                  <a:gd name="T106" fmla="*/ 313 w 410"/>
                  <a:gd name="T107" fmla="*/ 468 h 599"/>
                  <a:gd name="T108" fmla="*/ 324 w 410"/>
                  <a:gd name="T109" fmla="*/ 457 h 599"/>
                  <a:gd name="T110" fmla="*/ 339 w 410"/>
                  <a:gd name="T111" fmla="*/ 439 h 599"/>
                  <a:gd name="T112" fmla="*/ 361 w 410"/>
                  <a:gd name="T113" fmla="*/ 423 h 599"/>
                  <a:gd name="T114" fmla="*/ 375 w 410"/>
                  <a:gd name="T115" fmla="*/ 415 h 599"/>
                  <a:gd name="T116" fmla="*/ 383 w 410"/>
                  <a:gd name="T117" fmla="*/ 406 h 599"/>
                  <a:gd name="T118" fmla="*/ 401 w 410"/>
                  <a:gd name="T119" fmla="*/ 375 h 599"/>
                  <a:gd name="T120" fmla="*/ 392 w 410"/>
                  <a:gd name="T121" fmla="*/ 355 h 599"/>
                  <a:gd name="T122" fmla="*/ 397 w 410"/>
                  <a:gd name="T123" fmla="*/ 32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0" h="599">
                    <a:moveTo>
                      <a:pt x="410" y="297"/>
                    </a:moveTo>
                    <a:lnTo>
                      <a:pt x="410" y="297"/>
                    </a:lnTo>
                    <a:lnTo>
                      <a:pt x="410" y="297"/>
                    </a:lnTo>
                    <a:lnTo>
                      <a:pt x="408" y="297"/>
                    </a:lnTo>
                    <a:lnTo>
                      <a:pt x="408" y="297"/>
                    </a:lnTo>
                    <a:lnTo>
                      <a:pt x="408" y="295"/>
                    </a:lnTo>
                    <a:lnTo>
                      <a:pt x="408" y="295"/>
                    </a:lnTo>
                    <a:lnTo>
                      <a:pt x="406" y="293"/>
                    </a:lnTo>
                    <a:lnTo>
                      <a:pt x="406" y="293"/>
                    </a:lnTo>
                    <a:lnTo>
                      <a:pt x="406" y="293"/>
                    </a:lnTo>
                    <a:lnTo>
                      <a:pt x="395" y="291"/>
                    </a:lnTo>
                    <a:lnTo>
                      <a:pt x="395" y="291"/>
                    </a:lnTo>
                    <a:lnTo>
                      <a:pt x="392" y="288"/>
                    </a:lnTo>
                    <a:lnTo>
                      <a:pt x="388" y="288"/>
                    </a:lnTo>
                    <a:lnTo>
                      <a:pt x="388" y="286"/>
                    </a:lnTo>
                    <a:lnTo>
                      <a:pt x="388" y="286"/>
                    </a:lnTo>
                    <a:lnTo>
                      <a:pt x="388" y="286"/>
                    </a:lnTo>
                    <a:lnTo>
                      <a:pt x="388" y="282"/>
                    </a:lnTo>
                    <a:lnTo>
                      <a:pt x="388" y="279"/>
                    </a:lnTo>
                    <a:lnTo>
                      <a:pt x="386" y="277"/>
                    </a:lnTo>
                    <a:lnTo>
                      <a:pt x="383" y="275"/>
                    </a:lnTo>
                    <a:lnTo>
                      <a:pt x="383" y="273"/>
                    </a:lnTo>
                    <a:lnTo>
                      <a:pt x="381" y="266"/>
                    </a:lnTo>
                    <a:lnTo>
                      <a:pt x="381" y="266"/>
                    </a:lnTo>
                    <a:lnTo>
                      <a:pt x="381" y="264"/>
                    </a:lnTo>
                    <a:lnTo>
                      <a:pt x="381" y="262"/>
                    </a:lnTo>
                    <a:lnTo>
                      <a:pt x="381" y="259"/>
                    </a:lnTo>
                    <a:lnTo>
                      <a:pt x="381" y="259"/>
                    </a:lnTo>
                    <a:lnTo>
                      <a:pt x="381" y="257"/>
                    </a:lnTo>
                    <a:lnTo>
                      <a:pt x="381" y="257"/>
                    </a:lnTo>
                    <a:lnTo>
                      <a:pt x="377" y="244"/>
                    </a:lnTo>
                    <a:lnTo>
                      <a:pt x="377" y="242"/>
                    </a:lnTo>
                    <a:lnTo>
                      <a:pt x="375" y="240"/>
                    </a:lnTo>
                    <a:lnTo>
                      <a:pt x="375" y="240"/>
                    </a:lnTo>
                    <a:lnTo>
                      <a:pt x="375" y="237"/>
                    </a:lnTo>
                    <a:lnTo>
                      <a:pt x="375" y="237"/>
                    </a:lnTo>
                    <a:lnTo>
                      <a:pt x="375" y="235"/>
                    </a:lnTo>
                    <a:lnTo>
                      <a:pt x="375" y="235"/>
                    </a:lnTo>
                    <a:lnTo>
                      <a:pt x="375" y="231"/>
                    </a:lnTo>
                    <a:lnTo>
                      <a:pt x="372" y="222"/>
                    </a:lnTo>
                    <a:lnTo>
                      <a:pt x="372" y="217"/>
                    </a:lnTo>
                    <a:lnTo>
                      <a:pt x="372" y="215"/>
                    </a:lnTo>
                    <a:lnTo>
                      <a:pt x="372" y="211"/>
                    </a:lnTo>
                    <a:lnTo>
                      <a:pt x="372" y="209"/>
                    </a:lnTo>
                    <a:lnTo>
                      <a:pt x="370" y="202"/>
                    </a:lnTo>
                    <a:lnTo>
                      <a:pt x="370" y="197"/>
                    </a:lnTo>
                    <a:lnTo>
                      <a:pt x="370" y="197"/>
                    </a:lnTo>
                    <a:lnTo>
                      <a:pt x="370" y="195"/>
                    </a:lnTo>
                    <a:lnTo>
                      <a:pt x="370" y="195"/>
                    </a:lnTo>
                    <a:lnTo>
                      <a:pt x="368" y="193"/>
                    </a:lnTo>
                    <a:lnTo>
                      <a:pt x="366" y="193"/>
                    </a:lnTo>
                    <a:lnTo>
                      <a:pt x="366" y="191"/>
                    </a:lnTo>
                    <a:lnTo>
                      <a:pt x="364" y="191"/>
                    </a:lnTo>
                    <a:lnTo>
                      <a:pt x="361" y="189"/>
                    </a:lnTo>
                    <a:lnTo>
                      <a:pt x="361" y="186"/>
                    </a:lnTo>
                    <a:lnTo>
                      <a:pt x="361" y="184"/>
                    </a:lnTo>
                    <a:lnTo>
                      <a:pt x="361" y="182"/>
                    </a:lnTo>
                    <a:lnTo>
                      <a:pt x="364" y="180"/>
                    </a:lnTo>
                    <a:lnTo>
                      <a:pt x="361" y="177"/>
                    </a:lnTo>
                    <a:lnTo>
                      <a:pt x="361" y="175"/>
                    </a:lnTo>
                    <a:lnTo>
                      <a:pt x="359" y="173"/>
                    </a:lnTo>
                    <a:lnTo>
                      <a:pt x="359" y="171"/>
                    </a:lnTo>
                    <a:lnTo>
                      <a:pt x="359" y="169"/>
                    </a:lnTo>
                    <a:lnTo>
                      <a:pt x="359" y="169"/>
                    </a:lnTo>
                    <a:lnTo>
                      <a:pt x="357" y="166"/>
                    </a:lnTo>
                    <a:lnTo>
                      <a:pt x="357" y="164"/>
                    </a:lnTo>
                    <a:lnTo>
                      <a:pt x="355" y="162"/>
                    </a:lnTo>
                    <a:lnTo>
                      <a:pt x="352" y="160"/>
                    </a:lnTo>
                    <a:lnTo>
                      <a:pt x="352" y="160"/>
                    </a:lnTo>
                    <a:lnTo>
                      <a:pt x="352" y="155"/>
                    </a:lnTo>
                    <a:lnTo>
                      <a:pt x="352" y="151"/>
                    </a:lnTo>
                    <a:lnTo>
                      <a:pt x="352" y="149"/>
                    </a:lnTo>
                    <a:lnTo>
                      <a:pt x="352" y="149"/>
                    </a:lnTo>
                    <a:lnTo>
                      <a:pt x="350" y="146"/>
                    </a:lnTo>
                    <a:lnTo>
                      <a:pt x="350" y="144"/>
                    </a:lnTo>
                    <a:lnTo>
                      <a:pt x="350" y="142"/>
                    </a:lnTo>
                    <a:lnTo>
                      <a:pt x="350" y="140"/>
                    </a:lnTo>
                    <a:lnTo>
                      <a:pt x="350" y="138"/>
                    </a:lnTo>
                    <a:lnTo>
                      <a:pt x="348" y="138"/>
                    </a:lnTo>
                    <a:lnTo>
                      <a:pt x="348" y="135"/>
                    </a:lnTo>
                    <a:lnTo>
                      <a:pt x="350" y="133"/>
                    </a:lnTo>
                    <a:lnTo>
                      <a:pt x="350" y="131"/>
                    </a:lnTo>
                    <a:lnTo>
                      <a:pt x="350" y="129"/>
                    </a:lnTo>
                    <a:lnTo>
                      <a:pt x="352" y="127"/>
                    </a:lnTo>
                    <a:lnTo>
                      <a:pt x="355" y="124"/>
                    </a:lnTo>
                    <a:lnTo>
                      <a:pt x="357" y="122"/>
                    </a:lnTo>
                    <a:lnTo>
                      <a:pt x="357" y="122"/>
                    </a:lnTo>
                    <a:lnTo>
                      <a:pt x="359" y="118"/>
                    </a:lnTo>
                    <a:lnTo>
                      <a:pt x="361" y="115"/>
                    </a:lnTo>
                    <a:lnTo>
                      <a:pt x="361" y="111"/>
                    </a:lnTo>
                    <a:lnTo>
                      <a:pt x="359" y="109"/>
                    </a:lnTo>
                    <a:lnTo>
                      <a:pt x="357" y="104"/>
                    </a:lnTo>
                    <a:lnTo>
                      <a:pt x="357" y="104"/>
                    </a:lnTo>
                    <a:lnTo>
                      <a:pt x="355" y="102"/>
                    </a:lnTo>
                    <a:lnTo>
                      <a:pt x="352" y="100"/>
                    </a:lnTo>
                    <a:lnTo>
                      <a:pt x="352" y="100"/>
                    </a:lnTo>
                    <a:lnTo>
                      <a:pt x="350" y="96"/>
                    </a:lnTo>
                    <a:lnTo>
                      <a:pt x="348" y="89"/>
                    </a:lnTo>
                    <a:lnTo>
                      <a:pt x="348" y="87"/>
                    </a:lnTo>
                    <a:lnTo>
                      <a:pt x="348" y="82"/>
                    </a:lnTo>
                    <a:lnTo>
                      <a:pt x="346" y="80"/>
                    </a:lnTo>
                    <a:lnTo>
                      <a:pt x="346" y="78"/>
                    </a:lnTo>
                    <a:lnTo>
                      <a:pt x="344" y="76"/>
                    </a:lnTo>
                    <a:lnTo>
                      <a:pt x="344" y="73"/>
                    </a:lnTo>
                    <a:lnTo>
                      <a:pt x="341" y="71"/>
                    </a:lnTo>
                    <a:lnTo>
                      <a:pt x="339" y="67"/>
                    </a:lnTo>
                    <a:lnTo>
                      <a:pt x="339" y="67"/>
                    </a:lnTo>
                    <a:lnTo>
                      <a:pt x="339" y="64"/>
                    </a:lnTo>
                    <a:lnTo>
                      <a:pt x="339" y="62"/>
                    </a:lnTo>
                    <a:lnTo>
                      <a:pt x="339" y="60"/>
                    </a:lnTo>
                    <a:lnTo>
                      <a:pt x="337" y="58"/>
                    </a:lnTo>
                    <a:lnTo>
                      <a:pt x="335" y="56"/>
                    </a:lnTo>
                    <a:lnTo>
                      <a:pt x="335" y="53"/>
                    </a:lnTo>
                    <a:lnTo>
                      <a:pt x="333" y="51"/>
                    </a:lnTo>
                    <a:lnTo>
                      <a:pt x="333" y="49"/>
                    </a:lnTo>
                    <a:lnTo>
                      <a:pt x="335" y="47"/>
                    </a:lnTo>
                    <a:lnTo>
                      <a:pt x="335" y="45"/>
                    </a:lnTo>
                    <a:lnTo>
                      <a:pt x="335" y="42"/>
                    </a:lnTo>
                    <a:lnTo>
                      <a:pt x="337" y="40"/>
                    </a:lnTo>
                    <a:lnTo>
                      <a:pt x="339" y="38"/>
                    </a:lnTo>
                    <a:lnTo>
                      <a:pt x="348" y="25"/>
                    </a:lnTo>
                    <a:lnTo>
                      <a:pt x="348" y="25"/>
                    </a:lnTo>
                    <a:lnTo>
                      <a:pt x="348" y="20"/>
                    </a:lnTo>
                    <a:lnTo>
                      <a:pt x="348" y="20"/>
                    </a:lnTo>
                    <a:lnTo>
                      <a:pt x="348" y="20"/>
                    </a:lnTo>
                    <a:lnTo>
                      <a:pt x="348" y="20"/>
                    </a:lnTo>
                    <a:lnTo>
                      <a:pt x="346" y="18"/>
                    </a:lnTo>
                    <a:lnTo>
                      <a:pt x="346" y="16"/>
                    </a:lnTo>
                    <a:lnTo>
                      <a:pt x="346" y="18"/>
                    </a:lnTo>
                    <a:lnTo>
                      <a:pt x="344" y="18"/>
                    </a:lnTo>
                    <a:lnTo>
                      <a:pt x="344" y="16"/>
                    </a:lnTo>
                    <a:lnTo>
                      <a:pt x="344" y="16"/>
                    </a:lnTo>
                    <a:lnTo>
                      <a:pt x="344" y="16"/>
                    </a:lnTo>
                    <a:lnTo>
                      <a:pt x="344" y="16"/>
                    </a:lnTo>
                    <a:lnTo>
                      <a:pt x="344" y="16"/>
                    </a:lnTo>
                    <a:lnTo>
                      <a:pt x="341" y="16"/>
                    </a:lnTo>
                    <a:lnTo>
                      <a:pt x="341" y="16"/>
                    </a:lnTo>
                    <a:lnTo>
                      <a:pt x="341" y="16"/>
                    </a:lnTo>
                    <a:lnTo>
                      <a:pt x="344" y="14"/>
                    </a:lnTo>
                    <a:lnTo>
                      <a:pt x="341" y="14"/>
                    </a:lnTo>
                    <a:lnTo>
                      <a:pt x="341" y="14"/>
                    </a:lnTo>
                    <a:lnTo>
                      <a:pt x="341" y="14"/>
                    </a:lnTo>
                    <a:lnTo>
                      <a:pt x="335" y="11"/>
                    </a:lnTo>
                    <a:lnTo>
                      <a:pt x="335" y="14"/>
                    </a:lnTo>
                    <a:lnTo>
                      <a:pt x="335" y="14"/>
                    </a:lnTo>
                    <a:lnTo>
                      <a:pt x="335" y="14"/>
                    </a:lnTo>
                    <a:lnTo>
                      <a:pt x="335" y="14"/>
                    </a:lnTo>
                    <a:lnTo>
                      <a:pt x="333" y="14"/>
                    </a:lnTo>
                    <a:lnTo>
                      <a:pt x="333" y="14"/>
                    </a:lnTo>
                    <a:lnTo>
                      <a:pt x="333" y="14"/>
                    </a:lnTo>
                    <a:lnTo>
                      <a:pt x="335" y="14"/>
                    </a:lnTo>
                    <a:lnTo>
                      <a:pt x="335" y="14"/>
                    </a:lnTo>
                    <a:lnTo>
                      <a:pt x="333" y="14"/>
                    </a:lnTo>
                    <a:lnTo>
                      <a:pt x="333" y="14"/>
                    </a:lnTo>
                    <a:lnTo>
                      <a:pt x="335" y="14"/>
                    </a:lnTo>
                    <a:lnTo>
                      <a:pt x="335" y="11"/>
                    </a:lnTo>
                    <a:lnTo>
                      <a:pt x="333" y="11"/>
                    </a:lnTo>
                    <a:lnTo>
                      <a:pt x="333" y="11"/>
                    </a:lnTo>
                    <a:lnTo>
                      <a:pt x="330" y="11"/>
                    </a:lnTo>
                    <a:lnTo>
                      <a:pt x="328" y="11"/>
                    </a:lnTo>
                    <a:lnTo>
                      <a:pt x="321" y="11"/>
                    </a:lnTo>
                    <a:lnTo>
                      <a:pt x="321" y="11"/>
                    </a:lnTo>
                    <a:lnTo>
                      <a:pt x="319" y="11"/>
                    </a:lnTo>
                    <a:lnTo>
                      <a:pt x="319" y="9"/>
                    </a:lnTo>
                    <a:lnTo>
                      <a:pt x="317" y="9"/>
                    </a:lnTo>
                    <a:lnTo>
                      <a:pt x="317" y="9"/>
                    </a:lnTo>
                    <a:lnTo>
                      <a:pt x="317" y="9"/>
                    </a:lnTo>
                    <a:lnTo>
                      <a:pt x="315" y="9"/>
                    </a:lnTo>
                    <a:lnTo>
                      <a:pt x="315" y="9"/>
                    </a:lnTo>
                    <a:lnTo>
                      <a:pt x="317" y="9"/>
                    </a:lnTo>
                    <a:lnTo>
                      <a:pt x="317" y="9"/>
                    </a:lnTo>
                    <a:lnTo>
                      <a:pt x="317" y="9"/>
                    </a:lnTo>
                    <a:lnTo>
                      <a:pt x="317" y="9"/>
                    </a:lnTo>
                    <a:lnTo>
                      <a:pt x="317" y="9"/>
                    </a:lnTo>
                    <a:lnTo>
                      <a:pt x="317" y="9"/>
                    </a:lnTo>
                    <a:lnTo>
                      <a:pt x="319" y="9"/>
                    </a:lnTo>
                    <a:lnTo>
                      <a:pt x="317" y="9"/>
                    </a:lnTo>
                    <a:lnTo>
                      <a:pt x="315" y="7"/>
                    </a:lnTo>
                    <a:lnTo>
                      <a:pt x="310" y="2"/>
                    </a:lnTo>
                    <a:lnTo>
                      <a:pt x="308" y="0"/>
                    </a:lnTo>
                    <a:lnTo>
                      <a:pt x="306" y="0"/>
                    </a:lnTo>
                    <a:lnTo>
                      <a:pt x="306" y="2"/>
                    </a:lnTo>
                    <a:lnTo>
                      <a:pt x="304" y="2"/>
                    </a:lnTo>
                    <a:lnTo>
                      <a:pt x="304" y="2"/>
                    </a:lnTo>
                    <a:lnTo>
                      <a:pt x="304" y="2"/>
                    </a:lnTo>
                    <a:lnTo>
                      <a:pt x="304" y="7"/>
                    </a:lnTo>
                    <a:lnTo>
                      <a:pt x="304" y="7"/>
                    </a:lnTo>
                    <a:lnTo>
                      <a:pt x="304" y="7"/>
                    </a:lnTo>
                    <a:lnTo>
                      <a:pt x="304" y="9"/>
                    </a:lnTo>
                    <a:lnTo>
                      <a:pt x="304" y="11"/>
                    </a:lnTo>
                    <a:lnTo>
                      <a:pt x="304" y="11"/>
                    </a:lnTo>
                    <a:lnTo>
                      <a:pt x="304" y="11"/>
                    </a:lnTo>
                    <a:lnTo>
                      <a:pt x="306" y="14"/>
                    </a:lnTo>
                    <a:lnTo>
                      <a:pt x="306" y="14"/>
                    </a:lnTo>
                    <a:lnTo>
                      <a:pt x="306" y="16"/>
                    </a:lnTo>
                    <a:lnTo>
                      <a:pt x="306" y="16"/>
                    </a:lnTo>
                    <a:lnTo>
                      <a:pt x="306" y="18"/>
                    </a:lnTo>
                    <a:lnTo>
                      <a:pt x="306" y="18"/>
                    </a:lnTo>
                    <a:lnTo>
                      <a:pt x="306" y="20"/>
                    </a:lnTo>
                    <a:lnTo>
                      <a:pt x="304" y="20"/>
                    </a:lnTo>
                    <a:lnTo>
                      <a:pt x="304" y="22"/>
                    </a:lnTo>
                    <a:lnTo>
                      <a:pt x="302" y="25"/>
                    </a:lnTo>
                    <a:lnTo>
                      <a:pt x="302" y="25"/>
                    </a:lnTo>
                    <a:lnTo>
                      <a:pt x="299" y="27"/>
                    </a:lnTo>
                    <a:lnTo>
                      <a:pt x="297" y="27"/>
                    </a:lnTo>
                    <a:lnTo>
                      <a:pt x="297" y="31"/>
                    </a:lnTo>
                    <a:lnTo>
                      <a:pt x="297" y="31"/>
                    </a:lnTo>
                    <a:lnTo>
                      <a:pt x="297" y="31"/>
                    </a:lnTo>
                    <a:lnTo>
                      <a:pt x="295" y="31"/>
                    </a:lnTo>
                    <a:lnTo>
                      <a:pt x="295" y="33"/>
                    </a:lnTo>
                    <a:lnTo>
                      <a:pt x="295" y="33"/>
                    </a:lnTo>
                    <a:lnTo>
                      <a:pt x="295" y="33"/>
                    </a:lnTo>
                    <a:lnTo>
                      <a:pt x="295" y="33"/>
                    </a:lnTo>
                    <a:lnTo>
                      <a:pt x="295" y="36"/>
                    </a:lnTo>
                    <a:lnTo>
                      <a:pt x="293" y="36"/>
                    </a:lnTo>
                    <a:lnTo>
                      <a:pt x="286" y="38"/>
                    </a:lnTo>
                    <a:lnTo>
                      <a:pt x="284" y="38"/>
                    </a:lnTo>
                    <a:lnTo>
                      <a:pt x="284" y="38"/>
                    </a:lnTo>
                    <a:lnTo>
                      <a:pt x="286" y="40"/>
                    </a:lnTo>
                    <a:lnTo>
                      <a:pt x="286" y="40"/>
                    </a:lnTo>
                    <a:lnTo>
                      <a:pt x="286" y="40"/>
                    </a:lnTo>
                    <a:lnTo>
                      <a:pt x="279" y="49"/>
                    </a:lnTo>
                    <a:lnTo>
                      <a:pt x="277" y="51"/>
                    </a:lnTo>
                    <a:lnTo>
                      <a:pt x="275" y="51"/>
                    </a:lnTo>
                    <a:lnTo>
                      <a:pt x="275" y="51"/>
                    </a:lnTo>
                    <a:lnTo>
                      <a:pt x="273" y="51"/>
                    </a:lnTo>
                    <a:lnTo>
                      <a:pt x="268" y="51"/>
                    </a:lnTo>
                    <a:lnTo>
                      <a:pt x="268" y="51"/>
                    </a:lnTo>
                    <a:lnTo>
                      <a:pt x="268" y="51"/>
                    </a:lnTo>
                    <a:lnTo>
                      <a:pt x="266" y="51"/>
                    </a:lnTo>
                    <a:lnTo>
                      <a:pt x="266" y="51"/>
                    </a:lnTo>
                    <a:lnTo>
                      <a:pt x="266" y="51"/>
                    </a:lnTo>
                    <a:lnTo>
                      <a:pt x="266" y="53"/>
                    </a:lnTo>
                    <a:lnTo>
                      <a:pt x="266" y="53"/>
                    </a:lnTo>
                    <a:lnTo>
                      <a:pt x="264" y="53"/>
                    </a:lnTo>
                    <a:lnTo>
                      <a:pt x="262" y="53"/>
                    </a:lnTo>
                    <a:lnTo>
                      <a:pt x="262" y="53"/>
                    </a:lnTo>
                    <a:lnTo>
                      <a:pt x="262" y="53"/>
                    </a:lnTo>
                    <a:lnTo>
                      <a:pt x="259" y="53"/>
                    </a:lnTo>
                    <a:lnTo>
                      <a:pt x="259" y="53"/>
                    </a:lnTo>
                    <a:lnTo>
                      <a:pt x="259" y="53"/>
                    </a:lnTo>
                    <a:lnTo>
                      <a:pt x="257" y="53"/>
                    </a:lnTo>
                    <a:lnTo>
                      <a:pt x="257" y="53"/>
                    </a:lnTo>
                    <a:lnTo>
                      <a:pt x="257" y="51"/>
                    </a:lnTo>
                    <a:lnTo>
                      <a:pt x="257" y="51"/>
                    </a:lnTo>
                    <a:lnTo>
                      <a:pt x="257" y="51"/>
                    </a:lnTo>
                    <a:lnTo>
                      <a:pt x="255" y="53"/>
                    </a:lnTo>
                    <a:lnTo>
                      <a:pt x="255" y="53"/>
                    </a:lnTo>
                    <a:lnTo>
                      <a:pt x="255" y="56"/>
                    </a:lnTo>
                    <a:lnTo>
                      <a:pt x="253" y="58"/>
                    </a:lnTo>
                    <a:lnTo>
                      <a:pt x="251" y="60"/>
                    </a:lnTo>
                    <a:lnTo>
                      <a:pt x="246" y="64"/>
                    </a:lnTo>
                    <a:lnTo>
                      <a:pt x="244" y="67"/>
                    </a:lnTo>
                    <a:lnTo>
                      <a:pt x="244" y="69"/>
                    </a:lnTo>
                    <a:lnTo>
                      <a:pt x="244" y="71"/>
                    </a:lnTo>
                    <a:lnTo>
                      <a:pt x="244" y="76"/>
                    </a:lnTo>
                    <a:lnTo>
                      <a:pt x="244" y="78"/>
                    </a:lnTo>
                    <a:lnTo>
                      <a:pt x="242" y="80"/>
                    </a:lnTo>
                    <a:lnTo>
                      <a:pt x="242" y="80"/>
                    </a:lnTo>
                    <a:lnTo>
                      <a:pt x="242" y="82"/>
                    </a:lnTo>
                    <a:lnTo>
                      <a:pt x="242" y="84"/>
                    </a:lnTo>
                    <a:lnTo>
                      <a:pt x="239" y="84"/>
                    </a:lnTo>
                    <a:lnTo>
                      <a:pt x="239" y="87"/>
                    </a:lnTo>
                    <a:lnTo>
                      <a:pt x="237" y="87"/>
                    </a:lnTo>
                    <a:lnTo>
                      <a:pt x="237" y="89"/>
                    </a:lnTo>
                    <a:lnTo>
                      <a:pt x="235" y="89"/>
                    </a:lnTo>
                    <a:lnTo>
                      <a:pt x="235" y="89"/>
                    </a:lnTo>
                    <a:lnTo>
                      <a:pt x="235" y="91"/>
                    </a:lnTo>
                    <a:lnTo>
                      <a:pt x="231" y="93"/>
                    </a:lnTo>
                    <a:lnTo>
                      <a:pt x="231" y="96"/>
                    </a:lnTo>
                    <a:lnTo>
                      <a:pt x="231" y="96"/>
                    </a:lnTo>
                    <a:lnTo>
                      <a:pt x="231" y="98"/>
                    </a:lnTo>
                    <a:lnTo>
                      <a:pt x="231" y="98"/>
                    </a:lnTo>
                    <a:lnTo>
                      <a:pt x="228" y="100"/>
                    </a:lnTo>
                    <a:lnTo>
                      <a:pt x="228" y="100"/>
                    </a:lnTo>
                    <a:lnTo>
                      <a:pt x="228" y="102"/>
                    </a:lnTo>
                    <a:lnTo>
                      <a:pt x="226" y="102"/>
                    </a:lnTo>
                    <a:lnTo>
                      <a:pt x="226" y="102"/>
                    </a:lnTo>
                    <a:lnTo>
                      <a:pt x="226" y="104"/>
                    </a:lnTo>
                    <a:lnTo>
                      <a:pt x="224" y="104"/>
                    </a:lnTo>
                    <a:lnTo>
                      <a:pt x="222" y="109"/>
                    </a:lnTo>
                    <a:lnTo>
                      <a:pt x="220" y="109"/>
                    </a:lnTo>
                    <a:lnTo>
                      <a:pt x="222" y="113"/>
                    </a:lnTo>
                    <a:lnTo>
                      <a:pt x="222" y="113"/>
                    </a:lnTo>
                    <a:lnTo>
                      <a:pt x="222" y="115"/>
                    </a:lnTo>
                    <a:lnTo>
                      <a:pt x="222" y="120"/>
                    </a:lnTo>
                    <a:lnTo>
                      <a:pt x="224" y="120"/>
                    </a:lnTo>
                    <a:lnTo>
                      <a:pt x="224" y="120"/>
                    </a:lnTo>
                    <a:lnTo>
                      <a:pt x="226" y="120"/>
                    </a:lnTo>
                    <a:lnTo>
                      <a:pt x="226" y="120"/>
                    </a:lnTo>
                    <a:lnTo>
                      <a:pt x="228" y="122"/>
                    </a:lnTo>
                    <a:lnTo>
                      <a:pt x="228" y="122"/>
                    </a:lnTo>
                    <a:lnTo>
                      <a:pt x="228" y="127"/>
                    </a:lnTo>
                    <a:lnTo>
                      <a:pt x="231" y="127"/>
                    </a:lnTo>
                    <a:lnTo>
                      <a:pt x="231" y="129"/>
                    </a:lnTo>
                    <a:lnTo>
                      <a:pt x="231" y="131"/>
                    </a:lnTo>
                    <a:lnTo>
                      <a:pt x="228" y="133"/>
                    </a:lnTo>
                    <a:lnTo>
                      <a:pt x="228" y="138"/>
                    </a:lnTo>
                    <a:lnTo>
                      <a:pt x="226" y="138"/>
                    </a:lnTo>
                    <a:lnTo>
                      <a:pt x="226" y="138"/>
                    </a:lnTo>
                    <a:lnTo>
                      <a:pt x="224" y="140"/>
                    </a:lnTo>
                    <a:lnTo>
                      <a:pt x="224" y="140"/>
                    </a:lnTo>
                    <a:lnTo>
                      <a:pt x="224" y="142"/>
                    </a:lnTo>
                    <a:lnTo>
                      <a:pt x="224" y="144"/>
                    </a:lnTo>
                    <a:lnTo>
                      <a:pt x="224" y="144"/>
                    </a:lnTo>
                    <a:lnTo>
                      <a:pt x="224" y="146"/>
                    </a:lnTo>
                    <a:lnTo>
                      <a:pt x="224" y="146"/>
                    </a:lnTo>
                    <a:lnTo>
                      <a:pt x="224" y="149"/>
                    </a:lnTo>
                    <a:lnTo>
                      <a:pt x="224" y="151"/>
                    </a:lnTo>
                    <a:lnTo>
                      <a:pt x="224" y="151"/>
                    </a:lnTo>
                    <a:lnTo>
                      <a:pt x="226" y="151"/>
                    </a:lnTo>
                    <a:lnTo>
                      <a:pt x="226" y="153"/>
                    </a:lnTo>
                    <a:lnTo>
                      <a:pt x="228" y="155"/>
                    </a:lnTo>
                    <a:lnTo>
                      <a:pt x="228" y="158"/>
                    </a:lnTo>
                    <a:lnTo>
                      <a:pt x="228" y="158"/>
                    </a:lnTo>
                    <a:lnTo>
                      <a:pt x="231" y="160"/>
                    </a:lnTo>
                    <a:lnTo>
                      <a:pt x="231" y="160"/>
                    </a:lnTo>
                    <a:lnTo>
                      <a:pt x="231" y="160"/>
                    </a:lnTo>
                    <a:lnTo>
                      <a:pt x="231" y="162"/>
                    </a:lnTo>
                    <a:lnTo>
                      <a:pt x="231" y="162"/>
                    </a:lnTo>
                    <a:lnTo>
                      <a:pt x="231" y="162"/>
                    </a:lnTo>
                    <a:lnTo>
                      <a:pt x="231" y="164"/>
                    </a:lnTo>
                    <a:lnTo>
                      <a:pt x="231" y="166"/>
                    </a:lnTo>
                    <a:lnTo>
                      <a:pt x="233" y="169"/>
                    </a:lnTo>
                    <a:lnTo>
                      <a:pt x="233" y="173"/>
                    </a:lnTo>
                    <a:lnTo>
                      <a:pt x="233" y="173"/>
                    </a:lnTo>
                    <a:lnTo>
                      <a:pt x="235" y="177"/>
                    </a:lnTo>
                    <a:lnTo>
                      <a:pt x="235" y="177"/>
                    </a:lnTo>
                    <a:lnTo>
                      <a:pt x="235" y="180"/>
                    </a:lnTo>
                    <a:lnTo>
                      <a:pt x="233" y="180"/>
                    </a:lnTo>
                    <a:lnTo>
                      <a:pt x="233" y="182"/>
                    </a:lnTo>
                    <a:lnTo>
                      <a:pt x="233" y="182"/>
                    </a:lnTo>
                    <a:lnTo>
                      <a:pt x="233" y="182"/>
                    </a:lnTo>
                    <a:lnTo>
                      <a:pt x="233" y="184"/>
                    </a:lnTo>
                    <a:lnTo>
                      <a:pt x="233" y="189"/>
                    </a:lnTo>
                    <a:lnTo>
                      <a:pt x="231" y="191"/>
                    </a:lnTo>
                    <a:lnTo>
                      <a:pt x="226" y="193"/>
                    </a:lnTo>
                    <a:lnTo>
                      <a:pt x="226" y="195"/>
                    </a:lnTo>
                    <a:lnTo>
                      <a:pt x="224" y="197"/>
                    </a:lnTo>
                    <a:lnTo>
                      <a:pt x="224" y="197"/>
                    </a:lnTo>
                    <a:lnTo>
                      <a:pt x="222" y="200"/>
                    </a:lnTo>
                    <a:lnTo>
                      <a:pt x="222" y="200"/>
                    </a:lnTo>
                    <a:lnTo>
                      <a:pt x="217" y="206"/>
                    </a:lnTo>
                    <a:lnTo>
                      <a:pt x="217" y="206"/>
                    </a:lnTo>
                    <a:lnTo>
                      <a:pt x="217" y="206"/>
                    </a:lnTo>
                    <a:lnTo>
                      <a:pt x="217" y="209"/>
                    </a:lnTo>
                    <a:lnTo>
                      <a:pt x="215" y="209"/>
                    </a:lnTo>
                    <a:lnTo>
                      <a:pt x="215" y="209"/>
                    </a:lnTo>
                    <a:lnTo>
                      <a:pt x="213" y="209"/>
                    </a:lnTo>
                    <a:lnTo>
                      <a:pt x="213" y="209"/>
                    </a:lnTo>
                    <a:lnTo>
                      <a:pt x="213" y="211"/>
                    </a:lnTo>
                    <a:lnTo>
                      <a:pt x="213" y="211"/>
                    </a:lnTo>
                    <a:lnTo>
                      <a:pt x="213" y="213"/>
                    </a:lnTo>
                    <a:lnTo>
                      <a:pt x="213" y="213"/>
                    </a:lnTo>
                    <a:lnTo>
                      <a:pt x="213" y="215"/>
                    </a:lnTo>
                    <a:lnTo>
                      <a:pt x="213" y="215"/>
                    </a:lnTo>
                    <a:lnTo>
                      <a:pt x="213" y="215"/>
                    </a:lnTo>
                    <a:lnTo>
                      <a:pt x="213" y="215"/>
                    </a:lnTo>
                    <a:lnTo>
                      <a:pt x="213" y="217"/>
                    </a:lnTo>
                    <a:lnTo>
                      <a:pt x="213" y="217"/>
                    </a:lnTo>
                    <a:lnTo>
                      <a:pt x="213" y="217"/>
                    </a:lnTo>
                    <a:lnTo>
                      <a:pt x="213" y="220"/>
                    </a:lnTo>
                    <a:lnTo>
                      <a:pt x="213" y="220"/>
                    </a:lnTo>
                    <a:lnTo>
                      <a:pt x="213" y="220"/>
                    </a:lnTo>
                    <a:lnTo>
                      <a:pt x="213" y="222"/>
                    </a:lnTo>
                    <a:lnTo>
                      <a:pt x="213" y="226"/>
                    </a:lnTo>
                    <a:lnTo>
                      <a:pt x="213" y="228"/>
                    </a:lnTo>
                    <a:lnTo>
                      <a:pt x="213" y="228"/>
                    </a:lnTo>
                    <a:lnTo>
                      <a:pt x="213" y="231"/>
                    </a:lnTo>
                    <a:lnTo>
                      <a:pt x="213" y="231"/>
                    </a:lnTo>
                    <a:lnTo>
                      <a:pt x="213" y="233"/>
                    </a:lnTo>
                    <a:lnTo>
                      <a:pt x="213" y="235"/>
                    </a:lnTo>
                    <a:lnTo>
                      <a:pt x="213" y="235"/>
                    </a:lnTo>
                    <a:lnTo>
                      <a:pt x="215" y="237"/>
                    </a:lnTo>
                    <a:lnTo>
                      <a:pt x="215" y="240"/>
                    </a:lnTo>
                    <a:lnTo>
                      <a:pt x="215" y="242"/>
                    </a:lnTo>
                    <a:lnTo>
                      <a:pt x="215" y="242"/>
                    </a:lnTo>
                    <a:lnTo>
                      <a:pt x="215" y="244"/>
                    </a:lnTo>
                    <a:lnTo>
                      <a:pt x="215" y="246"/>
                    </a:lnTo>
                    <a:lnTo>
                      <a:pt x="217" y="246"/>
                    </a:lnTo>
                    <a:lnTo>
                      <a:pt x="217" y="246"/>
                    </a:lnTo>
                    <a:lnTo>
                      <a:pt x="220" y="246"/>
                    </a:lnTo>
                    <a:lnTo>
                      <a:pt x="220" y="248"/>
                    </a:lnTo>
                    <a:lnTo>
                      <a:pt x="220" y="248"/>
                    </a:lnTo>
                    <a:lnTo>
                      <a:pt x="220" y="248"/>
                    </a:lnTo>
                    <a:lnTo>
                      <a:pt x="222" y="251"/>
                    </a:lnTo>
                    <a:lnTo>
                      <a:pt x="222" y="251"/>
                    </a:lnTo>
                    <a:lnTo>
                      <a:pt x="222" y="253"/>
                    </a:lnTo>
                    <a:lnTo>
                      <a:pt x="224" y="253"/>
                    </a:lnTo>
                    <a:lnTo>
                      <a:pt x="224" y="253"/>
                    </a:lnTo>
                    <a:lnTo>
                      <a:pt x="224" y="253"/>
                    </a:lnTo>
                    <a:lnTo>
                      <a:pt x="226" y="255"/>
                    </a:lnTo>
                    <a:lnTo>
                      <a:pt x="226" y="255"/>
                    </a:lnTo>
                    <a:lnTo>
                      <a:pt x="231" y="255"/>
                    </a:lnTo>
                    <a:lnTo>
                      <a:pt x="231" y="257"/>
                    </a:lnTo>
                    <a:lnTo>
                      <a:pt x="231" y="262"/>
                    </a:lnTo>
                    <a:lnTo>
                      <a:pt x="231" y="264"/>
                    </a:lnTo>
                    <a:lnTo>
                      <a:pt x="231" y="264"/>
                    </a:lnTo>
                    <a:lnTo>
                      <a:pt x="233" y="264"/>
                    </a:lnTo>
                    <a:lnTo>
                      <a:pt x="233" y="264"/>
                    </a:lnTo>
                    <a:lnTo>
                      <a:pt x="231" y="266"/>
                    </a:lnTo>
                    <a:lnTo>
                      <a:pt x="231" y="266"/>
                    </a:lnTo>
                    <a:lnTo>
                      <a:pt x="228" y="271"/>
                    </a:lnTo>
                    <a:lnTo>
                      <a:pt x="228" y="271"/>
                    </a:lnTo>
                    <a:lnTo>
                      <a:pt x="231" y="273"/>
                    </a:lnTo>
                    <a:lnTo>
                      <a:pt x="231" y="273"/>
                    </a:lnTo>
                    <a:lnTo>
                      <a:pt x="231" y="275"/>
                    </a:lnTo>
                    <a:lnTo>
                      <a:pt x="231" y="275"/>
                    </a:lnTo>
                    <a:lnTo>
                      <a:pt x="228" y="275"/>
                    </a:lnTo>
                    <a:lnTo>
                      <a:pt x="228" y="275"/>
                    </a:lnTo>
                    <a:lnTo>
                      <a:pt x="228" y="279"/>
                    </a:lnTo>
                    <a:lnTo>
                      <a:pt x="228" y="282"/>
                    </a:lnTo>
                    <a:lnTo>
                      <a:pt x="228" y="282"/>
                    </a:lnTo>
                    <a:lnTo>
                      <a:pt x="226" y="282"/>
                    </a:lnTo>
                    <a:lnTo>
                      <a:pt x="226" y="284"/>
                    </a:lnTo>
                    <a:lnTo>
                      <a:pt x="226" y="284"/>
                    </a:lnTo>
                    <a:lnTo>
                      <a:pt x="226" y="286"/>
                    </a:lnTo>
                    <a:lnTo>
                      <a:pt x="226" y="288"/>
                    </a:lnTo>
                    <a:lnTo>
                      <a:pt x="226" y="288"/>
                    </a:lnTo>
                    <a:lnTo>
                      <a:pt x="222" y="293"/>
                    </a:lnTo>
                    <a:lnTo>
                      <a:pt x="220" y="295"/>
                    </a:lnTo>
                    <a:lnTo>
                      <a:pt x="220" y="295"/>
                    </a:lnTo>
                    <a:lnTo>
                      <a:pt x="217" y="295"/>
                    </a:lnTo>
                    <a:lnTo>
                      <a:pt x="215" y="295"/>
                    </a:lnTo>
                    <a:lnTo>
                      <a:pt x="215" y="295"/>
                    </a:lnTo>
                    <a:lnTo>
                      <a:pt x="213" y="295"/>
                    </a:lnTo>
                    <a:lnTo>
                      <a:pt x="211" y="295"/>
                    </a:lnTo>
                    <a:lnTo>
                      <a:pt x="211" y="295"/>
                    </a:lnTo>
                    <a:lnTo>
                      <a:pt x="208" y="295"/>
                    </a:lnTo>
                    <a:lnTo>
                      <a:pt x="206" y="295"/>
                    </a:lnTo>
                    <a:lnTo>
                      <a:pt x="206" y="293"/>
                    </a:lnTo>
                    <a:lnTo>
                      <a:pt x="204" y="295"/>
                    </a:lnTo>
                    <a:lnTo>
                      <a:pt x="200" y="297"/>
                    </a:lnTo>
                    <a:lnTo>
                      <a:pt x="200" y="297"/>
                    </a:lnTo>
                    <a:lnTo>
                      <a:pt x="197" y="297"/>
                    </a:lnTo>
                    <a:lnTo>
                      <a:pt x="195" y="297"/>
                    </a:lnTo>
                    <a:lnTo>
                      <a:pt x="193" y="297"/>
                    </a:lnTo>
                    <a:lnTo>
                      <a:pt x="191" y="299"/>
                    </a:lnTo>
                    <a:lnTo>
                      <a:pt x="191" y="299"/>
                    </a:lnTo>
                    <a:lnTo>
                      <a:pt x="189" y="299"/>
                    </a:lnTo>
                    <a:lnTo>
                      <a:pt x="189" y="299"/>
                    </a:lnTo>
                    <a:lnTo>
                      <a:pt x="186" y="299"/>
                    </a:lnTo>
                    <a:lnTo>
                      <a:pt x="184" y="299"/>
                    </a:lnTo>
                    <a:lnTo>
                      <a:pt x="184" y="299"/>
                    </a:lnTo>
                    <a:lnTo>
                      <a:pt x="184" y="299"/>
                    </a:lnTo>
                    <a:lnTo>
                      <a:pt x="182" y="297"/>
                    </a:lnTo>
                    <a:lnTo>
                      <a:pt x="182" y="297"/>
                    </a:lnTo>
                    <a:lnTo>
                      <a:pt x="182" y="297"/>
                    </a:lnTo>
                    <a:lnTo>
                      <a:pt x="180" y="295"/>
                    </a:lnTo>
                    <a:lnTo>
                      <a:pt x="180" y="295"/>
                    </a:lnTo>
                    <a:lnTo>
                      <a:pt x="180" y="295"/>
                    </a:lnTo>
                    <a:lnTo>
                      <a:pt x="180" y="295"/>
                    </a:lnTo>
                    <a:lnTo>
                      <a:pt x="180" y="293"/>
                    </a:lnTo>
                    <a:lnTo>
                      <a:pt x="177" y="293"/>
                    </a:lnTo>
                    <a:lnTo>
                      <a:pt x="177" y="293"/>
                    </a:lnTo>
                    <a:lnTo>
                      <a:pt x="175" y="293"/>
                    </a:lnTo>
                    <a:lnTo>
                      <a:pt x="175" y="293"/>
                    </a:lnTo>
                    <a:lnTo>
                      <a:pt x="173" y="291"/>
                    </a:lnTo>
                    <a:lnTo>
                      <a:pt x="173" y="291"/>
                    </a:lnTo>
                    <a:lnTo>
                      <a:pt x="171" y="291"/>
                    </a:lnTo>
                    <a:lnTo>
                      <a:pt x="169" y="291"/>
                    </a:lnTo>
                    <a:lnTo>
                      <a:pt x="162" y="291"/>
                    </a:lnTo>
                    <a:lnTo>
                      <a:pt x="162" y="291"/>
                    </a:lnTo>
                    <a:lnTo>
                      <a:pt x="162" y="291"/>
                    </a:lnTo>
                    <a:lnTo>
                      <a:pt x="160" y="291"/>
                    </a:lnTo>
                    <a:lnTo>
                      <a:pt x="160" y="291"/>
                    </a:lnTo>
                    <a:lnTo>
                      <a:pt x="160" y="291"/>
                    </a:lnTo>
                    <a:lnTo>
                      <a:pt x="157" y="293"/>
                    </a:lnTo>
                    <a:lnTo>
                      <a:pt x="157" y="293"/>
                    </a:lnTo>
                    <a:lnTo>
                      <a:pt x="155" y="293"/>
                    </a:lnTo>
                    <a:lnTo>
                      <a:pt x="153" y="293"/>
                    </a:lnTo>
                    <a:lnTo>
                      <a:pt x="151" y="295"/>
                    </a:lnTo>
                    <a:lnTo>
                      <a:pt x="151" y="295"/>
                    </a:lnTo>
                    <a:lnTo>
                      <a:pt x="149" y="293"/>
                    </a:lnTo>
                    <a:lnTo>
                      <a:pt x="149" y="293"/>
                    </a:lnTo>
                    <a:lnTo>
                      <a:pt x="149" y="293"/>
                    </a:lnTo>
                    <a:lnTo>
                      <a:pt x="149" y="293"/>
                    </a:lnTo>
                    <a:lnTo>
                      <a:pt x="146" y="293"/>
                    </a:lnTo>
                    <a:lnTo>
                      <a:pt x="146" y="295"/>
                    </a:lnTo>
                    <a:lnTo>
                      <a:pt x="146" y="295"/>
                    </a:lnTo>
                    <a:lnTo>
                      <a:pt x="144" y="295"/>
                    </a:lnTo>
                    <a:lnTo>
                      <a:pt x="142" y="295"/>
                    </a:lnTo>
                    <a:lnTo>
                      <a:pt x="142" y="295"/>
                    </a:lnTo>
                    <a:lnTo>
                      <a:pt x="142" y="297"/>
                    </a:lnTo>
                    <a:lnTo>
                      <a:pt x="142" y="299"/>
                    </a:lnTo>
                    <a:lnTo>
                      <a:pt x="140" y="297"/>
                    </a:lnTo>
                    <a:lnTo>
                      <a:pt x="140" y="297"/>
                    </a:lnTo>
                    <a:lnTo>
                      <a:pt x="140" y="297"/>
                    </a:lnTo>
                    <a:lnTo>
                      <a:pt x="138" y="299"/>
                    </a:lnTo>
                    <a:lnTo>
                      <a:pt x="138" y="299"/>
                    </a:lnTo>
                    <a:lnTo>
                      <a:pt x="140" y="299"/>
                    </a:lnTo>
                    <a:lnTo>
                      <a:pt x="140" y="299"/>
                    </a:lnTo>
                    <a:lnTo>
                      <a:pt x="140" y="302"/>
                    </a:lnTo>
                    <a:lnTo>
                      <a:pt x="140" y="302"/>
                    </a:lnTo>
                    <a:lnTo>
                      <a:pt x="138" y="302"/>
                    </a:lnTo>
                    <a:lnTo>
                      <a:pt x="138" y="302"/>
                    </a:lnTo>
                    <a:lnTo>
                      <a:pt x="138" y="302"/>
                    </a:lnTo>
                    <a:lnTo>
                      <a:pt x="138" y="302"/>
                    </a:lnTo>
                    <a:lnTo>
                      <a:pt x="135" y="304"/>
                    </a:lnTo>
                    <a:lnTo>
                      <a:pt x="135" y="304"/>
                    </a:lnTo>
                    <a:lnTo>
                      <a:pt x="135" y="304"/>
                    </a:lnTo>
                    <a:lnTo>
                      <a:pt x="135" y="304"/>
                    </a:lnTo>
                    <a:lnTo>
                      <a:pt x="133" y="306"/>
                    </a:lnTo>
                    <a:lnTo>
                      <a:pt x="133" y="306"/>
                    </a:lnTo>
                    <a:lnTo>
                      <a:pt x="133" y="306"/>
                    </a:lnTo>
                    <a:lnTo>
                      <a:pt x="133" y="306"/>
                    </a:lnTo>
                    <a:lnTo>
                      <a:pt x="133" y="306"/>
                    </a:lnTo>
                    <a:lnTo>
                      <a:pt x="131" y="308"/>
                    </a:lnTo>
                    <a:lnTo>
                      <a:pt x="131" y="310"/>
                    </a:lnTo>
                    <a:lnTo>
                      <a:pt x="129" y="310"/>
                    </a:lnTo>
                    <a:lnTo>
                      <a:pt x="129" y="313"/>
                    </a:lnTo>
                    <a:lnTo>
                      <a:pt x="129" y="313"/>
                    </a:lnTo>
                    <a:lnTo>
                      <a:pt x="126" y="313"/>
                    </a:lnTo>
                    <a:lnTo>
                      <a:pt x="124" y="317"/>
                    </a:lnTo>
                    <a:lnTo>
                      <a:pt x="124" y="319"/>
                    </a:lnTo>
                    <a:lnTo>
                      <a:pt x="124" y="319"/>
                    </a:lnTo>
                    <a:lnTo>
                      <a:pt x="122" y="319"/>
                    </a:lnTo>
                    <a:lnTo>
                      <a:pt x="120" y="319"/>
                    </a:lnTo>
                    <a:lnTo>
                      <a:pt x="120" y="322"/>
                    </a:lnTo>
                    <a:lnTo>
                      <a:pt x="118" y="322"/>
                    </a:lnTo>
                    <a:lnTo>
                      <a:pt x="113" y="322"/>
                    </a:lnTo>
                    <a:lnTo>
                      <a:pt x="109" y="324"/>
                    </a:lnTo>
                    <a:lnTo>
                      <a:pt x="109" y="326"/>
                    </a:lnTo>
                    <a:lnTo>
                      <a:pt x="107" y="328"/>
                    </a:lnTo>
                    <a:lnTo>
                      <a:pt x="104" y="330"/>
                    </a:lnTo>
                    <a:lnTo>
                      <a:pt x="102" y="333"/>
                    </a:lnTo>
                    <a:lnTo>
                      <a:pt x="102" y="335"/>
                    </a:lnTo>
                    <a:lnTo>
                      <a:pt x="100" y="335"/>
                    </a:lnTo>
                    <a:lnTo>
                      <a:pt x="98" y="335"/>
                    </a:lnTo>
                    <a:lnTo>
                      <a:pt x="98" y="337"/>
                    </a:lnTo>
                    <a:lnTo>
                      <a:pt x="95" y="337"/>
                    </a:lnTo>
                    <a:lnTo>
                      <a:pt x="95" y="339"/>
                    </a:lnTo>
                    <a:lnTo>
                      <a:pt x="95" y="341"/>
                    </a:lnTo>
                    <a:lnTo>
                      <a:pt x="93" y="341"/>
                    </a:lnTo>
                    <a:lnTo>
                      <a:pt x="91" y="339"/>
                    </a:lnTo>
                    <a:lnTo>
                      <a:pt x="91" y="339"/>
                    </a:lnTo>
                    <a:lnTo>
                      <a:pt x="91" y="339"/>
                    </a:lnTo>
                    <a:lnTo>
                      <a:pt x="89" y="339"/>
                    </a:lnTo>
                    <a:lnTo>
                      <a:pt x="89" y="339"/>
                    </a:lnTo>
                    <a:lnTo>
                      <a:pt x="87" y="339"/>
                    </a:lnTo>
                    <a:lnTo>
                      <a:pt x="87" y="339"/>
                    </a:lnTo>
                    <a:lnTo>
                      <a:pt x="84" y="341"/>
                    </a:lnTo>
                    <a:lnTo>
                      <a:pt x="82" y="341"/>
                    </a:lnTo>
                    <a:lnTo>
                      <a:pt x="82" y="341"/>
                    </a:lnTo>
                    <a:lnTo>
                      <a:pt x="82" y="341"/>
                    </a:lnTo>
                    <a:lnTo>
                      <a:pt x="80" y="341"/>
                    </a:lnTo>
                    <a:lnTo>
                      <a:pt x="80" y="344"/>
                    </a:lnTo>
                    <a:lnTo>
                      <a:pt x="80" y="344"/>
                    </a:lnTo>
                    <a:lnTo>
                      <a:pt x="80" y="344"/>
                    </a:lnTo>
                    <a:lnTo>
                      <a:pt x="78" y="346"/>
                    </a:lnTo>
                    <a:lnTo>
                      <a:pt x="73" y="348"/>
                    </a:lnTo>
                    <a:lnTo>
                      <a:pt x="71" y="348"/>
                    </a:lnTo>
                    <a:lnTo>
                      <a:pt x="67" y="348"/>
                    </a:lnTo>
                    <a:lnTo>
                      <a:pt x="60" y="350"/>
                    </a:lnTo>
                    <a:lnTo>
                      <a:pt x="58" y="353"/>
                    </a:lnTo>
                    <a:lnTo>
                      <a:pt x="53" y="353"/>
                    </a:lnTo>
                    <a:lnTo>
                      <a:pt x="51" y="353"/>
                    </a:lnTo>
                    <a:lnTo>
                      <a:pt x="47" y="357"/>
                    </a:lnTo>
                    <a:lnTo>
                      <a:pt x="40" y="359"/>
                    </a:lnTo>
                    <a:lnTo>
                      <a:pt x="38" y="361"/>
                    </a:lnTo>
                    <a:lnTo>
                      <a:pt x="36" y="364"/>
                    </a:lnTo>
                    <a:lnTo>
                      <a:pt x="36" y="370"/>
                    </a:lnTo>
                    <a:lnTo>
                      <a:pt x="33" y="373"/>
                    </a:lnTo>
                    <a:lnTo>
                      <a:pt x="33" y="375"/>
                    </a:lnTo>
                    <a:lnTo>
                      <a:pt x="33" y="375"/>
                    </a:lnTo>
                    <a:lnTo>
                      <a:pt x="33" y="375"/>
                    </a:lnTo>
                    <a:lnTo>
                      <a:pt x="33" y="375"/>
                    </a:lnTo>
                    <a:lnTo>
                      <a:pt x="33" y="375"/>
                    </a:lnTo>
                    <a:lnTo>
                      <a:pt x="33" y="375"/>
                    </a:lnTo>
                    <a:lnTo>
                      <a:pt x="33" y="377"/>
                    </a:lnTo>
                    <a:lnTo>
                      <a:pt x="33" y="377"/>
                    </a:lnTo>
                    <a:lnTo>
                      <a:pt x="33" y="379"/>
                    </a:lnTo>
                    <a:lnTo>
                      <a:pt x="33" y="379"/>
                    </a:lnTo>
                    <a:lnTo>
                      <a:pt x="33" y="379"/>
                    </a:lnTo>
                    <a:lnTo>
                      <a:pt x="31" y="381"/>
                    </a:lnTo>
                    <a:lnTo>
                      <a:pt x="31" y="381"/>
                    </a:lnTo>
                    <a:lnTo>
                      <a:pt x="33" y="384"/>
                    </a:lnTo>
                    <a:lnTo>
                      <a:pt x="33" y="384"/>
                    </a:lnTo>
                    <a:lnTo>
                      <a:pt x="31" y="384"/>
                    </a:lnTo>
                    <a:lnTo>
                      <a:pt x="33" y="386"/>
                    </a:lnTo>
                    <a:lnTo>
                      <a:pt x="33" y="386"/>
                    </a:lnTo>
                    <a:lnTo>
                      <a:pt x="33" y="386"/>
                    </a:lnTo>
                    <a:lnTo>
                      <a:pt x="33" y="386"/>
                    </a:lnTo>
                    <a:lnTo>
                      <a:pt x="31" y="386"/>
                    </a:lnTo>
                    <a:lnTo>
                      <a:pt x="31" y="388"/>
                    </a:lnTo>
                    <a:lnTo>
                      <a:pt x="31" y="390"/>
                    </a:lnTo>
                    <a:lnTo>
                      <a:pt x="31" y="397"/>
                    </a:lnTo>
                    <a:lnTo>
                      <a:pt x="31" y="397"/>
                    </a:lnTo>
                    <a:lnTo>
                      <a:pt x="29" y="397"/>
                    </a:lnTo>
                    <a:lnTo>
                      <a:pt x="29" y="399"/>
                    </a:lnTo>
                    <a:lnTo>
                      <a:pt x="29" y="401"/>
                    </a:lnTo>
                    <a:lnTo>
                      <a:pt x="29" y="401"/>
                    </a:lnTo>
                    <a:lnTo>
                      <a:pt x="27" y="401"/>
                    </a:lnTo>
                    <a:lnTo>
                      <a:pt x="25" y="404"/>
                    </a:lnTo>
                    <a:lnTo>
                      <a:pt x="25" y="404"/>
                    </a:lnTo>
                    <a:lnTo>
                      <a:pt x="25" y="404"/>
                    </a:lnTo>
                    <a:lnTo>
                      <a:pt x="25" y="406"/>
                    </a:lnTo>
                    <a:lnTo>
                      <a:pt x="25" y="406"/>
                    </a:lnTo>
                    <a:lnTo>
                      <a:pt x="25" y="408"/>
                    </a:lnTo>
                    <a:lnTo>
                      <a:pt x="25" y="408"/>
                    </a:lnTo>
                    <a:lnTo>
                      <a:pt x="22" y="412"/>
                    </a:lnTo>
                    <a:lnTo>
                      <a:pt x="22" y="412"/>
                    </a:lnTo>
                    <a:lnTo>
                      <a:pt x="22" y="412"/>
                    </a:lnTo>
                    <a:lnTo>
                      <a:pt x="20" y="415"/>
                    </a:lnTo>
                    <a:lnTo>
                      <a:pt x="20" y="417"/>
                    </a:lnTo>
                    <a:lnTo>
                      <a:pt x="18" y="423"/>
                    </a:lnTo>
                    <a:lnTo>
                      <a:pt x="18" y="426"/>
                    </a:lnTo>
                    <a:lnTo>
                      <a:pt x="16" y="428"/>
                    </a:lnTo>
                    <a:lnTo>
                      <a:pt x="16" y="428"/>
                    </a:lnTo>
                    <a:lnTo>
                      <a:pt x="18" y="430"/>
                    </a:lnTo>
                    <a:lnTo>
                      <a:pt x="16" y="430"/>
                    </a:lnTo>
                    <a:lnTo>
                      <a:pt x="16" y="432"/>
                    </a:lnTo>
                    <a:lnTo>
                      <a:pt x="13" y="432"/>
                    </a:lnTo>
                    <a:lnTo>
                      <a:pt x="13" y="435"/>
                    </a:lnTo>
                    <a:lnTo>
                      <a:pt x="13" y="437"/>
                    </a:lnTo>
                    <a:lnTo>
                      <a:pt x="11" y="437"/>
                    </a:lnTo>
                    <a:lnTo>
                      <a:pt x="9" y="439"/>
                    </a:lnTo>
                    <a:lnTo>
                      <a:pt x="9" y="439"/>
                    </a:lnTo>
                    <a:lnTo>
                      <a:pt x="9" y="439"/>
                    </a:lnTo>
                    <a:lnTo>
                      <a:pt x="9" y="441"/>
                    </a:lnTo>
                    <a:lnTo>
                      <a:pt x="9" y="441"/>
                    </a:lnTo>
                    <a:lnTo>
                      <a:pt x="9" y="441"/>
                    </a:lnTo>
                    <a:lnTo>
                      <a:pt x="7" y="441"/>
                    </a:lnTo>
                    <a:lnTo>
                      <a:pt x="7" y="441"/>
                    </a:lnTo>
                    <a:lnTo>
                      <a:pt x="5" y="443"/>
                    </a:lnTo>
                    <a:lnTo>
                      <a:pt x="5" y="446"/>
                    </a:lnTo>
                    <a:lnTo>
                      <a:pt x="5" y="448"/>
                    </a:lnTo>
                    <a:lnTo>
                      <a:pt x="2" y="448"/>
                    </a:lnTo>
                    <a:lnTo>
                      <a:pt x="2" y="450"/>
                    </a:lnTo>
                    <a:lnTo>
                      <a:pt x="0" y="452"/>
                    </a:lnTo>
                    <a:lnTo>
                      <a:pt x="0" y="455"/>
                    </a:lnTo>
                    <a:lnTo>
                      <a:pt x="2" y="457"/>
                    </a:lnTo>
                    <a:lnTo>
                      <a:pt x="5" y="459"/>
                    </a:lnTo>
                    <a:lnTo>
                      <a:pt x="5" y="461"/>
                    </a:lnTo>
                    <a:lnTo>
                      <a:pt x="5" y="463"/>
                    </a:lnTo>
                    <a:lnTo>
                      <a:pt x="5" y="468"/>
                    </a:lnTo>
                    <a:lnTo>
                      <a:pt x="5" y="470"/>
                    </a:lnTo>
                    <a:lnTo>
                      <a:pt x="5" y="470"/>
                    </a:lnTo>
                    <a:lnTo>
                      <a:pt x="5" y="472"/>
                    </a:lnTo>
                    <a:lnTo>
                      <a:pt x="7" y="472"/>
                    </a:lnTo>
                    <a:lnTo>
                      <a:pt x="7" y="472"/>
                    </a:lnTo>
                    <a:lnTo>
                      <a:pt x="7" y="472"/>
                    </a:lnTo>
                    <a:lnTo>
                      <a:pt x="7" y="474"/>
                    </a:lnTo>
                    <a:lnTo>
                      <a:pt x="7" y="474"/>
                    </a:lnTo>
                    <a:lnTo>
                      <a:pt x="7" y="474"/>
                    </a:lnTo>
                    <a:lnTo>
                      <a:pt x="7" y="481"/>
                    </a:lnTo>
                    <a:lnTo>
                      <a:pt x="7" y="483"/>
                    </a:lnTo>
                    <a:lnTo>
                      <a:pt x="9" y="486"/>
                    </a:lnTo>
                    <a:lnTo>
                      <a:pt x="11" y="486"/>
                    </a:lnTo>
                    <a:lnTo>
                      <a:pt x="11" y="488"/>
                    </a:lnTo>
                    <a:lnTo>
                      <a:pt x="13" y="488"/>
                    </a:lnTo>
                    <a:lnTo>
                      <a:pt x="13" y="490"/>
                    </a:lnTo>
                    <a:lnTo>
                      <a:pt x="13" y="490"/>
                    </a:lnTo>
                    <a:lnTo>
                      <a:pt x="13" y="492"/>
                    </a:lnTo>
                    <a:lnTo>
                      <a:pt x="13" y="494"/>
                    </a:lnTo>
                    <a:lnTo>
                      <a:pt x="13" y="497"/>
                    </a:lnTo>
                    <a:lnTo>
                      <a:pt x="13" y="497"/>
                    </a:lnTo>
                    <a:lnTo>
                      <a:pt x="11" y="497"/>
                    </a:lnTo>
                    <a:lnTo>
                      <a:pt x="11" y="499"/>
                    </a:lnTo>
                    <a:lnTo>
                      <a:pt x="11" y="501"/>
                    </a:lnTo>
                    <a:lnTo>
                      <a:pt x="11" y="503"/>
                    </a:lnTo>
                    <a:lnTo>
                      <a:pt x="11" y="510"/>
                    </a:lnTo>
                    <a:lnTo>
                      <a:pt x="11" y="514"/>
                    </a:lnTo>
                    <a:lnTo>
                      <a:pt x="11" y="517"/>
                    </a:lnTo>
                    <a:lnTo>
                      <a:pt x="11" y="519"/>
                    </a:lnTo>
                    <a:lnTo>
                      <a:pt x="9" y="521"/>
                    </a:lnTo>
                    <a:lnTo>
                      <a:pt x="9" y="525"/>
                    </a:lnTo>
                    <a:lnTo>
                      <a:pt x="11" y="530"/>
                    </a:lnTo>
                    <a:lnTo>
                      <a:pt x="9" y="532"/>
                    </a:lnTo>
                    <a:lnTo>
                      <a:pt x="7" y="534"/>
                    </a:lnTo>
                    <a:lnTo>
                      <a:pt x="7" y="534"/>
                    </a:lnTo>
                    <a:lnTo>
                      <a:pt x="7" y="537"/>
                    </a:lnTo>
                    <a:lnTo>
                      <a:pt x="7" y="539"/>
                    </a:lnTo>
                    <a:lnTo>
                      <a:pt x="7" y="539"/>
                    </a:lnTo>
                    <a:lnTo>
                      <a:pt x="2" y="545"/>
                    </a:lnTo>
                    <a:lnTo>
                      <a:pt x="2" y="545"/>
                    </a:lnTo>
                    <a:lnTo>
                      <a:pt x="5" y="548"/>
                    </a:lnTo>
                    <a:lnTo>
                      <a:pt x="5" y="548"/>
                    </a:lnTo>
                    <a:lnTo>
                      <a:pt x="5" y="548"/>
                    </a:lnTo>
                    <a:lnTo>
                      <a:pt x="5" y="550"/>
                    </a:lnTo>
                    <a:lnTo>
                      <a:pt x="5" y="550"/>
                    </a:lnTo>
                    <a:lnTo>
                      <a:pt x="5" y="552"/>
                    </a:lnTo>
                    <a:lnTo>
                      <a:pt x="2" y="554"/>
                    </a:lnTo>
                    <a:lnTo>
                      <a:pt x="5" y="556"/>
                    </a:lnTo>
                    <a:lnTo>
                      <a:pt x="13" y="556"/>
                    </a:lnTo>
                    <a:lnTo>
                      <a:pt x="18" y="556"/>
                    </a:lnTo>
                    <a:lnTo>
                      <a:pt x="27" y="556"/>
                    </a:lnTo>
                    <a:lnTo>
                      <a:pt x="29" y="556"/>
                    </a:lnTo>
                    <a:lnTo>
                      <a:pt x="29" y="559"/>
                    </a:lnTo>
                    <a:lnTo>
                      <a:pt x="31" y="559"/>
                    </a:lnTo>
                    <a:lnTo>
                      <a:pt x="36" y="563"/>
                    </a:lnTo>
                    <a:lnTo>
                      <a:pt x="38" y="568"/>
                    </a:lnTo>
                    <a:lnTo>
                      <a:pt x="38" y="568"/>
                    </a:lnTo>
                    <a:lnTo>
                      <a:pt x="38" y="570"/>
                    </a:lnTo>
                    <a:lnTo>
                      <a:pt x="38" y="570"/>
                    </a:lnTo>
                    <a:lnTo>
                      <a:pt x="38" y="572"/>
                    </a:lnTo>
                    <a:lnTo>
                      <a:pt x="40" y="574"/>
                    </a:lnTo>
                    <a:lnTo>
                      <a:pt x="40" y="576"/>
                    </a:lnTo>
                    <a:lnTo>
                      <a:pt x="40" y="579"/>
                    </a:lnTo>
                    <a:lnTo>
                      <a:pt x="40" y="579"/>
                    </a:lnTo>
                    <a:lnTo>
                      <a:pt x="44" y="583"/>
                    </a:lnTo>
                    <a:lnTo>
                      <a:pt x="49" y="590"/>
                    </a:lnTo>
                    <a:lnTo>
                      <a:pt x="49" y="590"/>
                    </a:lnTo>
                    <a:lnTo>
                      <a:pt x="49" y="590"/>
                    </a:lnTo>
                    <a:lnTo>
                      <a:pt x="49" y="592"/>
                    </a:lnTo>
                    <a:lnTo>
                      <a:pt x="51" y="592"/>
                    </a:lnTo>
                    <a:lnTo>
                      <a:pt x="51" y="592"/>
                    </a:lnTo>
                    <a:lnTo>
                      <a:pt x="53" y="592"/>
                    </a:lnTo>
                    <a:lnTo>
                      <a:pt x="56" y="594"/>
                    </a:lnTo>
                    <a:lnTo>
                      <a:pt x="58" y="594"/>
                    </a:lnTo>
                    <a:lnTo>
                      <a:pt x="60" y="594"/>
                    </a:lnTo>
                    <a:lnTo>
                      <a:pt x="62" y="596"/>
                    </a:lnTo>
                    <a:lnTo>
                      <a:pt x="62" y="596"/>
                    </a:lnTo>
                    <a:lnTo>
                      <a:pt x="64" y="596"/>
                    </a:lnTo>
                    <a:lnTo>
                      <a:pt x="69" y="599"/>
                    </a:lnTo>
                    <a:lnTo>
                      <a:pt x="69" y="599"/>
                    </a:lnTo>
                    <a:lnTo>
                      <a:pt x="69" y="599"/>
                    </a:lnTo>
                    <a:lnTo>
                      <a:pt x="69" y="599"/>
                    </a:lnTo>
                    <a:lnTo>
                      <a:pt x="71" y="599"/>
                    </a:lnTo>
                    <a:lnTo>
                      <a:pt x="71" y="599"/>
                    </a:lnTo>
                    <a:lnTo>
                      <a:pt x="71" y="599"/>
                    </a:lnTo>
                    <a:lnTo>
                      <a:pt x="71" y="599"/>
                    </a:lnTo>
                    <a:lnTo>
                      <a:pt x="73" y="599"/>
                    </a:lnTo>
                    <a:lnTo>
                      <a:pt x="73" y="599"/>
                    </a:lnTo>
                    <a:lnTo>
                      <a:pt x="73" y="596"/>
                    </a:lnTo>
                    <a:lnTo>
                      <a:pt x="78" y="596"/>
                    </a:lnTo>
                    <a:lnTo>
                      <a:pt x="78" y="596"/>
                    </a:lnTo>
                    <a:lnTo>
                      <a:pt x="84" y="599"/>
                    </a:lnTo>
                    <a:lnTo>
                      <a:pt x="84" y="599"/>
                    </a:lnTo>
                    <a:lnTo>
                      <a:pt x="87" y="599"/>
                    </a:lnTo>
                    <a:lnTo>
                      <a:pt x="87" y="599"/>
                    </a:lnTo>
                    <a:lnTo>
                      <a:pt x="87" y="599"/>
                    </a:lnTo>
                    <a:lnTo>
                      <a:pt x="89" y="596"/>
                    </a:lnTo>
                    <a:lnTo>
                      <a:pt x="89" y="596"/>
                    </a:lnTo>
                    <a:lnTo>
                      <a:pt x="89" y="596"/>
                    </a:lnTo>
                    <a:lnTo>
                      <a:pt x="89" y="596"/>
                    </a:lnTo>
                    <a:lnTo>
                      <a:pt x="91" y="592"/>
                    </a:lnTo>
                    <a:lnTo>
                      <a:pt x="91" y="590"/>
                    </a:lnTo>
                    <a:lnTo>
                      <a:pt x="91" y="590"/>
                    </a:lnTo>
                    <a:lnTo>
                      <a:pt x="93" y="590"/>
                    </a:lnTo>
                    <a:lnTo>
                      <a:pt x="95" y="590"/>
                    </a:lnTo>
                    <a:lnTo>
                      <a:pt x="98" y="587"/>
                    </a:lnTo>
                    <a:lnTo>
                      <a:pt x="98" y="587"/>
                    </a:lnTo>
                    <a:lnTo>
                      <a:pt x="98" y="587"/>
                    </a:lnTo>
                    <a:lnTo>
                      <a:pt x="100" y="587"/>
                    </a:lnTo>
                    <a:lnTo>
                      <a:pt x="100" y="587"/>
                    </a:lnTo>
                    <a:lnTo>
                      <a:pt x="100" y="587"/>
                    </a:lnTo>
                    <a:lnTo>
                      <a:pt x="100" y="585"/>
                    </a:lnTo>
                    <a:lnTo>
                      <a:pt x="100" y="585"/>
                    </a:lnTo>
                    <a:lnTo>
                      <a:pt x="100" y="583"/>
                    </a:lnTo>
                    <a:lnTo>
                      <a:pt x="100" y="583"/>
                    </a:lnTo>
                    <a:lnTo>
                      <a:pt x="102" y="583"/>
                    </a:lnTo>
                    <a:lnTo>
                      <a:pt x="102" y="583"/>
                    </a:lnTo>
                    <a:lnTo>
                      <a:pt x="102" y="583"/>
                    </a:lnTo>
                    <a:lnTo>
                      <a:pt x="104" y="583"/>
                    </a:lnTo>
                    <a:lnTo>
                      <a:pt x="104" y="583"/>
                    </a:lnTo>
                    <a:lnTo>
                      <a:pt x="104" y="583"/>
                    </a:lnTo>
                    <a:lnTo>
                      <a:pt x="107" y="581"/>
                    </a:lnTo>
                    <a:lnTo>
                      <a:pt x="107" y="581"/>
                    </a:lnTo>
                    <a:lnTo>
                      <a:pt x="107" y="581"/>
                    </a:lnTo>
                    <a:lnTo>
                      <a:pt x="107" y="579"/>
                    </a:lnTo>
                    <a:lnTo>
                      <a:pt x="109" y="579"/>
                    </a:lnTo>
                    <a:lnTo>
                      <a:pt x="111" y="579"/>
                    </a:lnTo>
                    <a:lnTo>
                      <a:pt x="113" y="579"/>
                    </a:lnTo>
                    <a:lnTo>
                      <a:pt x="115" y="576"/>
                    </a:lnTo>
                    <a:lnTo>
                      <a:pt x="115" y="576"/>
                    </a:lnTo>
                    <a:lnTo>
                      <a:pt x="115" y="576"/>
                    </a:lnTo>
                    <a:lnTo>
                      <a:pt x="118" y="576"/>
                    </a:lnTo>
                    <a:lnTo>
                      <a:pt x="124" y="576"/>
                    </a:lnTo>
                    <a:lnTo>
                      <a:pt x="129" y="579"/>
                    </a:lnTo>
                    <a:lnTo>
                      <a:pt x="129" y="579"/>
                    </a:lnTo>
                    <a:lnTo>
                      <a:pt x="131" y="579"/>
                    </a:lnTo>
                    <a:lnTo>
                      <a:pt x="131" y="579"/>
                    </a:lnTo>
                    <a:lnTo>
                      <a:pt x="135" y="579"/>
                    </a:lnTo>
                    <a:lnTo>
                      <a:pt x="138" y="576"/>
                    </a:lnTo>
                    <a:lnTo>
                      <a:pt x="138" y="576"/>
                    </a:lnTo>
                    <a:lnTo>
                      <a:pt x="140" y="576"/>
                    </a:lnTo>
                    <a:lnTo>
                      <a:pt x="146" y="568"/>
                    </a:lnTo>
                    <a:lnTo>
                      <a:pt x="149" y="565"/>
                    </a:lnTo>
                    <a:lnTo>
                      <a:pt x="149" y="565"/>
                    </a:lnTo>
                    <a:lnTo>
                      <a:pt x="149" y="565"/>
                    </a:lnTo>
                    <a:lnTo>
                      <a:pt x="149" y="565"/>
                    </a:lnTo>
                    <a:lnTo>
                      <a:pt x="151" y="565"/>
                    </a:lnTo>
                    <a:lnTo>
                      <a:pt x="151" y="565"/>
                    </a:lnTo>
                    <a:lnTo>
                      <a:pt x="151" y="565"/>
                    </a:lnTo>
                    <a:lnTo>
                      <a:pt x="153" y="565"/>
                    </a:lnTo>
                    <a:lnTo>
                      <a:pt x="153" y="565"/>
                    </a:lnTo>
                    <a:lnTo>
                      <a:pt x="153" y="563"/>
                    </a:lnTo>
                    <a:lnTo>
                      <a:pt x="153" y="561"/>
                    </a:lnTo>
                    <a:lnTo>
                      <a:pt x="153" y="561"/>
                    </a:lnTo>
                    <a:lnTo>
                      <a:pt x="153" y="561"/>
                    </a:lnTo>
                    <a:lnTo>
                      <a:pt x="155" y="561"/>
                    </a:lnTo>
                    <a:lnTo>
                      <a:pt x="155" y="559"/>
                    </a:lnTo>
                    <a:lnTo>
                      <a:pt x="155" y="559"/>
                    </a:lnTo>
                    <a:lnTo>
                      <a:pt x="155" y="559"/>
                    </a:lnTo>
                    <a:lnTo>
                      <a:pt x="157" y="556"/>
                    </a:lnTo>
                    <a:lnTo>
                      <a:pt x="157" y="554"/>
                    </a:lnTo>
                    <a:lnTo>
                      <a:pt x="160" y="550"/>
                    </a:lnTo>
                    <a:lnTo>
                      <a:pt x="160" y="550"/>
                    </a:lnTo>
                    <a:lnTo>
                      <a:pt x="160" y="550"/>
                    </a:lnTo>
                    <a:lnTo>
                      <a:pt x="162" y="548"/>
                    </a:lnTo>
                    <a:lnTo>
                      <a:pt x="162" y="548"/>
                    </a:lnTo>
                    <a:lnTo>
                      <a:pt x="162" y="548"/>
                    </a:lnTo>
                    <a:lnTo>
                      <a:pt x="162" y="548"/>
                    </a:lnTo>
                    <a:lnTo>
                      <a:pt x="164" y="545"/>
                    </a:lnTo>
                    <a:lnTo>
                      <a:pt x="164" y="545"/>
                    </a:lnTo>
                    <a:lnTo>
                      <a:pt x="164" y="545"/>
                    </a:lnTo>
                    <a:lnTo>
                      <a:pt x="164" y="545"/>
                    </a:lnTo>
                    <a:lnTo>
                      <a:pt x="164" y="543"/>
                    </a:lnTo>
                    <a:lnTo>
                      <a:pt x="164" y="541"/>
                    </a:lnTo>
                    <a:lnTo>
                      <a:pt x="164" y="541"/>
                    </a:lnTo>
                    <a:lnTo>
                      <a:pt x="164" y="541"/>
                    </a:lnTo>
                    <a:lnTo>
                      <a:pt x="166" y="539"/>
                    </a:lnTo>
                    <a:lnTo>
                      <a:pt x="169" y="537"/>
                    </a:lnTo>
                    <a:lnTo>
                      <a:pt x="169" y="537"/>
                    </a:lnTo>
                    <a:lnTo>
                      <a:pt x="169" y="534"/>
                    </a:lnTo>
                    <a:lnTo>
                      <a:pt x="169" y="534"/>
                    </a:lnTo>
                    <a:lnTo>
                      <a:pt x="169" y="532"/>
                    </a:lnTo>
                    <a:lnTo>
                      <a:pt x="169" y="530"/>
                    </a:lnTo>
                    <a:lnTo>
                      <a:pt x="166" y="530"/>
                    </a:lnTo>
                    <a:lnTo>
                      <a:pt x="169" y="528"/>
                    </a:lnTo>
                    <a:lnTo>
                      <a:pt x="169" y="528"/>
                    </a:lnTo>
                    <a:lnTo>
                      <a:pt x="169" y="523"/>
                    </a:lnTo>
                    <a:lnTo>
                      <a:pt x="171" y="523"/>
                    </a:lnTo>
                    <a:lnTo>
                      <a:pt x="171" y="521"/>
                    </a:lnTo>
                    <a:lnTo>
                      <a:pt x="171" y="521"/>
                    </a:lnTo>
                    <a:lnTo>
                      <a:pt x="171" y="519"/>
                    </a:lnTo>
                    <a:lnTo>
                      <a:pt x="169" y="517"/>
                    </a:lnTo>
                    <a:lnTo>
                      <a:pt x="169" y="517"/>
                    </a:lnTo>
                    <a:lnTo>
                      <a:pt x="169" y="517"/>
                    </a:lnTo>
                    <a:lnTo>
                      <a:pt x="169" y="517"/>
                    </a:lnTo>
                    <a:lnTo>
                      <a:pt x="166" y="514"/>
                    </a:lnTo>
                    <a:lnTo>
                      <a:pt x="166" y="514"/>
                    </a:lnTo>
                    <a:lnTo>
                      <a:pt x="166" y="514"/>
                    </a:lnTo>
                    <a:lnTo>
                      <a:pt x="166" y="512"/>
                    </a:lnTo>
                    <a:lnTo>
                      <a:pt x="166" y="512"/>
                    </a:lnTo>
                    <a:lnTo>
                      <a:pt x="164" y="510"/>
                    </a:lnTo>
                    <a:lnTo>
                      <a:pt x="164" y="508"/>
                    </a:lnTo>
                    <a:lnTo>
                      <a:pt x="162" y="501"/>
                    </a:lnTo>
                    <a:lnTo>
                      <a:pt x="162" y="501"/>
                    </a:lnTo>
                    <a:lnTo>
                      <a:pt x="162" y="501"/>
                    </a:lnTo>
                    <a:lnTo>
                      <a:pt x="162" y="501"/>
                    </a:lnTo>
                    <a:lnTo>
                      <a:pt x="162" y="501"/>
                    </a:lnTo>
                    <a:lnTo>
                      <a:pt x="162" y="499"/>
                    </a:lnTo>
                    <a:lnTo>
                      <a:pt x="162" y="499"/>
                    </a:lnTo>
                    <a:lnTo>
                      <a:pt x="160" y="499"/>
                    </a:lnTo>
                    <a:lnTo>
                      <a:pt x="160" y="499"/>
                    </a:lnTo>
                    <a:lnTo>
                      <a:pt x="160" y="497"/>
                    </a:lnTo>
                    <a:lnTo>
                      <a:pt x="160" y="497"/>
                    </a:lnTo>
                    <a:lnTo>
                      <a:pt x="157" y="494"/>
                    </a:lnTo>
                    <a:lnTo>
                      <a:pt x="160" y="492"/>
                    </a:lnTo>
                    <a:lnTo>
                      <a:pt x="160" y="492"/>
                    </a:lnTo>
                    <a:lnTo>
                      <a:pt x="160" y="490"/>
                    </a:lnTo>
                    <a:lnTo>
                      <a:pt x="160" y="490"/>
                    </a:lnTo>
                    <a:lnTo>
                      <a:pt x="162" y="490"/>
                    </a:lnTo>
                    <a:lnTo>
                      <a:pt x="164" y="490"/>
                    </a:lnTo>
                    <a:lnTo>
                      <a:pt x="166" y="492"/>
                    </a:lnTo>
                    <a:lnTo>
                      <a:pt x="169" y="492"/>
                    </a:lnTo>
                    <a:lnTo>
                      <a:pt x="169" y="492"/>
                    </a:lnTo>
                    <a:lnTo>
                      <a:pt x="169" y="492"/>
                    </a:lnTo>
                    <a:lnTo>
                      <a:pt x="169" y="492"/>
                    </a:lnTo>
                    <a:lnTo>
                      <a:pt x="169" y="492"/>
                    </a:lnTo>
                    <a:lnTo>
                      <a:pt x="171" y="490"/>
                    </a:lnTo>
                    <a:lnTo>
                      <a:pt x="171" y="490"/>
                    </a:lnTo>
                    <a:lnTo>
                      <a:pt x="171" y="488"/>
                    </a:lnTo>
                    <a:lnTo>
                      <a:pt x="171" y="488"/>
                    </a:lnTo>
                    <a:lnTo>
                      <a:pt x="171" y="486"/>
                    </a:lnTo>
                    <a:lnTo>
                      <a:pt x="173" y="486"/>
                    </a:lnTo>
                    <a:lnTo>
                      <a:pt x="173" y="486"/>
                    </a:lnTo>
                    <a:lnTo>
                      <a:pt x="173" y="483"/>
                    </a:lnTo>
                    <a:lnTo>
                      <a:pt x="175" y="483"/>
                    </a:lnTo>
                    <a:lnTo>
                      <a:pt x="175" y="483"/>
                    </a:lnTo>
                    <a:lnTo>
                      <a:pt x="177" y="486"/>
                    </a:lnTo>
                    <a:lnTo>
                      <a:pt x="180" y="486"/>
                    </a:lnTo>
                    <a:lnTo>
                      <a:pt x="180" y="486"/>
                    </a:lnTo>
                    <a:lnTo>
                      <a:pt x="180" y="486"/>
                    </a:lnTo>
                    <a:lnTo>
                      <a:pt x="182" y="486"/>
                    </a:lnTo>
                    <a:lnTo>
                      <a:pt x="182" y="486"/>
                    </a:lnTo>
                    <a:lnTo>
                      <a:pt x="182" y="486"/>
                    </a:lnTo>
                    <a:lnTo>
                      <a:pt x="182" y="486"/>
                    </a:lnTo>
                    <a:lnTo>
                      <a:pt x="184" y="486"/>
                    </a:lnTo>
                    <a:lnTo>
                      <a:pt x="184" y="483"/>
                    </a:lnTo>
                    <a:lnTo>
                      <a:pt x="184" y="483"/>
                    </a:lnTo>
                    <a:lnTo>
                      <a:pt x="184" y="483"/>
                    </a:lnTo>
                    <a:lnTo>
                      <a:pt x="184" y="481"/>
                    </a:lnTo>
                    <a:lnTo>
                      <a:pt x="186" y="481"/>
                    </a:lnTo>
                    <a:lnTo>
                      <a:pt x="186" y="481"/>
                    </a:lnTo>
                    <a:lnTo>
                      <a:pt x="186" y="481"/>
                    </a:lnTo>
                    <a:lnTo>
                      <a:pt x="189" y="483"/>
                    </a:lnTo>
                    <a:lnTo>
                      <a:pt x="191" y="483"/>
                    </a:lnTo>
                    <a:lnTo>
                      <a:pt x="191" y="483"/>
                    </a:lnTo>
                    <a:lnTo>
                      <a:pt x="191" y="486"/>
                    </a:lnTo>
                    <a:lnTo>
                      <a:pt x="193" y="490"/>
                    </a:lnTo>
                    <a:lnTo>
                      <a:pt x="193" y="490"/>
                    </a:lnTo>
                    <a:lnTo>
                      <a:pt x="193" y="490"/>
                    </a:lnTo>
                    <a:lnTo>
                      <a:pt x="193" y="490"/>
                    </a:lnTo>
                    <a:lnTo>
                      <a:pt x="193" y="490"/>
                    </a:lnTo>
                    <a:lnTo>
                      <a:pt x="195" y="490"/>
                    </a:lnTo>
                    <a:lnTo>
                      <a:pt x="195" y="490"/>
                    </a:lnTo>
                    <a:lnTo>
                      <a:pt x="195" y="490"/>
                    </a:lnTo>
                    <a:lnTo>
                      <a:pt x="195" y="490"/>
                    </a:lnTo>
                    <a:lnTo>
                      <a:pt x="195" y="490"/>
                    </a:lnTo>
                    <a:lnTo>
                      <a:pt x="195" y="490"/>
                    </a:lnTo>
                    <a:lnTo>
                      <a:pt x="197" y="490"/>
                    </a:lnTo>
                    <a:lnTo>
                      <a:pt x="197" y="490"/>
                    </a:lnTo>
                    <a:lnTo>
                      <a:pt x="197" y="490"/>
                    </a:lnTo>
                    <a:lnTo>
                      <a:pt x="197" y="490"/>
                    </a:lnTo>
                    <a:lnTo>
                      <a:pt x="200" y="490"/>
                    </a:lnTo>
                    <a:lnTo>
                      <a:pt x="202" y="490"/>
                    </a:lnTo>
                    <a:lnTo>
                      <a:pt x="202" y="490"/>
                    </a:lnTo>
                    <a:lnTo>
                      <a:pt x="204" y="490"/>
                    </a:lnTo>
                    <a:lnTo>
                      <a:pt x="204" y="490"/>
                    </a:lnTo>
                    <a:lnTo>
                      <a:pt x="204" y="490"/>
                    </a:lnTo>
                    <a:lnTo>
                      <a:pt x="204" y="490"/>
                    </a:lnTo>
                    <a:lnTo>
                      <a:pt x="206" y="490"/>
                    </a:lnTo>
                    <a:lnTo>
                      <a:pt x="206" y="490"/>
                    </a:lnTo>
                    <a:lnTo>
                      <a:pt x="206" y="490"/>
                    </a:lnTo>
                    <a:lnTo>
                      <a:pt x="206" y="490"/>
                    </a:lnTo>
                    <a:lnTo>
                      <a:pt x="206" y="490"/>
                    </a:lnTo>
                    <a:lnTo>
                      <a:pt x="206" y="488"/>
                    </a:lnTo>
                    <a:lnTo>
                      <a:pt x="206" y="488"/>
                    </a:lnTo>
                    <a:lnTo>
                      <a:pt x="208" y="488"/>
                    </a:lnTo>
                    <a:lnTo>
                      <a:pt x="208" y="488"/>
                    </a:lnTo>
                    <a:lnTo>
                      <a:pt x="211" y="486"/>
                    </a:lnTo>
                    <a:lnTo>
                      <a:pt x="211" y="486"/>
                    </a:lnTo>
                    <a:lnTo>
                      <a:pt x="211" y="486"/>
                    </a:lnTo>
                    <a:lnTo>
                      <a:pt x="213" y="488"/>
                    </a:lnTo>
                    <a:lnTo>
                      <a:pt x="213" y="488"/>
                    </a:lnTo>
                    <a:lnTo>
                      <a:pt x="217" y="488"/>
                    </a:lnTo>
                    <a:lnTo>
                      <a:pt x="217" y="488"/>
                    </a:lnTo>
                    <a:lnTo>
                      <a:pt x="217" y="488"/>
                    </a:lnTo>
                    <a:lnTo>
                      <a:pt x="217" y="490"/>
                    </a:lnTo>
                    <a:lnTo>
                      <a:pt x="217" y="490"/>
                    </a:lnTo>
                    <a:lnTo>
                      <a:pt x="217" y="490"/>
                    </a:lnTo>
                    <a:lnTo>
                      <a:pt x="217" y="490"/>
                    </a:lnTo>
                    <a:lnTo>
                      <a:pt x="217" y="492"/>
                    </a:lnTo>
                    <a:lnTo>
                      <a:pt x="220" y="492"/>
                    </a:lnTo>
                    <a:lnTo>
                      <a:pt x="220" y="490"/>
                    </a:lnTo>
                    <a:lnTo>
                      <a:pt x="222" y="490"/>
                    </a:lnTo>
                    <a:lnTo>
                      <a:pt x="222" y="492"/>
                    </a:lnTo>
                    <a:lnTo>
                      <a:pt x="222" y="492"/>
                    </a:lnTo>
                    <a:lnTo>
                      <a:pt x="224" y="492"/>
                    </a:lnTo>
                    <a:lnTo>
                      <a:pt x="224" y="492"/>
                    </a:lnTo>
                    <a:lnTo>
                      <a:pt x="224" y="492"/>
                    </a:lnTo>
                    <a:lnTo>
                      <a:pt x="224" y="492"/>
                    </a:lnTo>
                    <a:lnTo>
                      <a:pt x="224" y="492"/>
                    </a:lnTo>
                    <a:lnTo>
                      <a:pt x="224" y="494"/>
                    </a:lnTo>
                    <a:lnTo>
                      <a:pt x="224" y="494"/>
                    </a:lnTo>
                    <a:lnTo>
                      <a:pt x="224" y="494"/>
                    </a:lnTo>
                    <a:lnTo>
                      <a:pt x="224" y="497"/>
                    </a:lnTo>
                    <a:lnTo>
                      <a:pt x="224" y="497"/>
                    </a:lnTo>
                    <a:lnTo>
                      <a:pt x="224" y="497"/>
                    </a:lnTo>
                    <a:lnTo>
                      <a:pt x="224" y="497"/>
                    </a:lnTo>
                    <a:lnTo>
                      <a:pt x="224" y="497"/>
                    </a:lnTo>
                    <a:lnTo>
                      <a:pt x="224" y="497"/>
                    </a:lnTo>
                    <a:lnTo>
                      <a:pt x="224" y="497"/>
                    </a:lnTo>
                    <a:lnTo>
                      <a:pt x="226" y="497"/>
                    </a:lnTo>
                    <a:lnTo>
                      <a:pt x="226" y="497"/>
                    </a:lnTo>
                    <a:lnTo>
                      <a:pt x="226" y="499"/>
                    </a:lnTo>
                    <a:lnTo>
                      <a:pt x="231" y="499"/>
                    </a:lnTo>
                    <a:lnTo>
                      <a:pt x="231" y="499"/>
                    </a:lnTo>
                    <a:lnTo>
                      <a:pt x="231" y="499"/>
                    </a:lnTo>
                    <a:lnTo>
                      <a:pt x="233" y="499"/>
                    </a:lnTo>
                    <a:lnTo>
                      <a:pt x="233" y="499"/>
                    </a:lnTo>
                    <a:lnTo>
                      <a:pt x="233" y="499"/>
                    </a:lnTo>
                    <a:lnTo>
                      <a:pt x="233" y="499"/>
                    </a:lnTo>
                    <a:lnTo>
                      <a:pt x="235" y="499"/>
                    </a:lnTo>
                    <a:lnTo>
                      <a:pt x="235" y="499"/>
                    </a:lnTo>
                    <a:lnTo>
                      <a:pt x="237" y="497"/>
                    </a:lnTo>
                    <a:lnTo>
                      <a:pt x="239" y="497"/>
                    </a:lnTo>
                    <a:lnTo>
                      <a:pt x="244" y="499"/>
                    </a:lnTo>
                    <a:lnTo>
                      <a:pt x="244" y="499"/>
                    </a:lnTo>
                    <a:lnTo>
                      <a:pt x="244" y="499"/>
                    </a:lnTo>
                    <a:lnTo>
                      <a:pt x="246" y="499"/>
                    </a:lnTo>
                    <a:lnTo>
                      <a:pt x="246" y="501"/>
                    </a:lnTo>
                    <a:lnTo>
                      <a:pt x="246" y="501"/>
                    </a:lnTo>
                    <a:lnTo>
                      <a:pt x="246" y="501"/>
                    </a:lnTo>
                    <a:lnTo>
                      <a:pt x="248" y="501"/>
                    </a:lnTo>
                    <a:lnTo>
                      <a:pt x="248" y="501"/>
                    </a:lnTo>
                    <a:lnTo>
                      <a:pt x="248" y="501"/>
                    </a:lnTo>
                    <a:lnTo>
                      <a:pt x="248" y="499"/>
                    </a:lnTo>
                    <a:lnTo>
                      <a:pt x="248" y="499"/>
                    </a:lnTo>
                    <a:lnTo>
                      <a:pt x="251" y="497"/>
                    </a:lnTo>
                    <a:lnTo>
                      <a:pt x="251" y="497"/>
                    </a:lnTo>
                    <a:lnTo>
                      <a:pt x="251" y="494"/>
                    </a:lnTo>
                    <a:lnTo>
                      <a:pt x="251" y="494"/>
                    </a:lnTo>
                    <a:lnTo>
                      <a:pt x="251" y="494"/>
                    </a:lnTo>
                    <a:lnTo>
                      <a:pt x="251" y="494"/>
                    </a:lnTo>
                    <a:lnTo>
                      <a:pt x="253" y="494"/>
                    </a:lnTo>
                    <a:lnTo>
                      <a:pt x="253" y="494"/>
                    </a:lnTo>
                    <a:lnTo>
                      <a:pt x="257" y="497"/>
                    </a:lnTo>
                    <a:lnTo>
                      <a:pt x="257" y="497"/>
                    </a:lnTo>
                    <a:lnTo>
                      <a:pt x="257" y="497"/>
                    </a:lnTo>
                    <a:lnTo>
                      <a:pt x="257" y="497"/>
                    </a:lnTo>
                    <a:lnTo>
                      <a:pt x="257" y="494"/>
                    </a:lnTo>
                    <a:lnTo>
                      <a:pt x="257" y="494"/>
                    </a:lnTo>
                    <a:lnTo>
                      <a:pt x="257" y="494"/>
                    </a:lnTo>
                    <a:lnTo>
                      <a:pt x="257" y="494"/>
                    </a:lnTo>
                    <a:lnTo>
                      <a:pt x="259" y="494"/>
                    </a:lnTo>
                    <a:lnTo>
                      <a:pt x="259" y="492"/>
                    </a:lnTo>
                    <a:lnTo>
                      <a:pt x="262" y="490"/>
                    </a:lnTo>
                    <a:lnTo>
                      <a:pt x="262" y="490"/>
                    </a:lnTo>
                    <a:lnTo>
                      <a:pt x="262" y="488"/>
                    </a:lnTo>
                    <a:lnTo>
                      <a:pt x="262" y="488"/>
                    </a:lnTo>
                    <a:lnTo>
                      <a:pt x="262" y="488"/>
                    </a:lnTo>
                    <a:lnTo>
                      <a:pt x="264" y="488"/>
                    </a:lnTo>
                    <a:lnTo>
                      <a:pt x="266" y="488"/>
                    </a:lnTo>
                    <a:lnTo>
                      <a:pt x="266" y="488"/>
                    </a:lnTo>
                    <a:lnTo>
                      <a:pt x="266" y="488"/>
                    </a:lnTo>
                    <a:lnTo>
                      <a:pt x="266" y="486"/>
                    </a:lnTo>
                    <a:lnTo>
                      <a:pt x="266" y="486"/>
                    </a:lnTo>
                    <a:lnTo>
                      <a:pt x="266" y="486"/>
                    </a:lnTo>
                    <a:lnTo>
                      <a:pt x="268" y="483"/>
                    </a:lnTo>
                    <a:lnTo>
                      <a:pt x="268" y="483"/>
                    </a:lnTo>
                    <a:lnTo>
                      <a:pt x="268" y="483"/>
                    </a:lnTo>
                    <a:lnTo>
                      <a:pt x="268" y="483"/>
                    </a:lnTo>
                    <a:lnTo>
                      <a:pt x="270" y="481"/>
                    </a:lnTo>
                    <a:lnTo>
                      <a:pt x="270" y="481"/>
                    </a:lnTo>
                    <a:lnTo>
                      <a:pt x="270" y="481"/>
                    </a:lnTo>
                    <a:lnTo>
                      <a:pt x="270" y="481"/>
                    </a:lnTo>
                    <a:lnTo>
                      <a:pt x="273" y="483"/>
                    </a:lnTo>
                    <a:lnTo>
                      <a:pt x="273" y="483"/>
                    </a:lnTo>
                    <a:lnTo>
                      <a:pt x="273" y="483"/>
                    </a:lnTo>
                    <a:lnTo>
                      <a:pt x="282" y="481"/>
                    </a:lnTo>
                    <a:lnTo>
                      <a:pt x="284" y="481"/>
                    </a:lnTo>
                    <a:lnTo>
                      <a:pt x="284" y="479"/>
                    </a:lnTo>
                    <a:lnTo>
                      <a:pt x="286" y="479"/>
                    </a:lnTo>
                    <a:lnTo>
                      <a:pt x="286" y="479"/>
                    </a:lnTo>
                    <a:lnTo>
                      <a:pt x="288" y="477"/>
                    </a:lnTo>
                    <a:lnTo>
                      <a:pt x="288" y="474"/>
                    </a:lnTo>
                    <a:lnTo>
                      <a:pt x="288" y="474"/>
                    </a:lnTo>
                    <a:lnTo>
                      <a:pt x="288" y="474"/>
                    </a:lnTo>
                    <a:lnTo>
                      <a:pt x="290" y="474"/>
                    </a:lnTo>
                    <a:lnTo>
                      <a:pt x="290" y="474"/>
                    </a:lnTo>
                    <a:lnTo>
                      <a:pt x="290" y="474"/>
                    </a:lnTo>
                    <a:lnTo>
                      <a:pt x="290" y="474"/>
                    </a:lnTo>
                    <a:lnTo>
                      <a:pt x="293" y="474"/>
                    </a:lnTo>
                    <a:lnTo>
                      <a:pt x="293" y="474"/>
                    </a:lnTo>
                    <a:lnTo>
                      <a:pt x="293" y="474"/>
                    </a:lnTo>
                    <a:lnTo>
                      <a:pt x="293" y="474"/>
                    </a:lnTo>
                    <a:lnTo>
                      <a:pt x="295" y="474"/>
                    </a:lnTo>
                    <a:lnTo>
                      <a:pt x="295" y="474"/>
                    </a:lnTo>
                    <a:lnTo>
                      <a:pt x="295" y="474"/>
                    </a:lnTo>
                    <a:lnTo>
                      <a:pt x="295" y="474"/>
                    </a:lnTo>
                    <a:lnTo>
                      <a:pt x="297" y="474"/>
                    </a:lnTo>
                    <a:lnTo>
                      <a:pt x="297" y="474"/>
                    </a:lnTo>
                    <a:lnTo>
                      <a:pt x="297" y="474"/>
                    </a:lnTo>
                    <a:lnTo>
                      <a:pt x="297" y="474"/>
                    </a:lnTo>
                    <a:lnTo>
                      <a:pt x="297" y="474"/>
                    </a:lnTo>
                    <a:lnTo>
                      <a:pt x="299" y="474"/>
                    </a:lnTo>
                    <a:lnTo>
                      <a:pt x="299" y="474"/>
                    </a:lnTo>
                    <a:lnTo>
                      <a:pt x="299" y="474"/>
                    </a:lnTo>
                    <a:lnTo>
                      <a:pt x="299" y="474"/>
                    </a:lnTo>
                    <a:lnTo>
                      <a:pt x="302" y="474"/>
                    </a:lnTo>
                    <a:lnTo>
                      <a:pt x="302" y="474"/>
                    </a:lnTo>
                    <a:lnTo>
                      <a:pt x="302" y="474"/>
                    </a:lnTo>
                    <a:lnTo>
                      <a:pt x="302" y="477"/>
                    </a:lnTo>
                    <a:lnTo>
                      <a:pt x="302" y="477"/>
                    </a:lnTo>
                    <a:lnTo>
                      <a:pt x="302" y="477"/>
                    </a:lnTo>
                    <a:lnTo>
                      <a:pt x="302" y="477"/>
                    </a:lnTo>
                    <a:lnTo>
                      <a:pt x="304" y="477"/>
                    </a:lnTo>
                    <a:lnTo>
                      <a:pt x="304" y="479"/>
                    </a:lnTo>
                    <a:lnTo>
                      <a:pt x="304" y="477"/>
                    </a:lnTo>
                    <a:lnTo>
                      <a:pt x="304" y="477"/>
                    </a:lnTo>
                    <a:lnTo>
                      <a:pt x="304" y="477"/>
                    </a:lnTo>
                    <a:lnTo>
                      <a:pt x="306" y="477"/>
                    </a:lnTo>
                    <a:lnTo>
                      <a:pt x="306" y="477"/>
                    </a:lnTo>
                    <a:lnTo>
                      <a:pt x="308" y="472"/>
                    </a:lnTo>
                    <a:lnTo>
                      <a:pt x="308" y="472"/>
                    </a:lnTo>
                    <a:lnTo>
                      <a:pt x="308" y="472"/>
                    </a:lnTo>
                    <a:lnTo>
                      <a:pt x="308" y="472"/>
                    </a:lnTo>
                    <a:lnTo>
                      <a:pt x="308" y="472"/>
                    </a:lnTo>
                    <a:lnTo>
                      <a:pt x="313" y="470"/>
                    </a:lnTo>
                    <a:lnTo>
                      <a:pt x="313" y="470"/>
                    </a:lnTo>
                    <a:lnTo>
                      <a:pt x="313" y="470"/>
                    </a:lnTo>
                    <a:lnTo>
                      <a:pt x="313" y="470"/>
                    </a:lnTo>
                    <a:lnTo>
                      <a:pt x="313" y="470"/>
                    </a:lnTo>
                    <a:lnTo>
                      <a:pt x="313" y="468"/>
                    </a:lnTo>
                    <a:lnTo>
                      <a:pt x="313" y="468"/>
                    </a:lnTo>
                    <a:lnTo>
                      <a:pt x="313" y="468"/>
                    </a:lnTo>
                    <a:lnTo>
                      <a:pt x="313" y="463"/>
                    </a:lnTo>
                    <a:lnTo>
                      <a:pt x="313" y="459"/>
                    </a:lnTo>
                    <a:lnTo>
                      <a:pt x="313" y="459"/>
                    </a:lnTo>
                    <a:lnTo>
                      <a:pt x="313" y="459"/>
                    </a:lnTo>
                    <a:lnTo>
                      <a:pt x="313" y="459"/>
                    </a:lnTo>
                    <a:lnTo>
                      <a:pt x="313" y="459"/>
                    </a:lnTo>
                    <a:lnTo>
                      <a:pt x="313" y="457"/>
                    </a:lnTo>
                    <a:lnTo>
                      <a:pt x="313" y="457"/>
                    </a:lnTo>
                    <a:lnTo>
                      <a:pt x="315" y="457"/>
                    </a:lnTo>
                    <a:lnTo>
                      <a:pt x="315" y="457"/>
                    </a:lnTo>
                    <a:lnTo>
                      <a:pt x="317" y="457"/>
                    </a:lnTo>
                    <a:lnTo>
                      <a:pt x="319" y="457"/>
                    </a:lnTo>
                    <a:lnTo>
                      <a:pt x="321" y="457"/>
                    </a:lnTo>
                    <a:lnTo>
                      <a:pt x="321" y="457"/>
                    </a:lnTo>
                    <a:lnTo>
                      <a:pt x="321" y="457"/>
                    </a:lnTo>
                    <a:lnTo>
                      <a:pt x="321" y="457"/>
                    </a:lnTo>
                    <a:lnTo>
                      <a:pt x="324" y="457"/>
                    </a:lnTo>
                    <a:lnTo>
                      <a:pt x="324" y="457"/>
                    </a:lnTo>
                    <a:lnTo>
                      <a:pt x="324" y="457"/>
                    </a:lnTo>
                    <a:lnTo>
                      <a:pt x="324" y="457"/>
                    </a:lnTo>
                    <a:lnTo>
                      <a:pt x="326" y="457"/>
                    </a:lnTo>
                    <a:lnTo>
                      <a:pt x="326" y="457"/>
                    </a:lnTo>
                    <a:lnTo>
                      <a:pt x="326" y="457"/>
                    </a:lnTo>
                    <a:lnTo>
                      <a:pt x="326" y="457"/>
                    </a:lnTo>
                    <a:lnTo>
                      <a:pt x="328" y="457"/>
                    </a:lnTo>
                    <a:lnTo>
                      <a:pt x="328" y="455"/>
                    </a:lnTo>
                    <a:lnTo>
                      <a:pt x="330" y="455"/>
                    </a:lnTo>
                    <a:lnTo>
                      <a:pt x="330" y="455"/>
                    </a:lnTo>
                    <a:lnTo>
                      <a:pt x="330" y="455"/>
                    </a:lnTo>
                    <a:lnTo>
                      <a:pt x="330" y="452"/>
                    </a:lnTo>
                    <a:lnTo>
                      <a:pt x="333" y="450"/>
                    </a:lnTo>
                    <a:lnTo>
                      <a:pt x="333" y="450"/>
                    </a:lnTo>
                    <a:lnTo>
                      <a:pt x="335" y="446"/>
                    </a:lnTo>
                    <a:lnTo>
                      <a:pt x="335" y="446"/>
                    </a:lnTo>
                    <a:lnTo>
                      <a:pt x="335" y="446"/>
                    </a:lnTo>
                    <a:lnTo>
                      <a:pt x="337" y="446"/>
                    </a:lnTo>
                    <a:lnTo>
                      <a:pt x="337" y="443"/>
                    </a:lnTo>
                    <a:lnTo>
                      <a:pt x="337" y="443"/>
                    </a:lnTo>
                    <a:lnTo>
                      <a:pt x="337" y="443"/>
                    </a:lnTo>
                    <a:lnTo>
                      <a:pt x="339" y="439"/>
                    </a:lnTo>
                    <a:lnTo>
                      <a:pt x="339" y="437"/>
                    </a:lnTo>
                    <a:lnTo>
                      <a:pt x="346" y="435"/>
                    </a:lnTo>
                    <a:lnTo>
                      <a:pt x="350" y="432"/>
                    </a:lnTo>
                    <a:lnTo>
                      <a:pt x="352" y="432"/>
                    </a:lnTo>
                    <a:lnTo>
                      <a:pt x="352" y="432"/>
                    </a:lnTo>
                    <a:lnTo>
                      <a:pt x="352" y="430"/>
                    </a:lnTo>
                    <a:lnTo>
                      <a:pt x="352" y="430"/>
                    </a:lnTo>
                    <a:lnTo>
                      <a:pt x="352" y="428"/>
                    </a:lnTo>
                    <a:lnTo>
                      <a:pt x="355" y="428"/>
                    </a:lnTo>
                    <a:lnTo>
                      <a:pt x="355" y="428"/>
                    </a:lnTo>
                    <a:lnTo>
                      <a:pt x="355" y="426"/>
                    </a:lnTo>
                    <a:lnTo>
                      <a:pt x="355" y="426"/>
                    </a:lnTo>
                    <a:lnTo>
                      <a:pt x="357" y="426"/>
                    </a:lnTo>
                    <a:lnTo>
                      <a:pt x="357" y="426"/>
                    </a:lnTo>
                    <a:lnTo>
                      <a:pt x="359" y="423"/>
                    </a:lnTo>
                    <a:lnTo>
                      <a:pt x="359" y="423"/>
                    </a:lnTo>
                    <a:lnTo>
                      <a:pt x="359" y="423"/>
                    </a:lnTo>
                    <a:lnTo>
                      <a:pt x="361" y="423"/>
                    </a:lnTo>
                    <a:lnTo>
                      <a:pt x="361" y="423"/>
                    </a:lnTo>
                    <a:lnTo>
                      <a:pt x="361" y="423"/>
                    </a:lnTo>
                    <a:lnTo>
                      <a:pt x="361" y="421"/>
                    </a:lnTo>
                    <a:lnTo>
                      <a:pt x="361" y="421"/>
                    </a:lnTo>
                    <a:lnTo>
                      <a:pt x="361" y="421"/>
                    </a:lnTo>
                    <a:lnTo>
                      <a:pt x="361" y="419"/>
                    </a:lnTo>
                    <a:lnTo>
                      <a:pt x="364" y="419"/>
                    </a:lnTo>
                    <a:lnTo>
                      <a:pt x="364" y="419"/>
                    </a:lnTo>
                    <a:lnTo>
                      <a:pt x="364" y="417"/>
                    </a:lnTo>
                    <a:lnTo>
                      <a:pt x="364" y="417"/>
                    </a:lnTo>
                    <a:lnTo>
                      <a:pt x="366" y="417"/>
                    </a:lnTo>
                    <a:lnTo>
                      <a:pt x="366" y="417"/>
                    </a:lnTo>
                    <a:lnTo>
                      <a:pt x="366" y="417"/>
                    </a:lnTo>
                    <a:lnTo>
                      <a:pt x="368" y="417"/>
                    </a:lnTo>
                    <a:lnTo>
                      <a:pt x="368" y="417"/>
                    </a:lnTo>
                    <a:lnTo>
                      <a:pt x="370" y="417"/>
                    </a:lnTo>
                    <a:lnTo>
                      <a:pt x="372" y="417"/>
                    </a:lnTo>
                    <a:lnTo>
                      <a:pt x="372" y="417"/>
                    </a:lnTo>
                    <a:lnTo>
                      <a:pt x="372" y="417"/>
                    </a:lnTo>
                    <a:lnTo>
                      <a:pt x="372" y="417"/>
                    </a:lnTo>
                    <a:lnTo>
                      <a:pt x="372" y="417"/>
                    </a:lnTo>
                    <a:lnTo>
                      <a:pt x="375" y="415"/>
                    </a:lnTo>
                    <a:lnTo>
                      <a:pt x="375" y="415"/>
                    </a:lnTo>
                    <a:lnTo>
                      <a:pt x="375" y="415"/>
                    </a:lnTo>
                    <a:lnTo>
                      <a:pt x="375" y="412"/>
                    </a:lnTo>
                    <a:lnTo>
                      <a:pt x="375" y="410"/>
                    </a:lnTo>
                    <a:lnTo>
                      <a:pt x="375" y="410"/>
                    </a:lnTo>
                    <a:lnTo>
                      <a:pt x="375" y="410"/>
                    </a:lnTo>
                    <a:lnTo>
                      <a:pt x="377" y="410"/>
                    </a:lnTo>
                    <a:lnTo>
                      <a:pt x="377" y="410"/>
                    </a:lnTo>
                    <a:lnTo>
                      <a:pt x="377" y="410"/>
                    </a:lnTo>
                    <a:lnTo>
                      <a:pt x="379" y="412"/>
                    </a:lnTo>
                    <a:lnTo>
                      <a:pt x="379" y="412"/>
                    </a:lnTo>
                    <a:lnTo>
                      <a:pt x="379" y="412"/>
                    </a:lnTo>
                    <a:lnTo>
                      <a:pt x="379" y="412"/>
                    </a:lnTo>
                    <a:lnTo>
                      <a:pt x="379" y="412"/>
                    </a:lnTo>
                    <a:lnTo>
                      <a:pt x="379" y="410"/>
                    </a:lnTo>
                    <a:lnTo>
                      <a:pt x="381" y="410"/>
                    </a:lnTo>
                    <a:lnTo>
                      <a:pt x="381" y="408"/>
                    </a:lnTo>
                    <a:lnTo>
                      <a:pt x="381" y="408"/>
                    </a:lnTo>
                    <a:lnTo>
                      <a:pt x="383" y="408"/>
                    </a:lnTo>
                    <a:lnTo>
                      <a:pt x="383" y="406"/>
                    </a:lnTo>
                    <a:lnTo>
                      <a:pt x="383" y="404"/>
                    </a:lnTo>
                    <a:lnTo>
                      <a:pt x="386" y="404"/>
                    </a:lnTo>
                    <a:lnTo>
                      <a:pt x="386" y="404"/>
                    </a:lnTo>
                    <a:lnTo>
                      <a:pt x="390" y="401"/>
                    </a:lnTo>
                    <a:lnTo>
                      <a:pt x="390" y="399"/>
                    </a:lnTo>
                    <a:lnTo>
                      <a:pt x="392" y="399"/>
                    </a:lnTo>
                    <a:lnTo>
                      <a:pt x="392" y="397"/>
                    </a:lnTo>
                    <a:lnTo>
                      <a:pt x="395" y="395"/>
                    </a:lnTo>
                    <a:lnTo>
                      <a:pt x="395" y="395"/>
                    </a:lnTo>
                    <a:lnTo>
                      <a:pt x="395" y="395"/>
                    </a:lnTo>
                    <a:lnTo>
                      <a:pt x="397" y="395"/>
                    </a:lnTo>
                    <a:lnTo>
                      <a:pt x="397" y="395"/>
                    </a:lnTo>
                    <a:lnTo>
                      <a:pt x="397" y="395"/>
                    </a:lnTo>
                    <a:lnTo>
                      <a:pt x="397" y="395"/>
                    </a:lnTo>
                    <a:lnTo>
                      <a:pt x="397" y="395"/>
                    </a:lnTo>
                    <a:lnTo>
                      <a:pt x="397" y="392"/>
                    </a:lnTo>
                    <a:lnTo>
                      <a:pt x="399" y="388"/>
                    </a:lnTo>
                    <a:lnTo>
                      <a:pt x="401" y="386"/>
                    </a:lnTo>
                    <a:lnTo>
                      <a:pt x="401" y="379"/>
                    </a:lnTo>
                    <a:lnTo>
                      <a:pt x="401" y="375"/>
                    </a:lnTo>
                    <a:lnTo>
                      <a:pt x="399" y="373"/>
                    </a:lnTo>
                    <a:lnTo>
                      <a:pt x="399" y="373"/>
                    </a:lnTo>
                    <a:lnTo>
                      <a:pt x="399" y="370"/>
                    </a:lnTo>
                    <a:lnTo>
                      <a:pt x="397" y="370"/>
                    </a:lnTo>
                    <a:lnTo>
                      <a:pt x="392" y="368"/>
                    </a:lnTo>
                    <a:lnTo>
                      <a:pt x="392" y="368"/>
                    </a:lnTo>
                    <a:lnTo>
                      <a:pt x="392" y="368"/>
                    </a:lnTo>
                    <a:lnTo>
                      <a:pt x="392" y="366"/>
                    </a:lnTo>
                    <a:lnTo>
                      <a:pt x="392" y="366"/>
                    </a:lnTo>
                    <a:lnTo>
                      <a:pt x="392" y="364"/>
                    </a:lnTo>
                    <a:lnTo>
                      <a:pt x="395" y="364"/>
                    </a:lnTo>
                    <a:lnTo>
                      <a:pt x="395" y="364"/>
                    </a:lnTo>
                    <a:lnTo>
                      <a:pt x="395" y="361"/>
                    </a:lnTo>
                    <a:lnTo>
                      <a:pt x="395" y="361"/>
                    </a:lnTo>
                    <a:lnTo>
                      <a:pt x="395" y="361"/>
                    </a:lnTo>
                    <a:lnTo>
                      <a:pt x="395" y="359"/>
                    </a:lnTo>
                    <a:lnTo>
                      <a:pt x="395" y="359"/>
                    </a:lnTo>
                    <a:lnTo>
                      <a:pt x="395" y="357"/>
                    </a:lnTo>
                    <a:lnTo>
                      <a:pt x="395" y="357"/>
                    </a:lnTo>
                    <a:lnTo>
                      <a:pt x="392" y="355"/>
                    </a:lnTo>
                    <a:lnTo>
                      <a:pt x="390" y="350"/>
                    </a:lnTo>
                    <a:lnTo>
                      <a:pt x="390" y="348"/>
                    </a:lnTo>
                    <a:lnTo>
                      <a:pt x="388" y="348"/>
                    </a:lnTo>
                    <a:lnTo>
                      <a:pt x="388" y="346"/>
                    </a:lnTo>
                    <a:lnTo>
                      <a:pt x="390" y="344"/>
                    </a:lnTo>
                    <a:lnTo>
                      <a:pt x="390" y="344"/>
                    </a:lnTo>
                    <a:lnTo>
                      <a:pt x="390" y="344"/>
                    </a:lnTo>
                    <a:lnTo>
                      <a:pt x="390" y="341"/>
                    </a:lnTo>
                    <a:lnTo>
                      <a:pt x="390" y="341"/>
                    </a:lnTo>
                    <a:lnTo>
                      <a:pt x="390" y="341"/>
                    </a:lnTo>
                    <a:lnTo>
                      <a:pt x="392" y="341"/>
                    </a:lnTo>
                    <a:lnTo>
                      <a:pt x="392" y="341"/>
                    </a:lnTo>
                    <a:lnTo>
                      <a:pt x="401" y="339"/>
                    </a:lnTo>
                    <a:lnTo>
                      <a:pt x="401" y="335"/>
                    </a:lnTo>
                    <a:lnTo>
                      <a:pt x="401" y="335"/>
                    </a:lnTo>
                    <a:lnTo>
                      <a:pt x="401" y="333"/>
                    </a:lnTo>
                    <a:lnTo>
                      <a:pt x="399" y="333"/>
                    </a:lnTo>
                    <a:lnTo>
                      <a:pt x="399" y="333"/>
                    </a:lnTo>
                    <a:lnTo>
                      <a:pt x="399" y="330"/>
                    </a:lnTo>
                    <a:lnTo>
                      <a:pt x="397" y="328"/>
                    </a:lnTo>
                    <a:lnTo>
                      <a:pt x="397" y="328"/>
                    </a:lnTo>
                    <a:lnTo>
                      <a:pt x="397" y="326"/>
                    </a:lnTo>
                    <a:lnTo>
                      <a:pt x="403" y="313"/>
                    </a:lnTo>
                    <a:lnTo>
                      <a:pt x="403" y="310"/>
                    </a:lnTo>
                    <a:lnTo>
                      <a:pt x="408" y="304"/>
                    </a:lnTo>
                    <a:lnTo>
                      <a:pt x="408" y="304"/>
                    </a:lnTo>
                    <a:lnTo>
                      <a:pt x="410" y="302"/>
                    </a:lnTo>
                    <a:lnTo>
                      <a:pt x="410" y="299"/>
                    </a:lnTo>
                    <a:lnTo>
                      <a:pt x="410" y="299"/>
                    </a:lnTo>
                    <a:lnTo>
                      <a:pt x="410" y="297"/>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D3CF6B59-EA35-79A4-D5F7-B072188ACE35}"/>
                  </a:ext>
                </a:extLst>
              </p:cNvPr>
              <p:cNvSpPr>
                <a:spLocks noEditPoints="1"/>
              </p:cNvSpPr>
              <p:nvPr/>
            </p:nvSpPr>
            <p:spPr bwMode="auto">
              <a:xfrm>
                <a:off x="4773055" y="2333624"/>
                <a:ext cx="766763" cy="260350"/>
              </a:xfrm>
              <a:custGeom>
                <a:avLst/>
                <a:gdLst>
                  <a:gd name="T0" fmla="*/ 474 w 483"/>
                  <a:gd name="T1" fmla="*/ 34 h 164"/>
                  <a:gd name="T2" fmla="*/ 481 w 483"/>
                  <a:gd name="T3" fmla="*/ 25 h 164"/>
                  <a:gd name="T4" fmla="*/ 461 w 483"/>
                  <a:gd name="T5" fmla="*/ 11 h 164"/>
                  <a:gd name="T6" fmla="*/ 439 w 483"/>
                  <a:gd name="T7" fmla="*/ 16 h 164"/>
                  <a:gd name="T8" fmla="*/ 417 w 483"/>
                  <a:gd name="T9" fmla="*/ 34 h 164"/>
                  <a:gd name="T10" fmla="*/ 401 w 483"/>
                  <a:gd name="T11" fmla="*/ 36 h 164"/>
                  <a:gd name="T12" fmla="*/ 401 w 483"/>
                  <a:gd name="T13" fmla="*/ 40 h 164"/>
                  <a:gd name="T14" fmla="*/ 390 w 483"/>
                  <a:gd name="T15" fmla="*/ 43 h 164"/>
                  <a:gd name="T16" fmla="*/ 379 w 483"/>
                  <a:gd name="T17" fmla="*/ 43 h 164"/>
                  <a:gd name="T18" fmla="*/ 364 w 483"/>
                  <a:gd name="T19" fmla="*/ 43 h 164"/>
                  <a:gd name="T20" fmla="*/ 352 w 483"/>
                  <a:gd name="T21" fmla="*/ 51 h 164"/>
                  <a:gd name="T22" fmla="*/ 348 w 483"/>
                  <a:gd name="T23" fmla="*/ 60 h 164"/>
                  <a:gd name="T24" fmla="*/ 326 w 483"/>
                  <a:gd name="T25" fmla="*/ 76 h 164"/>
                  <a:gd name="T26" fmla="*/ 310 w 483"/>
                  <a:gd name="T27" fmla="*/ 58 h 164"/>
                  <a:gd name="T28" fmla="*/ 302 w 483"/>
                  <a:gd name="T29" fmla="*/ 54 h 164"/>
                  <a:gd name="T30" fmla="*/ 299 w 483"/>
                  <a:gd name="T31" fmla="*/ 51 h 164"/>
                  <a:gd name="T32" fmla="*/ 306 w 483"/>
                  <a:gd name="T33" fmla="*/ 29 h 164"/>
                  <a:gd name="T34" fmla="*/ 321 w 483"/>
                  <a:gd name="T35" fmla="*/ 18 h 164"/>
                  <a:gd name="T36" fmla="*/ 317 w 483"/>
                  <a:gd name="T37" fmla="*/ 9 h 164"/>
                  <a:gd name="T38" fmla="*/ 293 w 483"/>
                  <a:gd name="T39" fmla="*/ 7 h 164"/>
                  <a:gd name="T40" fmla="*/ 282 w 483"/>
                  <a:gd name="T41" fmla="*/ 16 h 164"/>
                  <a:gd name="T42" fmla="*/ 253 w 483"/>
                  <a:gd name="T43" fmla="*/ 36 h 164"/>
                  <a:gd name="T44" fmla="*/ 242 w 483"/>
                  <a:gd name="T45" fmla="*/ 43 h 164"/>
                  <a:gd name="T46" fmla="*/ 235 w 483"/>
                  <a:gd name="T47" fmla="*/ 40 h 164"/>
                  <a:gd name="T48" fmla="*/ 228 w 483"/>
                  <a:gd name="T49" fmla="*/ 45 h 164"/>
                  <a:gd name="T50" fmla="*/ 220 w 483"/>
                  <a:gd name="T51" fmla="*/ 34 h 164"/>
                  <a:gd name="T52" fmla="*/ 208 w 483"/>
                  <a:gd name="T53" fmla="*/ 38 h 164"/>
                  <a:gd name="T54" fmla="*/ 200 w 483"/>
                  <a:gd name="T55" fmla="*/ 29 h 164"/>
                  <a:gd name="T56" fmla="*/ 186 w 483"/>
                  <a:gd name="T57" fmla="*/ 31 h 164"/>
                  <a:gd name="T58" fmla="*/ 177 w 483"/>
                  <a:gd name="T59" fmla="*/ 45 h 164"/>
                  <a:gd name="T60" fmla="*/ 162 w 483"/>
                  <a:gd name="T61" fmla="*/ 34 h 164"/>
                  <a:gd name="T62" fmla="*/ 133 w 483"/>
                  <a:gd name="T63" fmla="*/ 16 h 164"/>
                  <a:gd name="T64" fmla="*/ 51 w 483"/>
                  <a:gd name="T65" fmla="*/ 11 h 164"/>
                  <a:gd name="T66" fmla="*/ 53 w 483"/>
                  <a:gd name="T67" fmla="*/ 36 h 164"/>
                  <a:gd name="T68" fmla="*/ 56 w 483"/>
                  <a:gd name="T69" fmla="*/ 65 h 164"/>
                  <a:gd name="T70" fmla="*/ 38 w 483"/>
                  <a:gd name="T71" fmla="*/ 80 h 164"/>
                  <a:gd name="T72" fmla="*/ 27 w 483"/>
                  <a:gd name="T73" fmla="*/ 87 h 164"/>
                  <a:gd name="T74" fmla="*/ 16 w 483"/>
                  <a:gd name="T75" fmla="*/ 98 h 164"/>
                  <a:gd name="T76" fmla="*/ 18 w 483"/>
                  <a:gd name="T77" fmla="*/ 107 h 164"/>
                  <a:gd name="T78" fmla="*/ 27 w 483"/>
                  <a:gd name="T79" fmla="*/ 113 h 164"/>
                  <a:gd name="T80" fmla="*/ 36 w 483"/>
                  <a:gd name="T81" fmla="*/ 118 h 164"/>
                  <a:gd name="T82" fmla="*/ 38 w 483"/>
                  <a:gd name="T83" fmla="*/ 136 h 164"/>
                  <a:gd name="T84" fmla="*/ 49 w 483"/>
                  <a:gd name="T85" fmla="*/ 147 h 164"/>
                  <a:gd name="T86" fmla="*/ 44 w 483"/>
                  <a:gd name="T87" fmla="*/ 162 h 164"/>
                  <a:gd name="T88" fmla="*/ 73 w 483"/>
                  <a:gd name="T89" fmla="*/ 156 h 164"/>
                  <a:gd name="T90" fmla="*/ 93 w 483"/>
                  <a:gd name="T91" fmla="*/ 136 h 164"/>
                  <a:gd name="T92" fmla="*/ 124 w 483"/>
                  <a:gd name="T93" fmla="*/ 113 h 164"/>
                  <a:gd name="T94" fmla="*/ 157 w 483"/>
                  <a:gd name="T95" fmla="*/ 105 h 164"/>
                  <a:gd name="T96" fmla="*/ 189 w 483"/>
                  <a:gd name="T97" fmla="*/ 113 h 164"/>
                  <a:gd name="T98" fmla="*/ 211 w 483"/>
                  <a:gd name="T99" fmla="*/ 125 h 164"/>
                  <a:gd name="T100" fmla="*/ 224 w 483"/>
                  <a:gd name="T101" fmla="*/ 136 h 164"/>
                  <a:gd name="T102" fmla="*/ 251 w 483"/>
                  <a:gd name="T103" fmla="*/ 140 h 164"/>
                  <a:gd name="T104" fmla="*/ 268 w 483"/>
                  <a:gd name="T105" fmla="*/ 122 h 164"/>
                  <a:gd name="T106" fmla="*/ 288 w 483"/>
                  <a:gd name="T107" fmla="*/ 129 h 164"/>
                  <a:gd name="T108" fmla="*/ 350 w 483"/>
                  <a:gd name="T109" fmla="*/ 151 h 164"/>
                  <a:gd name="T110" fmla="*/ 386 w 483"/>
                  <a:gd name="T111" fmla="*/ 129 h 164"/>
                  <a:gd name="T112" fmla="*/ 410 w 483"/>
                  <a:gd name="T113" fmla="*/ 122 h 164"/>
                  <a:gd name="T114" fmla="*/ 454 w 483"/>
                  <a:gd name="T115" fmla="*/ 122 h 164"/>
                  <a:gd name="T116" fmla="*/ 472 w 483"/>
                  <a:gd name="T117" fmla="*/ 80 h 164"/>
                  <a:gd name="T118" fmla="*/ 474 w 483"/>
                  <a:gd name="T119" fmla="*/ 58 h 164"/>
                  <a:gd name="T120" fmla="*/ 477 w 483"/>
                  <a:gd name="T121" fmla="*/ 3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164">
                    <a:moveTo>
                      <a:pt x="481" y="49"/>
                    </a:moveTo>
                    <a:lnTo>
                      <a:pt x="481" y="47"/>
                    </a:lnTo>
                    <a:lnTo>
                      <a:pt x="481" y="45"/>
                    </a:lnTo>
                    <a:lnTo>
                      <a:pt x="481" y="45"/>
                    </a:lnTo>
                    <a:lnTo>
                      <a:pt x="479" y="47"/>
                    </a:lnTo>
                    <a:lnTo>
                      <a:pt x="479" y="45"/>
                    </a:lnTo>
                    <a:lnTo>
                      <a:pt x="479" y="43"/>
                    </a:lnTo>
                    <a:lnTo>
                      <a:pt x="479" y="43"/>
                    </a:lnTo>
                    <a:lnTo>
                      <a:pt x="477" y="43"/>
                    </a:lnTo>
                    <a:lnTo>
                      <a:pt x="477" y="40"/>
                    </a:lnTo>
                    <a:lnTo>
                      <a:pt x="477" y="38"/>
                    </a:lnTo>
                    <a:lnTo>
                      <a:pt x="477" y="36"/>
                    </a:lnTo>
                    <a:lnTo>
                      <a:pt x="477" y="36"/>
                    </a:lnTo>
                    <a:lnTo>
                      <a:pt x="479" y="36"/>
                    </a:lnTo>
                    <a:lnTo>
                      <a:pt x="479" y="34"/>
                    </a:lnTo>
                    <a:lnTo>
                      <a:pt x="479" y="34"/>
                    </a:lnTo>
                    <a:lnTo>
                      <a:pt x="477" y="34"/>
                    </a:lnTo>
                    <a:lnTo>
                      <a:pt x="477" y="36"/>
                    </a:lnTo>
                    <a:lnTo>
                      <a:pt x="474" y="36"/>
                    </a:lnTo>
                    <a:lnTo>
                      <a:pt x="474" y="34"/>
                    </a:lnTo>
                    <a:lnTo>
                      <a:pt x="477" y="34"/>
                    </a:lnTo>
                    <a:lnTo>
                      <a:pt x="477" y="34"/>
                    </a:lnTo>
                    <a:lnTo>
                      <a:pt x="479" y="34"/>
                    </a:lnTo>
                    <a:lnTo>
                      <a:pt x="479" y="31"/>
                    </a:lnTo>
                    <a:lnTo>
                      <a:pt x="477" y="29"/>
                    </a:lnTo>
                    <a:lnTo>
                      <a:pt x="477" y="27"/>
                    </a:lnTo>
                    <a:lnTo>
                      <a:pt x="479" y="29"/>
                    </a:lnTo>
                    <a:lnTo>
                      <a:pt x="479" y="31"/>
                    </a:lnTo>
                    <a:lnTo>
                      <a:pt x="479" y="29"/>
                    </a:lnTo>
                    <a:lnTo>
                      <a:pt x="479" y="29"/>
                    </a:lnTo>
                    <a:lnTo>
                      <a:pt x="479" y="29"/>
                    </a:lnTo>
                    <a:lnTo>
                      <a:pt x="479" y="29"/>
                    </a:lnTo>
                    <a:lnTo>
                      <a:pt x="481" y="31"/>
                    </a:lnTo>
                    <a:lnTo>
                      <a:pt x="481" y="31"/>
                    </a:lnTo>
                    <a:lnTo>
                      <a:pt x="481" y="31"/>
                    </a:lnTo>
                    <a:lnTo>
                      <a:pt x="481" y="29"/>
                    </a:lnTo>
                    <a:lnTo>
                      <a:pt x="481" y="29"/>
                    </a:lnTo>
                    <a:lnTo>
                      <a:pt x="483" y="27"/>
                    </a:lnTo>
                    <a:lnTo>
                      <a:pt x="483" y="27"/>
                    </a:lnTo>
                    <a:lnTo>
                      <a:pt x="481" y="25"/>
                    </a:lnTo>
                    <a:lnTo>
                      <a:pt x="481" y="25"/>
                    </a:lnTo>
                    <a:lnTo>
                      <a:pt x="481" y="23"/>
                    </a:lnTo>
                    <a:lnTo>
                      <a:pt x="479" y="23"/>
                    </a:lnTo>
                    <a:lnTo>
                      <a:pt x="474" y="23"/>
                    </a:lnTo>
                    <a:lnTo>
                      <a:pt x="474" y="23"/>
                    </a:lnTo>
                    <a:lnTo>
                      <a:pt x="477" y="23"/>
                    </a:lnTo>
                    <a:lnTo>
                      <a:pt x="477" y="23"/>
                    </a:lnTo>
                    <a:lnTo>
                      <a:pt x="477" y="23"/>
                    </a:lnTo>
                    <a:lnTo>
                      <a:pt x="474" y="20"/>
                    </a:lnTo>
                    <a:lnTo>
                      <a:pt x="470" y="18"/>
                    </a:lnTo>
                    <a:lnTo>
                      <a:pt x="470" y="18"/>
                    </a:lnTo>
                    <a:lnTo>
                      <a:pt x="470" y="18"/>
                    </a:lnTo>
                    <a:lnTo>
                      <a:pt x="470" y="18"/>
                    </a:lnTo>
                    <a:lnTo>
                      <a:pt x="470" y="18"/>
                    </a:lnTo>
                    <a:lnTo>
                      <a:pt x="470" y="18"/>
                    </a:lnTo>
                    <a:lnTo>
                      <a:pt x="468" y="16"/>
                    </a:lnTo>
                    <a:lnTo>
                      <a:pt x="465" y="14"/>
                    </a:lnTo>
                    <a:lnTo>
                      <a:pt x="463" y="11"/>
                    </a:lnTo>
                    <a:lnTo>
                      <a:pt x="461" y="11"/>
                    </a:lnTo>
                    <a:lnTo>
                      <a:pt x="461" y="11"/>
                    </a:lnTo>
                    <a:lnTo>
                      <a:pt x="459" y="11"/>
                    </a:lnTo>
                    <a:lnTo>
                      <a:pt x="459" y="11"/>
                    </a:lnTo>
                    <a:lnTo>
                      <a:pt x="459" y="11"/>
                    </a:lnTo>
                    <a:lnTo>
                      <a:pt x="457" y="11"/>
                    </a:lnTo>
                    <a:lnTo>
                      <a:pt x="450" y="9"/>
                    </a:lnTo>
                    <a:lnTo>
                      <a:pt x="450" y="9"/>
                    </a:lnTo>
                    <a:lnTo>
                      <a:pt x="448" y="9"/>
                    </a:lnTo>
                    <a:lnTo>
                      <a:pt x="448" y="9"/>
                    </a:lnTo>
                    <a:lnTo>
                      <a:pt x="448" y="9"/>
                    </a:lnTo>
                    <a:lnTo>
                      <a:pt x="446" y="11"/>
                    </a:lnTo>
                    <a:lnTo>
                      <a:pt x="446" y="11"/>
                    </a:lnTo>
                    <a:lnTo>
                      <a:pt x="443" y="14"/>
                    </a:lnTo>
                    <a:lnTo>
                      <a:pt x="441" y="14"/>
                    </a:lnTo>
                    <a:lnTo>
                      <a:pt x="441" y="16"/>
                    </a:lnTo>
                    <a:lnTo>
                      <a:pt x="439" y="16"/>
                    </a:lnTo>
                    <a:lnTo>
                      <a:pt x="439" y="16"/>
                    </a:lnTo>
                    <a:lnTo>
                      <a:pt x="439" y="16"/>
                    </a:lnTo>
                    <a:lnTo>
                      <a:pt x="439" y="16"/>
                    </a:lnTo>
                    <a:lnTo>
                      <a:pt x="439" y="16"/>
                    </a:lnTo>
                    <a:lnTo>
                      <a:pt x="439" y="16"/>
                    </a:lnTo>
                    <a:lnTo>
                      <a:pt x="437" y="16"/>
                    </a:lnTo>
                    <a:lnTo>
                      <a:pt x="437" y="16"/>
                    </a:lnTo>
                    <a:lnTo>
                      <a:pt x="432" y="16"/>
                    </a:lnTo>
                    <a:lnTo>
                      <a:pt x="432" y="16"/>
                    </a:lnTo>
                    <a:lnTo>
                      <a:pt x="432" y="16"/>
                    </a:lnTo>
                    <a:lnTo>
                      <a:pt x="432" y="16"/>
                    </a:lnTo>
                    <a:lnTo>
                      <a:pt x="430" y="16"/>
                    </a:lnTo>
                    <a:lnTo>
                      <a:pt x="430" y="18"/>
                    </a:lnTo>
                    <a:lnTo>
                      <a:pt x="430" y="20"/>
                    </a:lnTo>
                    <a:lnTo>
                      <a:pt x="428" y="27"/>
                    </a:lnTo>
                    <a:lnTo>
                      <a:pt x="428" y="29"/>
                    </a:lnTo>
                    <a:lnTo>
                      <a:pt x="423" y="31"/>
                    </a:lnTo>
                    <a:lnTo>
                      <a:pt x="421" y="31"/>
                    </a:lnTo>
                    <a:lnTo>
                      <a:pt x="419" y="34"/>
                    </a:lnTo>
                    <a:lnTo>
                      <a:pt x="419" y="34"/>
                    </a:lnTo>
                    <a:lnTo>
                      <a:pt x="419" y="34"/>
                    </a:lnTo>
                    <a:lnTo>
                      <a:pt x="419" y="34"/>
                    </a:lnTo>
                    <a:lnTo>
                      <a:pt x="419" y="34"/>
                    </a:lnTo>
                    <a:lnTo>
                      <a:pt x="417" y="34"/>
                    </a:lnTo>
                    <a:lnTo>
                      <a:pt x="417" y="34"/>
                    </a:lnTo>
                    <a:lnTo>
                      <a:pt x="417" y="34"/>
                    </a:lnTo>
                    <a:lnTo>
                      <a:pt x="417" y="34"/>
                    </a:lnTo>
                    <a:lnTo>
                      <a:pt x="417" y="34"/>
                    </a:lnTo>
                    <a:lnTo>
                      <a:pt x="410" y="36"/>
                    </a:lnTo>
                    <a:lnTo>
                      <a:pt x="408" y="36"/>
                    </a:lnTo>
                    <a:lnTo>
                      <a:pt x="408" y="36"/>
                    </a:lnTo>
                    <a:lnTo>
                      <a:pt x="408" y="36"/>
                    </a:lnTo>
                    <a:lnTo>
                      <a:pt x="406" y="38"/>
                    </a:lnTo>
                    <a:lnTo>
                      <a:pt x="406" y="38"/>
                    </a:lnTo>
                    <a:lnTo>
                      <a:pt x="403" y="38"/>
                    </a:lnTo>
                    <a:lnTo>
                      <a:pt x="403" y="38"/>
                    </a:lnTo>
                    <a:lnTo>
                      <a:pt x="403" y="36"/>
                    </a:lnTo>
                    <a:lnTo>
                      <a:pt x="403" y="36"/>
                    </a:lnTo>
                    <a:lnTo>
                      <a:pt x="403" y="36"/>
                    </a:lnTo>
                    <a:lnTo>
                      <a:pt x="403" y="36"/>
                    </a:lnTo>
                    <a:lnTo>
                      <a:pt x="403" y="36"/>
                    </a:lnTo>
                    <a:lnTo>
                      <a:pt x="403" y="36"/>
                    </a:lnTo>
                    <a:lnTo>
                      <a:pt x="403" y="36"/>
                    </a:lnTo>
                    <a:lnTo>
                      <a:pt x="403" y="36"/>
                    </a:lnTo>
                    <a:lnTo>
                      <a:pt x="401" y="36"/>
                    </a:lnTo>
                    <a:lnTo>
                      <a:pt x="401" y="36"/>
                    </a:lnTo>
                    <a:lnTo>
                      <a:pt x="401" y="36"/>
                    </a:lnTo>
                    <a:lnTo>
                      <a:pt x="401" y="36"/>
                    </a:lnTo>
                    <a:lnTo>
                      <a:pt x="401" y="38"/>
                    </a:lnTo>
                    <a:lnTo>
                      <a:pt x="401" y="38"/>
                    </a:lnTo>
                    <a:lnTo>
                      <a:pt x="401" y="38"/>
                    </a:lnTo>
                    <a:lnTo>
                      <a:pt x="403" y="38"/>
                    </a:lnTo>
                    <a:lnTo>
                      <a:pt x="403" y="38"/>
                    </a:lnTo>
                    <a:lnTo>
                      <a:pt x="403" y="38"/>
                    </a:lnTo>
                    <a:lnTo>
                      <a:pt x="403" y="38"/>
                    </a:lnTo>
                    <a:lnTo>
                      <a:pt x="406" y="40"/>
                    </a:lnTo>
                    <a:lnTo>
                      <a:pt x="406" y="40"/>
                    </a:lnTo>
                    <a:lnTo>
                      <a:pt x="406" y="40"/>
                    </a:lnTo>
                    <a:lnTo>
                      <a:pt x="406" y="40"/>
                    </a:lnTo>
                    <a:lnTo>
                      <a:pt x="403" y="40"/>
                    </a:lnTo>
                    <a:lnTo>
                      <a:pt x="403" y="40"/>
                    </a:lnTo>
                    <a:lnTo>
                      <a:pt x="403" y="40"/>
                    </a:lnTo>
                    <a:lnTo>
                      <a:pt x="401" y="40"/>
                    </a:lnTo>
                    <a:lnTo>
                      <a:pt x="401" y="40"/>
                    </a:lnTo>
                    <a:lnTo>
                      <a:pt x="401" y="40"/>
                    </a:lnTo>
                    <a:lnTo>
                      <a:pt x="401" y="40"/>
                    </a:lnTo>
                    <a:lnTo>
                      <a:pt x="401" y="40"/>
                    </a:lnTo>
                    <a:lnTo>
                      <a:pt x="401" y="43"/>
                    </a:lnTo>
                    <a:lnTo>
                      <a:pt x="401" y="43"/>
                    </a:lnTo>
                    <a:lnTo>
                      <a:pt x="401" y="43"/>
                    </a:lnTo>
                    <a:lnTo>
                      <a:pt x="401" y="43"/>
                    </a:lnTo>
                    <a:lnTo>
                      <a:pt x="399" y="43"/>
                    </a:lnTo>
                    <a:lnTo>
                      <a:pt x="399" y="43"/>
                    </a:lnTo>
                    <a:lnTo>
                      <a:pt x="399" y="43"/>
                    </a:lnTo>
                    <a:lnTo>
                      <a:pt x="399" y="43"/>
                    </a:lnTo>
                    <a:lnTo>
                      <a:pt x="399" y="43"/>
                    </a:lnTo>
                    <a:lnTo>
                      <a:pt x="397" y="43"/>
                    </a:lnTo>
                    <a:lnTo>
                      <a:pt x="397" y="43"/>
                    </a:lnTo>
                    <a:lnTo>
                      <a:pt x="397" y="43"/>
                    </a:lnTo>
                    <a:lnTo>
                      <a:pt x="395" y="43"/>
                    </a:lnTo>
                    <a:lnTo>
                      <a:pt x="390" y="43"/>
                    </a:lnTo>
                    <a:lnTo>
                      <a:pt x="390" y="43"/>
                    </a:lnTo>
                    <a:lnTo>
                      <a:pt x="390" y="43"/>
                    </a:lnTo>
                    <a:lnTo>
                      <a:pt x="390" y="43"/>
                    </a:lnTo>
                    <a:lnTo>
                      <a:pt x="390" y="43"/>
                    </a:lnTo>
                    <a:lnTo>
                      <a:pt x="388" y="43"/>
                    </a:lnTo>
                    <a:lnTo>
                      <a:pt x="388" y="43"/>
                    </a:lnTo>
                    <a:lnTo>
                      <a:pt x="388" y="40"/>
                    </a:lnTo>
                    <a:lnTo>
                      <a:pt x="388" y="40"/>
                    </a:lnTo>
                    <a:lnTo>
                      <a:pt x="388" y="40"/>
                    </a:lnTo>
                    <a:lnTo>
                      <a:pt x="388" y="40"/>
                    </a:lnTo>
                    <a:lnTo>
                      <a:pt x="388" y="38"/>
                    </a:lnTo>
                    <a:lnTo>
                      <a:pt x="388" y="38"/>
                    </a:lnTo>
                    <a:lnTo>
                      <a:pt x="388" y="38"/>
                    </a:lnTo>
                    <a:lnTo>
                      <a:pt x="388" y="38"/>
                    </a:lnTo>
                    <a:lnTo>
                      <a:pt x="386" y="38"/>
                    </a:lnTo>
                    <a:lnTo>
                      <a:pt x="386" y="38"/>
                    </a:lnTo>
                    <a:lnTo>
                      <a:pt x="386" y="38"/>
                    </a:lnTo>
                    <a:lnTo>
                      <a:pt x="383" y="40"/>
                    </a:lnTo>
                    <a:lnTo>
                      <a:pt x="383" y="43"/>
                    </a:lnTo>
                    <a:lnTo>
                      <a:pt x="383" y="43"/>
                    </a:lnTo>
                    <a:lnTo>
                      <a:pt x="381" y="43"/>
                    </a:lnTo>
                    <a:lnTo>
                      <a:pt x="381" y="43"/>
                    </a:lnTo>
                    <a:lnTo>
                      <a:pt x="381" y="43"/>
                    </a:lnTo>
                    <a:lnTo>
                      <a:pt x="379" y="43"/>
                    </a:lnTo>
                    <a:lnTo>
                      <a:pt x="379" y="43"/>
                    </a:lnTo>
                    <a:lnTo>
                      <a:pt x="379" y="43"/>
                    </a:lnTo>
                    <a:lnTo>
                      <a:pt x="379" y="40"/>
                    </a:lnTo>
                    <a:lnTo>
                      <a:pt x="379" y="40"/>
                    </a:lnTo>
                    <a:lnTo>
                      <a:pt x="379" y="40"/>
                    </a:lnTo>
                    <a:lnTo>
                      <a:pt x="379" y="38"/>
                    </a:lnTo>
                    <a:lnTo>
                      <a:pt x="377" y="40"/>
                    </a:lnTo>
                    <a:lnTo>
                      <a:pt x="377" y="43"/>
                    </a:lnTo>
                    <a:lnTo>
                      <a:pt x="375" y="43"/>
                    </a:lnTo>
                    <a:lnTo>
                      <a:pt x="375" y="43"/>
                    </a:lnTo>
                    <a:lnTo>
                      <a:pt x="375" y="43"/>
                    </a:lnTo>
                    <a:lnTo>
                      <a:pt x="372" y="43"/>
                    </a:lnTo>
                    <a:lnTo>
                      <a:pt x="372" y="43"/>
                    </a:lnTo>
                    <a:lnTo>
                      <a:pt x="370" y="40"/>
                    </a:lnTo>
                    <a:lnTo>
                      <a:pt x="366" y="43"/>
                    </a:lnTo>
                    <a:lnTo>
                      <a:pt x="364" y="43"/>
                    </a:lnTo>
                    <a:lnTo>
                      <a:pt x="364" y="43"/>
                    </a:lnTo>
                    <a:lnTo>
                      <a:pt x="364" y="43"/>
                    </a:lnTo>
                    <a:lnTo>
                      <a:pt x="364" y="43"/>
                    </a:lnTo>
                    <a:lnTo>
                      <a:pt x="364" y="43"/>
                    </a:lnTo>
                    <a:lnTo>
                      <a:pt x="364" y="45"/>
                    </a:lnTo>
                    <a:lnTo>
                      <a:pt x="364" y="45"/>
                    </a:lnTo>
                    <a:lnTo>
                      <a:pt x="364" y="45"/>
                    </a:lnTo>
                    <a:lnTo>
                      <a:pt x="364" y="45"/>
                    </a:lnTo>
                    <a:lnTo>
                      <a:pt x="364" y="47"/>
                    </a:lnTo>
                    <a:lnTo>
                      <a:pt x="364" y="47"/>
                    </a:lnTo>
                    <a:lnTo>
                      <a:pt x="364" y="47"/>
                    </a:lnTo>
                    <a:lnTo>
                      <a:pt x="364" y="47"/>
                    </a:lnTo>
                    <a:lnTo>
                      <a:pt x="364" y="47"/>
                    </a:lnTo>
                    <a:lnTo>
                      <a:pt x="361" y="49"/>
                    </a:lnTo>
                    <a:lnTo>
                      <a:pt x="361" y="49"/>
                    </a:lnTo>
                    <a:lnTo>
                      <a:pt x="361" y="49"/>
                    </a:lnTo>
                    <a:lnTo>
                      <a:pt x="359" y="49"/>
                    </a:lnTo>
                    <a:lnTo>
                      <a:pt x="359" y="49"/>
                    </a:lnTo>
                    <a:lnTo>
                      <a:pt x="355" y="49"/>
                    </a:lnTo>
                    <a:lnTo>
                      <a:pt x="352" y="49"/>
                    </a:lnTo>
                    <a:lnTo>
                      <a:pt x="352" y="49"/>
                    </a:lnTo>
                    <a:lnTo>
                      <a:pt x="352" y="51"/>
                    </a:lnTo>
                    <a:lnTo>
                      <a:pt x="352" y="51"/>
                    </a:lnTo>
                    <a:lnTo>
                      <a:pt x="352" y="51"/>
                    </a:lnTo>
                    <a:lnTo>
                      <a:pt x="352" y="51"/>
                    </a:lnTo>
                    <a:lnTo>
                      <a:pt x="352" y="51"/>
                    </a:lnTo>
                    <a:lnTo>
                      <a:pt x="352" y="51"/>
                    </a:lnTo>
                    <a:lnTo>
                      <a:pt x="350" y="51"/>
                    </a:lnTo>
                    <a:lnTo>
                      <a:pt x="350" y="51"/>
                    </a:lnTo>
                    <a:lnTo>
                      <a:pt x="350" y="51"/>
                    </a:lnTo>
                    <a:lnTo>
                      <a:pt x="348" y="51"/>
                    </a:lnTo>
                    <a:lnTo>
                      <a:pt x="348" y="54"/>
                    </a:lnTo>
                    <a:lnTo>
                      <a:pt x="346" y="56"/>
                    </a:lnTo>
                    <a:lnTo>
                      <a:pt x="346" y="56"/>
                    </a:lnTo>
                    <a:lnTo>
                      <a:pt x="346" y="56"/>
                    </a:lnTo>
                    <a:lnTo>
                      <a:pt x="346" y="56"/>
                    </a:lnTo>
                    <a:lnTo>
                      <a:pt x="346" y="56"/>
                    </a:lnTo>
                    <a:lnTo>
                      <a:pt x="346" y="56"/>
                    </a:lnTo>
                    <a:lnTo>
                      <a:pt x="348" y="58"/>
                    </a:lnTo>
                    <a:lnTo>
                      <a:pt x="348" y="60"/>
                    </a:lnTo>
                    <a:lnTo>
                      <a:pt x="348" y="60"/>
                    </a:lnTo>
                    <a:lnTo>
                      <a:pt x="348" y="60"/>
                    </a:lnTo>
                    <a:lnTo>
                      <a:pt x="348" y="60"/>
                    </a:lnTo>
                    <a:lnTo>
                      <a:pt x="348" y="60"/>
                    </a:lnTo>
                    <a:lnTo>
                      <a:pt x="348" y="62"/>
                    </a:lnTo>
                    <a:lnTo>
                      <a:pt x="348" y="62"/>
                    </a:lnTo>
                    <a:lnTo>
                      <a:pt x="346" y="65"/>
                    </a:lnTo>
                    <a:lnTo>
                      <a:pt x="346" y="65"/>
                    </a:lnTo>
                    <a:lnTo>
                      <a:pt x="346" y="65"/>
                    </a:lnTo>
                    <a:lnTo>
                      <a:pt x="346" y="65"/>
                    </a:lnTo>
                    <a:lnTo>
                      <a:pt x="344" y="65"/>
                    </a:lnTo>
                    <a:lnTo>
                      <a:pt x="344" y="65"/>
                    </a:lnTo>
                    <a:lnTo>
                      <a:pt x="344" y="67"/>
                    </a:lnTo>
                    <a:lnTo>
                      <a:pt x="341" y="67"/>
                    </a:lnTo>
                    <a:lnTo>
                      <a:pt x="341" y="67"/>
                    </a:lnTo>
                    <a:lnTo>
                      <a:pt x="341" y="69"/>
                    </a:lnTo>
                    <a:lnTo>
                      <a:pt x="339" y="71"/>
                    </a:lnTo>
                    <a:lnTo>
                      <a:pt x="337" y="71"/>
                    </a:lnTo>
                    <a:lnTo>
                      <a:pt x="337" y="71"/>
                    </a:lnTo>
                    <a:lnTo>
                      <a:pt x="333" y="71"/>
                    </a:lnTo>
                    <a:lnTo>
                      <a:pt x="333" y="71"/>
                    </a:lnTo>
                    <a:lnTo>
                      <a:pt x="330" y="71"/>
                    </a:lnTo>
                    <a:lnTo>
                      <a:pt x="330" y="74"/>
                    </a:lnTo>
                    <a:lnTo>
                      <a:pt x="326" y="76"/>
                    </a:lnTo>
                    <a:lnTo>
                      <a:pt x="326" y="76"/>
                    </a:lnTo>
                    <a:lnTo>
                      <a:pt x="326" y="76"/>
                    </a:lnTo>
                    <a:lnTo>
                      <a:pt x="324" y="76"/>
                    </a:lnTo>
                    <a:lnTo>
                      <a:pt x="321" y="76"/>
                    </a:lnTo>
                    <a:lnTo>
                      <a:pt x="319" y="74"/>
                    </a:lnTo>
                    <a:lnTo>
                      <a:pt x="319" y="74"/>
                    </a:lnTo>
                    <a:lnTo>
                      <a:pt x="317" y="71"/>
                    </a:lnTo>
                    <a:lnTo>
                      <a:pt x="317" y="71"/>
                    </a:lnTo>
                    <a:lnTo>
                      <a:pt x="315" y="71"/>
                    </a:lnTo>
                    <a:lnTo>
                      <a:pt x="315" y="71"/>
                    </a:lnTo>
                    <a:lnTo>
                      <a:pt x="313" y="69"/>
                    </a:lnTo>
                    <a:lnTo>
                      <a:pt x="313" y="67"/>
                    </a:lnTo>
                    <a:lnTo>
                      <a:pt x="313" y="67"/>
                    </a:lnTo>
                    <a:lnTo>
                      <a:pt x="310" y="65"/>
                    </a:lnTo>
                    <a:lnTo>
                      <a:pt x="310" y="62"/>
                    </a:lnTo>
                    <a:lnTo>
                      <a:pt x="310" y="60"/>
                    </a:lnTo>
                    <a:lnTo>
                      <a:pt x="310" y="60"/>
                    </a:lnTo>
                    <a:lnTo>
                      <a:pt x="310" y="58"/>
                    </a:lnTo>
                    <a:lnTo>
                      <a:pt x="310" y="58"/>
                    </a:lnTo>
                    <a:lnTo>
                      <a:pt x="310" y="58"/>
                    </a:lnTo>
                    <a:lnTo>
                      <a:pt x="310" y="58"/>
                    </a:lnTo>
                    <a:lnTo>
                      <a:pt x="310" y="58"/>
                    </a:lnTo>
                    <a:lnTo>
                      <a:pt x="310" y="56"/>
                    </a:lnTo>
                    <a:lnTo>
                      <a:pt x="310" y="56"/>
                    </a:lnTo>
                    <a:lnTo>
                      <a:pt x="310" y="56"/>
                    </a:lnTo>
                    <a:lnTo>
                      <a:pt x="310" y="54"/>
                    </a:lnTo>
                    <a:lnTo>
                      <a:pt x="310" y="54"/>
                    </a:lnTo>
                    <a:lnTo>
                      <a:pt x="310" y="54"/>
                    </a:lnTo>
                    <a:lnTo>
                      <a:pt x="308" y="54"/>
                    </a:lnTo>
                    <a:lnTo>
                      <a:pt x="308" y="54"/>
                    </a:lnTo>
                    <a:lnTo>
                      <a:pt x="306" y="51"/>
                    </a:lnTo>
                    <a:lnTo>
                      <a:pt x="306" y="51"/>
                    </a:lnTo>
                    <a:lnTo>
                      <a:pt x="306" y="51"/>
                    </a:lnTo>
                    <a:lnTo>
                      <a:pt x="306" y="51"/>
                    </a:lnTo>
                    <a:lnTo>
                      <a:pt x="304" y="54"/>
                    </a:lnTo>
                    <a:lnTo>
                      <a:pt x="304" y="54"/>
                    </a:lnTo>
                    <a:lnTo>
                      <a:pt x="304" y="54"/>
                    </a:lnTo>
                    <a:lnTo>
                      <a:pt x="304" y="54"/>
                    </a:lnTo>
                    <a:lnTo>
                      <a:pt x="302" y="54"/>
                    </a:lnTo>
                    <a:lnTo>
                      <a:pt x="302" y="54"/>
                    </a:lnTo>
                    <a:lnTo>
                      <a:pt x="302" y="54"/>
                    </a:lnTo>
                    <a:lnTo>
                      <a:pt x="302" y="54"/>
                    </a:lnTo>
                    <a:lnTo>
                      <a:pt x="299" y="54"/>
                    </a:lnTo>
                    <a:lnTo>
                      <a:pt x="299" y="54"/>
                    </a:lnTo>
                    <a:lnTo>
                      <a:pt x="299" y="54"/>
                    </a:lnTo>
                    <a:lnTo>
                      <a:pt x="299" y="56"/>
                    </a:lnTo>
                    <a:lnTo>
                      <a:pt x="297" y="56"/>
                    </a:lnTo>
                    <a:lnTo>
                      <a:pt x="297" y="56"/>
                    </a:lnTo>
                    <a:lnTo>
                      <a:pt x="297" y="56"/>
                    </a:lnTo>
                    <a:lnTo>
                      <a:pt x="297" y="56"/>
                    </a:lnTo>
                    <a:lnTo>
                      <a:pt x="297" y="56"/>
                    </a:lnTo>
                    <a:lnTo>
                      <a:pt x="297" y="56"/>
                    </a:lnTo>
                    <a:lnTo>
                      <a:pt x="297" y="56"/>
                    </a:lnTo>
                    <a:lnTo>
                      <a:pt x="295" y="56"/>
                    </a:lnTo>
                    <a:lnTo>
                      <a:pt x="295" y="54"/>
                    </a:lnTo>
                    <a:lnTo>
                      <a:pt x="295" y="54"/>
                    </a:lnTo>
                    <a:lnTo>
                      <a:pt x="295" y="54"/>
                    </a:lnTo>
                    <a:lnTo>
                      <a:pt x="297" y="54"/>
                    </a:lnTo>
                    <a:lnTo>
                      <a:pt x="297" y="51"/>
                    </a:lnTo>
                    <a:lnTo>
                      <a:pt x="299" y="51"/>
                    </a:lnTo>
                    <a:lnTo>
                      <a:pt x="299" y="49"/>
                    </a:lnTo>
                    <a:lnTo>
                      <a:pt x="299" y="49"/>
                    </a:lnTo>
                    <a:lnTo>
                      <a:pt x="304" y="45"/>
                    </a:lnTo>
                    <a:lnTo>
                      <a:pt x="304" y="45"/>
                    </a:lnTo>
                    <a:lnTo>
                      <a:pt x="304" y="43"/>
                    </a:lnTo>
                    <a:lnTo>
                      <a:pt x="304" y="43"/>
                    </a:lnTo>
                    <a:lnTo>
                      <a:pt x="304" y="43"/>
                    </a:lnTo>
                    <a:lnTo>
                      <a:pt x="306" y="40"/>
                    </a:lnTo>
                    <a:lnTo>
                      <a:pt x="308" y="40"/>
                    </a:lnTo>
                    <a:lnTo>
                      <a:pt x="308" y="40"/>
                    </a:lnTo>
                    <a:lnTo>
                      <a:pt x="308" y="38"/>
                    </a:lnTo>
                    <a:lnTo>
                      <a:pt x="308" y="38"/>
                    </a:lnTo>
                    <a:lnTo>
                      <a:pt x="308" y="38"/>
                    </a:lnTo>
                    <a:lnTo>
                      <a:pt x="308" y="38"/>
                    </a:lnTo>
                    <a:lnTo>
                      <a:pt x="308" y="38"/>
                    </a:lnTo>
                    <a:lnTo>
                      <a:pt x="308" y="36"/>
                    </a:lnTo>
                    <a:lnTo>
                      <a:pt x="308" y="36"/>
                    </a:lnTo>
                    <a:lnTo>
                      <a:pt x="308" y="34"/>
                    </a:lnTo>
                    <a:lnTo>
                      <a:pt x="308" y="34"/>
                    </a:lnTo>
                    <a:lnTo>
                      <a:pt x="306" y="29"/>
                    </a:lnTo>
                    <a:lnTo>
                      <a:pt x="306" y="29"/>
                    </a:lnTo>
                    <a:lnTo>
                      <a:pt x="306" y="29"/>
                    </a:lnTo>
                    <a:lnTo>
                      <a:pt x="306" y="29"/>
                    </a:lnTo>
                    <a:lnTo>
                      <a:pt x="306" y="27"/>
                    </a:lnTo>
                    <a:lnTo>
                      <a:pt x="306" y="25"/>
                    </a:lnTo>
                    <a:lnTo>
                      <a:pt x="306" y="25"/>
                    </a:lnTo>
                    <a:lnTo>
                      <a:pt x="306" y="25"/>
                    </a:lnTo>
                    <a:lnTo>
                      <a:pt x="308" y="23"/>
                    </a:lnTo>
                    <a:lnTo>
                      <a:pt x="308" y="23"/>
                    </a:lnTo>
                    <a:lnTo>
                      <a:pt x="308" y="23"/>
                    </a:lnTo>
                    <a:lnTo>
                      <a:pt x="308" y="23"/>
                    </a:lnTo>
                    <a:lnTo>
                      <a:pt x="308" y="23"/>
                    </a:lnTo>
                    <a:lnTo>
                      <a:pt x="310" y="23"/>
                    </a:lnTo>
                    <a:lnTo>
                      <a:pt x="310" y="23"/>
                    </a:lnTo>
                    <a:lnTo>
                      <a:pt x="313" y="23"/>
                    </a:lnTo>
                    <a:lnTo>
                      <a:pt x="313" y="23"/>
                    </a:lnTo>
                    <a:lnTo>
                      <a:pt x="315" y="20"/>
                    </a:lnTo>
                    <a:lnTo>
                      <a:pt x="317" y="20"/>
                    </a:lnTo>
                    <a:lnTo>
                      <a:pt x="319" y="18"/>
                    </a:lnTo>
                    <a:lnTo>
                      <a:pt x="321" y="18"/>
                    </a:lnTo>
                    <a:lnTo>
                      <a:pt x="321" y="18"/>
                    </a:lnTo>
                    <a:lnTo>
                      <a:pt x="321" y="18"/>
                    </a:lnTo>
                    <a:lnTo>
                      <a:pt x="321" y="18"/>
                    </a:lnTo>
                    <a:lnTo>
                      <a:pt x="321" y="16"/>
                    </a:lnTo>
                    <a:lnTo>
                      <a:pt x="321" y="16"/>
                    </a:lnTo>
                    <a:lnTo>
                      <a:pt x="319" y="14"/>
                    </a:lnTo>
                    <a:lnTo>
                      <a:pt x="319" y="14"/>
                    </a:lnTo>
                    <a:lnTo>
                      <a:pt x="319" y="14"/>
                    </a:lnTo>
                    <a:lnTo>
                      <a:pt x="319" y="14"/>
                    </a:lnTo>
                    <a:lnTo>
                      <a:pt x="319" y="14"/>
                    </a:lnTo>
                    <a:lnTo>
                      <a:pt x="319" y="11"/>
                    </a:lnTo>
                    <a:lnTo>
                      <a:pt x="319" y="11"/>
                    </a:lnTo>
                    <a:lnTo>
                      <a:pt x="319" y="11"/>
                    </a:lnTo>
                    <a:lnTo>
                      <a:pt x="319" y="11"/>
                    </a:lnTo>
                    <a:lnTo>
                      <a:pt x="319" y="11"/>
                    </a:lnTo>
                    <a:lnTo>
                      <a:pt x="319" y="9"/>
                    </a:lnTo>
                    <a:lnTo>
                      <a:pt x="319" y="9"/>
                    </a:lnTo>
                    <a:lnTo>
                      <a:pt x="319" y="9"/>
                    </a:lnTo>
                    <a:lnTo>
                      <a:pt x="317" y="9"/>
                    </a:lnTo>
                    <a:lnTo>
                      <a:pt x="317" y="9"/>
                    </a:lnTo>
                    <a:lnTo>
                      <a:pt x="317" y="9"/>
                    </a:lnTo>
                    <a:lnTo>
                      <a:pt x="315" y="9"/>
                    </a:lnTo>
                    <a:lnTo>
                      <a:pt x="313" y="9"/>
                    </a:lnTo>
                    <a:lnTo>
                      <a:pt x="310" y="7"/>
                    </a:lnTo>
                    <a:lnTo>
                      <a:pt x="304" y="3"/>
                    </a:lnTo>
                    <a:lnTo>
                      <a:pt x="304" y="3"/>
                    </a:lnTo>
                    <a:lnTo>
                      <a:pt x="302" y="0"/>
                    </a:lnTo>
                    <a:lnTo>
                      <a:pt x="302" y="3"/>
                    </a:lnTo>
                    <a:lnTo>
                      <a:pt x="302" y="3"/>
                    </a:lnTo>
                    <a:lnTo>
                      <a:pt x="302" y="3"/>
                    </a:lnTo>
                    <a:lnTo>
                      <a:pt x="295" y="3"/>
                    </a:lnTo>
                    <a:lnTo>
                      <a:pt x="295" y="3"/>
                    </a:lnTo>
                    <a:lnTo>
                      <a:pt x="295" y="5"/>
                    </a:lnTo>
                    <a:lnTo>
                      <a:pt x="295" y="5"/>
                    </a:lnTo>
                    <a:lnTo>
                      <a:pt x="295" y="5"/>
                    </a:lnTo>
                    <a:lnTo>
                      <a:pt x="295" y="5"/>
                    </a:lnTo>
                    <a:lnTo>
                      <a:pt x="295" y="7"/>
                    </a:lnTo>
                    <a:lnTo>
                      <a:pt x="293" y="7"/>
                    </a:lnTo>
                    <a:lnTo>
                      <a:pt x="293" y="7"/>
                    </a:lnTo>
                    <a:lnTo>
                      <a:pt x="293" y="7"/>
                    </a:lnTo>
                    <a:lnTo>
                      <a:pt x="293" y="7"/>
                    </a:lnTo>
                    <a:lnTo>
                      <a:pt x="293" y="9"/>
                    </a:lnTo>
                    <a:lnTo>
                      <a:pt x="290" y="9"/>
                    </a:lnTo>
                    <a:lnTo>
                      <a:pt x="290" y="9"/>
                    </a:lnTo>
                    <a:lnTo>
                      <a:pt x="290" y="7"/>
                    </a:lnTo>
                    <a:lnTo>
                      <a:pt x="290" y="7"/>
                    </a:lnTo>
                    <a:lnTo>
                      <a:pt x="290" y="7"/>
                    </a:lnTo>
                    <a:lnTo>
                      <a:pt x="290" y="7"/>
                    </a:lnTo>
                    <a:lnTo>
                      <a:pt x="288" y="7"/>
                    </a:lnTo>
                    <a:lnTo>
                      <a:pt x="286" y="9"/>
                    </a:lnTo>
                    <a:lnTo>
                      <a:pt x="286" y="9"/>
                    </a:lnTo>
                    <a:lnTo>
                      <a:pt x="286" y="9"/>
                    </a:lnTo>
                    <a:lnTo>
                      <a:pt x="286" y="9"/>
                    </a:lnTo>
                    <a:lnTo>
                      <a:pt x="286" y="11"/>
                    </a:lnTo>
                    <a:lnTo>
                      <a:pt x="286" y="11"/>
                    </a:lnTo>
                    <a:lnTo>
                      <a:pt x="284" y="11"/>
                    </a:lnTo>
                    <a:lnTo>
                      <a:pt x="284" y="14"/>
                    </a:lnTo>
                    <a:lnTo>
                      <a:pt x="284" y="14"/>
                    </a:lnTo>
                    <a:lnTo>
                      <a:pt x="282" y="14"/>
                    </a:lnTo>
                    <a:lnTo>
                      <a:pt x="282" y="16"/>
                    </a:lnTo>
                    <a:lnTo>
                      <a:pt x="282" y="16"/>
                    </a:lnTo>
                    <a:lnTo>
                      <a:pt x="282" y="16"/>
                    </a:lnTo>
                    <a:lnTo>
                      <a:pt x="282" y="16"/>
                    </a:lnTo>
                    <a:lnTo>
                      <a:pt x="277" y="18"/>
                    </a:lnTo>
                    <a:lnTo>
                      <a:pt x="268" y="23"/>
                    </a:lnTo>
                    <a:lnTo>
                      <a:pt x="268" y="23"/>
                    </a:lnTo>
                    <a:lnTo>
                      <a:pt x="268" y="25"/>
                    </a:lnTo>
                    <a:lnTo>
                      <a:pt x="266" y="27"/>
                    </a:lnTo>
                    <a:lnTo>
                      <a:pt x="264" y="27"/>
                    </a:lnTo>
                    <a:lnTo>
                      <a:pt x="264" y="27"/>
                    </a:lnTo>
                    <a:lnTo>
                      <a:pt x="264" y="29"/>
                    </a:lnTo>
                    <a:lnTo>
                      <a:pt x="257" y="29"/>
                    </a:lnTo>
                    <a:lnTo>
                      <a:pt x="257" y="31"/>
                    </a:lnTo>
                    <a:lnTo>
                      <a:pt x="257" y="31"/>
                    </a:lnTo>
                    <a:lnTo>
                      <a:pt x="255" y="31"/>
                    </a:lnTo>
                    <a:lnTo>
                      <a:pt x="255" y="34"/>
                    </a:lnTo>
                    <a:lnTo>
                      <a:pt x="253" y="36"/>
                    </a:lnTo>
                    <a:lnTo>
                      <a:pt x="253" y="36"/>
                    </a:lnTo>
                    <a:lnTo>
                      <a:pt x="253" y="36"/>
                    </a:lnTo>
                    <a:lnTo>
                      <a:pt x="253" y="36"/>
                    </a:lnTo>
                    <a:lnTo>
                      <a:pt x="251" y="38"/>
                    </a:lnTo>
                    <a:lnTo>
                      <a:pt x="251" y="38"/>
                    </a:lnTo>
                    <a:lnTo>
                      <a:pt x="251" y="38"/>
                    </a:lnTo>
                    <a:lnTo>
                      <a:pt x="246" y="38"/>
                    </a:lnTo>
                    <a:lnTo>
                      <a:pt x="246" y="36"/>
                    </a:lnTo>
                    <a:lnTo>
                      <a:pt x="246" y="36"/>
                    </a:lnTo>
                    <a:lnTo>
                      <a:pt x="244" y="38"/>
                    </a:lnTo>
                    <a:lnTo>
                      <a:pt x="244" y="38"/>
                    </a:lnTo>
                    <a:lnTo>
                      <a:pt x="244" y="38"/>
                    </a:lnTo>
                    <a:lnTo>
                      <a:pt x="242" y="38"/>
                    </a:lnTo>
                    <a:lnTo>
                      <a:pt x="242" y="38"/>
                    </a:lnTo>
                    <a:lnTo>
                      <a:pt x="242" y="40"/>
                    </a:lnTo>
                    <a:lnTo>
                      <a:pt x="242" y="40"/>
                    </a:lnTo>
                    <a:lnTo>
                      <a:pt x="242" y="40"/>
                    </a:lnTo>
                    <a:lnTo>
                      <a:pt x="242" y="40"/>
                    </a:lnTo>
                    <a:lnTo>
                      <a:pt x="242" y="40"/>
                    </a:lnTo>
                    <a:lnTo>
                      <a:pt x="242" y="40"/>
                    </a:lnTo>
                    <a:lnTo>
                      <a:pt x="242" y="40"/>
                    </a:lnTo>
                    <a:lnTo>
                      <a:pt x="242" y="43"/>
                    </a:lnTo>
                    <a:lnTo>
                      <a:pt x="242" y="43"/>
                    </a:lnTo>
                    <a:lnTo>
                      <a:pt x="242" y="43"/>
                    </a:lnTo>
                    <a:lnTo>
                      <a:pt x="242" y="43"/>
                    </a:lnTo>
                    <a:lnTo>
                      <a:pt x="239" y="40"/>
                    </a:lnTo>
                    <a:lnTo>
                      <a:pt x="239" y="40"/>
                    </a:lnTo>
                    <a:lnTo>
                      <a:pt x="239" y="40"/>
                    </a:lnTo>
                    <a:lnTo>
                      <a:pt x="239" y="40"/>
                    </a:lnTo>
                    <a:lnTo>
                      <a:pt x="239" y="40"/>
                    </a:lnTo>
                    <a:lnTo>
                      <a:pt x="239" y="40"/>
                    </a:lnTo>
                    <a:lnTo>
                      <a:pt x="239" y="40"/>
                    </a:lnTo>
                    <a:lnTo>
                      <a:pt x="237" y="38"/>
                    </a:lnTo>
                    <a:lnTo>
                      <a:pt x="237" y="38"/>
                    </a:lnTo>
                    <a:lnTo>
                      <a:pt x="237" y="38"/>
                    </a:lnTo>
                    <a:lnTo>
                      <a:pt x="237" y="38"/>
                    </a:lnTo>
                    <a:lnTo>
                      <a:pt x="237" y="38"/>
                    </a:lnTo>
                    <a:lnTo>
                      <a:pt x="237" y="38"/>
                    </a:lnTo>
                    <a:lnTo>
                      <a:pt x="237" y="38"/>
                    </a:lnTo>
                    <a:lnTo>
                      <a:pt x="235" y="40"/>
                    </a:lnTo>
                    <a:lnTo>
                      <a:pt x="235" y="40"/>
                    </a:lnTo>
                    <a:lnTo>
                      <a:pt x="235" y="40"/>
                    </a:lnTo>
                    <a:lnTo>
                      <a:pt x="235" y="40"/>
                    </a:lnTo>
                    <a:lnTo>
                      <a:pt x="235" y="43"/>
                    </a:lnTo>
                    <a:lnTo>
                      <a:pt x="235" y="43"/>
                    </a:lnTo>
                    <a:lnTo>
                      <a:pt x="233" y="43"/>
                    </a:lnTo>
                    <a:lnTo>
                      <a:pt x="233" y="43"/>
                    </a:lnTo>
                    <a:lnTo>
                      <a:pt x="233" y="43"/>
                    </a:lnTo>
                    <a:lnTo>
                      <a:pt x="233" y="43"/>
                    </a:lnTo>
                    <a:lnTo>
                      <a:pt x="233" y="43"/>
                    </a:lnTo>
                    <a:lnTo>
                      <a:pt x="233" y="43"/>
                    </a:lnTo>
                    <a:lnTo>
                      <a:pt x="231" y="43"/>
                    </a:lnTo>
                    <a:lnTo>
                      <a:pt x="231" y="40"/>
                    </a:lnTo>
                    <a:lnTo>
                      <a:pt x="231" y="43"/>
                    </a:lnTo>
                    <a:lnTo>
                      <a:pt x="231" y="43"/>
                    </a:lnTo>
                    <a:lnTo>
                      <a:pt x="231" y="43"/>
                    </a:lnTo>
                    <a:lnTo>
                      <a:pt x="231" y="43"/>
                    </a:lnTo>
                    <a:lnTo>
                      <a:pt x="231" y="43"/>
                    </a:lnTo>
                    <a:lnTo>
                      <a:pt x="231" y="43"/>
                    </a:lnTo>
                    <a:lnTo>
                      <a:pt x="231" y="45"/>
                    </a:lnTo>
                    <a:lnTo>
                      <a:pt x="231" y="45"/>
                    </a:lnTo>
                    <a:lnTo>
                      <a:pt x="228" y="45"/>
                    </a:lnTo>
                    <a:lnTo>
                      <a:pt x="228" y="45"/>
                    </a:lnTo>
                    <a:lnTo>
                      <a:pt x="228" y="43"/>
                    </a:lnTo>
                    <a:lnTo>
                      <a:pt x="226" y="43"/>
                    </a:lnTo>
                    <a:lnTo>
                      <a:pt x="226" y="43"/>
                    </a:lnTo>
                    <a:lnTo>
                      <a:pt x="226" y="43"/>
                    </a:lnTo>
                    <a:lnTo>
                      <a:pt x="226" y="43"/>
                    </a:lnTo>
                    <a:lnTo>
                      <a:pt x="226" y="43"/>
                    </a:lnTo>
                    <a:lnTo>
                      <a:pt x="226" y="43"/>
                    </a:lnTo>
                    <a:lnTo>
                      <a:pt x="226" y="40"/>
                    </a:lnTo>
                    <a:lnTo>
                      <a:pt x="226" y="40"/>
                    </a:lnTo>
                    <a:lnTo>
                      <a:pt x="226" y="40"/>
                    </a:lnTo>
                    <a:lnTo>
                      <a:pt x="226" y="40"/>
                    </a:lnTo>
                    <a:lnTo>
                      <a:pt x="226" y="38"/>
                    </a:lnTo>
                    <a:lnTo>
                      <a:pt x="224" y="36"/>
                    </a:lnTo>
                    <a:lnTo>
                      <a:pt x="224" y="36"/>
                    </a:lnTo>
                    <a:lnTo>
                      <a:pt x="224" y="34"/>
                    </a:lnTo>
                    <a:lnTo>
                      <a:pt x="224" y="34"/>
                    </a:lnTo>
                    <a:lnTo>
                      <a:pt x="224" y="34"/>
                    </a:lnTo>
                    <a:lnTo>
                      <a:pt x="222" y="34"/>
                    </a:lnTo>
                    <a:lnTo>
                      <a:pt x="222" y="34"/>
                    </a:lnTo>
                    <a:lnTo>
                      <a:pt x="220" y="34"/>
                    </a:lnTo>
                    <a:lnTo>
                      <a:pt x="220" y="36"/>
                    </a:lnTo>
                    <a:lnTo>
                      <a:pt x="217" y="36"/>
                    </a:lnTo>
                    <a:lnTo>
                      <a:pt x="217" y="36"/>
                    </a:lnTo>
                    <a:lnTo>
                      <a:pt x="217" y="36"/>
                    </a:lnTo>
                    <a:lnTo>
                      <a:pt x="217" y="36"/>
                    </a:lnTo>
                    <a:lnTo>
                      <a:pt x="217" y="36"/>
                    </a:lnTo>
                    <a:lnTo>
                      <a:pt x="217" y="36"/>
                    </a:lnTo>
                    <a:lnTo>
                      <a:pt x="215" y="36"/>
                    </a:lnTo>
                    <a:lnTo>
                      <a:pt x="215" y="36"/>
                    </a:lnTo>
                    <a:lnTo>
                      <a:pt x="215" y="36"/>
                    </a:lnTo>
                    <a:lnTo>
                      <a:pt x="215" y="36"/>
                    </a:lnTo>
                    <a:lnTo>
                      <a:pt x="213" y="36"/>
                    </a:lnTo>
                    <a:lnTo>
                      <a:pt x="213" y="38"/>
                    </a:lnTo>
                    <a:lnTo>
                      <a:pt x="213" y="38"/>
                    </a:lnTo>
                    <a:lnTo>
                      <a:pt x="211" y="38"/>
                    </a:lnTo>
                    <a:lnTo>
                      <a:pt x="211" y="38"/>
                    </a:lnTo>
                    <a:lnTo>
                      <a:pt x="208" y="38"/>
                    </a:lnTo>
                    <a:lnTo>
                      <a:pt x="208" y="38"/>
                    </a:lnTo>
                    <a:lnTo>
                      <a:pt x="208" y="38"/>
                    </a:lnTo>
                    <a:lnTo>
                      <a:pt x="208" y="38"/>
                    </a:lnTo>
                    <a:lnTo>
                      <a:pt x="208" y="38"/>
                    </a:lnTo>
                    <a:lnTo>
                      <a:pt x="206" y="36"/>
                    </a:lnTo>
                    <a:lnTo>
                      <a:pt x="206" y="36"/>
                    </a:lnTo>
                    <a:lnTo>
                      <a:pt x="206" y="36"/>
                    </a:lnTo>
                    <a:lnTo>
                      <a:pt x="204" y="36"/>
                    </a:lnTo>
                    <a:lnTo>
                      <a:pt x="204" y="34"/>
                    </a:lnTo>
                    <a:lnTo>
                      <a:pt x="204" y="34"/>
                    </a:lnTo>
                    <a:lnTo>
                      <a:pt x="204" y="34"/>
                    </a:lnTo>
                    <a:lnTo>
                      <a:pt x="204" y="31"/>
                    </a:lnTo>
                    <a:lnTo>
                      <a:pt x="204" y="31"/>
                    </a:lnTo>
                    <a:lnTo>
                      <a:pt x="204" y="31"/>
                    </a:lnTo>
                    <a:lnTo>
                      <a:pt x="202" y="34"/>
                    </a:lnTo>
                    <a:lnTo>
                      <a:pt x="202" y="34"/>
                    </a:lnTo>
                    <a:lnTo>
                      <a:pt x="202" y="31"/>
                    </a:lnTo>
                    <a:lnTo>
                      <a:pt x="202" y="31"/>
                    </a:lnTo>
                    <a:lnTo>
                      <a:pt x="202" y="31"/>
                    </a:lnTo>
                    <a:lnTo>
                      <a:pt x="200" y="31"/>
                    </a:lnTo>
                    <a:lnTo>
                      <a:pt x="200" y="31"/>
                    </a:lnTo>
                    <a:lnTo>
                      <a:pt x="200" y="29"/>
                    </a:lnTo>
                    <a:lnTo>
                      <a:pt x="200" y="29"/>
                    </a:lnTo>
                    <a:lnTo>
                      <a:pt x="200" y="27"/>
                    </a:lnTo>
                    <a:lnTo>
                      <a:pt x="200" y="27"/>
                    </a:lnTo>
                    <a:lnTo>
                      <a:pt x="200" y="27"/>
                    </a:lnTo>
                    <a:lnTo>
                      <a:pt x="200" y="27"/>
                    </a:lnTo>
                    <a:lnTo>
                      <a:pt x="200" y="27"/>
                    </a:lnTo>
                    <a:lnTo>
                      <a:pt x="197" y="27"/>
                    </a:lnTo>
                    <a:lnTo>
                      <a:pt x="197" y="27"/>
                    </a:lnTo>
                    <a:lnTo>
                      <a:pt x="197" y="27"/>
                    </a:lnTo>
                    <a:lnTo>
                      <a:pt x="195" y="27"/>
                    </a:lnTo>
                    <a:lnTo>
                      <a:pt x="193" y="29"/>
                    </a:lnTo>
                    <a:lnTo>
                      <a:pt x="193" y="29"/>
                    </a:lnTo>
                    <a:lnTo>
                      <a:pt x="193" y="29"/>
                    </a:lnTo>
                    <a:lnTo>
                      <a:pt x="193" y="29"/>
                    </a:lnTo>
                    <a:lnTo>
                      <a:pt x="193" y="29"/>
                    </a:lnTo>
                    <a:lnTo>
                      <a:pt x="191" y="29"/>
                    </a:lnTo>
                    <a:lnTo>
                      <a:pt x="191" y="29"/>
                    </a:lnTo>
                    <a:lnTo>
                      <a:pt x="189" y="29"/>
                    </a:lnTo>
                    <a:lnTo>
                      <a:pt x="189" y="31"/>
                    </a:lnTo>
                    <a:lnTo>
                      <a:pt x="189" y="31"/>
                    </a:lnTo>
                    <a:lnTo>
                      <a:pt x="186" y="31"/>
                    </a:lnTo>
                    <a:lnTo>
                      <a:pt x="186" y="31"/>
                    </a:lnTo>
                    <a:lnTo>
                      <a:pt x="186" y="31"/>
                    </a:lnTo>
                    <a:lnTo>
                      <a:pt x="186" y="34"/>
                    </a:lnTo>
                    <a:lnTo>
                      <a:pt x="186" y="34"/>
                    </a:lnTo>
                    <a:lnTo>
                      <a:pt x="186" y="34"/>
                    </a:lnTo>
                    <a:lnTo>
                      <a:pt x="186" y="34"/>
                    </a:lnTo>
                    <a:lnTo>
                      <a:pt x="186" y="34"/>
                    </a:lnTo>
                    <a:lnTo>
                      <a:pt x="186" y="34"/>
                    </a:lnTo>
                    <a:lnTo>
                      <a:pt x="184" y="34"/>
                    </a:lnTo>
                    <a:lnTo>
                      <a:pt x="184" y="34"/>
                    </a:lnTo>
                    <a:lnTo>
                      <a:pt x="184" y="34"/>
                    </a:lnTo>
                    <a:lnTo>
                      <a:pt x="184" y="34"/>
                    </a:lnTo>
                    <a:lnTo>
                      <a:pt x="182" y="36"/>
                    </a:lnTo>
                    <a:lnTo>
                      <a:pt x="182" y="36"/>
                    </a:lnTo>
                    <a:lnTo>
                      <a:pt x="180" y="38"/>
                    </a:lnTo>
                    <a:lnTo>
                      <a:pt x="180" y="40"/>
                    </a:lnTo>
                    <a:lnTo>
                      <a:pt x="180" y="40"/>
                    </a:lnTo>
                    <a:lnTo>
                      <a:pt x="177" y="43"/>
                    </a:lnTo>
                    <a:lnTo>
                      <a:pt x="177" y="45"/>
                    </a:lnTo>
                    <a:lnTo>
                      <a:pt x="177" y="45"/>
                    </a:lnTo>
                    <a:lnTo>
                      <a:pt x="175" y="45"/>
                    </a:lnTo>
                    <a:lnTo>
                      <a:pt x="175" y="45"/>
                    </a:lnTo>
                    <a:lnTo>
                      <a:pt x="175" y="43"/>
                    </a:lnTo>
                    <a:lnTo>
                      <a:pt x="175" y="43"/>
                    </a:lnTo>
                    <a:lnTo>
                      <a:pt x="173" y="43"/>
                    </a:lnTo>
                    <a:lnTo>
                      <a:pt x="173" y="43"/>
                    </a:lnTo>
                    <a:lnTo>
                      <a:pt x="171" y="45"/>
                    </a:lnTo>
                    <a:lnTo>
                      <a:pt x="169" y="45"/>
                    </a:lnTo>
                    <a:lnTo>
                      <a:pt x="169" y="45"/>
                    </a:lnTo>
                    <a:lnTo>
                      <a:pt x="169" y="45"/>
                    </a:lnTo>
                    <a:lnTo>
                      <a:pt x="169" y="45"/>
                    </a:lnTo>
                    <a:lnTo>
                      <a:pt x="169" y="43"/>
                    </a:lnTo>
                    <a:lnTo>
                      <a:pt x="166" y="38"/>
                    </a:lnTo>
                    <a:lnTo>
                      <a:pt x="166" y="38"/>
                    </a:lnTo>
                    <a:lnTo>
                      <a:pt x="166" y="36"/>
                    </a:lnTo>
                    <a:lnTo>
                      <a:pt x="166" y="36"/>
                    </a:lnTo>
                    <a:lnTo>
                      <a:pt x="164" y="36"/>
                    </a:lnTo>
                    <a:lnTo>
                      <a:pt x="162" y="34"/>
                    </a:lnTo>
                    <a:lnTo>
                      <a:pt x="162" y="34"/>
                    </a:lnTo>
                    <a:lnTo>
                      <a:pt x="162" y="34"/>
                    </a:lnTo>
                    <a:lnTo>
                      <a:pt x="160" y="34"/>
                    </a:lnTo>
                    <a:lnTo>
                      <a:pt x="155" y="31"/>
                    </a:lnTo>
                    <a:lnTo>
                      <a:pt x="155" y="31"/>
                    </a:lnTo>
                    <a:lnTo>
                      <a:pt x="151" y="27"/>
                    </a:lnTo>
                    <a:lnTo>
                      <a:pt x="151" y="27"/>
                    </a:lnTo>
                    <a:lnTo>
                      <a:pt x="151" y="25"/>
                    </a:lnTo>
                    <a:lnTo>
                      <a:pt x="151" y="23"/>
                    </a:lnTo>
                    <a:lnTo>
                      <a:pt x="149" y="23"/>
                    </a:lnTo>
                    <a:lnTo>
                      <a:pt x="149" y="23"/>
                    </a:lnTo>
                    <a:lnTo>
                      <a:pt x="149" y="23"/>
                    </a:lnTo>
                    <a:lnTo>
                      <a:pt x="146" y="23"/>
                    </a:lnTo>
                    <a:lnTo>
                      <a:pt x="146" y="20"/>
                    </a:lnTo>
                    <a:lnTo>
                      <a:pt x="144" y="20"/>
                    </a:lnTo>
                    <a:lnTo>
                      <a:pt x="140" y="18"/>
                    </a:lnTo>
                    <a:lnTo>
                      <a:pt x="140" y="18"/>
                    </a:lnTo>
                    <a:lnTo>
                      <a:pt x="140" y="18"/>
                    </a:lnTo>
                    <a:lnTo>
                      <a:pt x="135" y="18"/>
                    </a:lnTo>
                    <a:lnTo>
                      <a:pt x="135" y="16"/>
                    </a:lnTo>
                    <a:lnTo>
                      <a:pt x="135" y="16"/>
                    </a:lnTo>
                    <a:lnTo>
                      <a:pt x="133" y="16"/>
                    </a:lnTo>
                    <a:lnTo>
                      <a:pt x="133" y="14"/>
                    </a:lnTo>
                    <a:lnTo>
                      <a:pt x="129" y="9"/>
                    </a:lnTo>
                    <a:lnTo>
                      <a:pt x="126" y="9"/>
                    </a:lnTo>
                    <a:lnTo>
                      <a:pt x="113" y="7"/>
                    </a:lnTo>
                    <a:lnTo>
                      <a:pt x="107" y="7"/>
                    </a:lnTo>
                    <a:lnTo>
                      <a:pt x="104" y="9"/>
                    </a:lnTo>
                    <a:lnTo>
                      <a:pt x="100" y="9"/>
                    </a:lnTo>
                    <a:lnTo>
                      <a:pt x="98" y="11"/>
                    </a:lnTo>
                    <a:lnTo>
                      <a:pt x="95" y="11"/>
                    </a:lnTo>
                    <a:lnTo>
                      <a:pt x="91" y="11"/>
                    </a:lnTo>
                    <a:lnTo>
                      <a:pt x="89" y="11"/>
                    </a:lnTo>
                    <a:lnTo>
                      <a:pt x="82" y="11"/>
                    </a:lnTo>
                    <a:lnTo>
                      <a:pt x="80" y="11"/>
                    </a:lnTo>
                    <a:lnTo>
                      <a:pt x="80" y="11"/>
                    </a:lnTo>
                    <a:lnTo>
                      <a:pt x="80" y="11"/>
                    </a:lnTo>
                    <a:lnTo>
                      <a:pt x="62" y="9"/>
                    </a:lnTo>
                    <a:lnTo>
                      <a:pt x="53" y="11"/>
                    </a:lnTo>
                    <a:lnTo>
                      <a:pt x="53" y="11"/>
                    </a:lnTo>
                    <a:lnTo>
                      <a:pt x="51" y="11"/>
                    </a:lnTo>
                    <a:lnTo>
                      <a:pt x="51" y="11"/>
                    </a:lnTo>
                    <a:lnTo>
                      <a:pt x="51" y="11"/>
                    </a:lnTo>
                    <a:lnTo>
                      <a:pt x="51" y="14"/>
                    </a:lnTo>
                    <a:lnTo>
                      <a:pt x="51" y="14"/>
                    </a:lnTo>
                    <a:lnTo>
                      <a:pt x="51" y="14"/>
                    </a:lnTo>
                    <a:lnTo>
                      <a:pt x="49" y="16"/>
                    </a:lnTo>
                    <a:lnTo>
                      <a:pt x="49" y="18"/>
                    </a:lnTo>
                    <a:lnTo>
                      <a:pt x="51" y="18"/>
                    </a:lnTo>
                    <a:lnTo>
                      <a:pt x="51" y="20"/>
                    </a:lnTo>
                    <a:lnTo>
                      <a:pt x="53" y="25"/>
                    </a:lnTo>
                    <a:lnTo>
                      <a:pt x="56" y="27"/>
                    </a:lnTo>
                    <a:lnTo>
                      <a:pt x="56" y="27"/>
                    </a:lnTo>
                    <a:lnTo>
                      <a:pt x="56" y="29"/>
                    </a:lnTo>
                    <a:lnTo>
                      <a:pt x="56" y="29"/>
                    </a:lnTo>
                    <a:lnTo>
                      <a:pt x="56" y="31"/>
                    </a:lnTo>
                    <a:lnTo>
                      <a:pt x="56" y="31"/>
                    </a:lnTo>
                    <a:lnTo>
                      <a:pt x="56" y="31"/>
                    </a:lnTo>
                    <a:lnTo>
                      <a:pt x="56" y="34"/>
                    </a:lnTo>
                    <a:lnTo>
                      <a:pt x="56" y="34"/>
                    </a:lnTo>
                    <a:lnTo>
                      <a:pt x="53" y="34"/>
                    </a:lnTo>
                    <a:lnTo>
                      <a:pt x="53" y="36"/>
                    </a:lnTo>
                    <a:lnTo>
                      <a:pt x="53" y="36"/>
                    </a:lnTo>
                    <a:lnTo>
                      <a:pt x="53" y="38"/>
                    </a:lnTo>
                    <a:lnTo>
                      <a:pt x="53" y="38"/>
                    </a:lnTo>
                    <a:lnTo>
                      <a:pt x="53" y="38"/>
                    </a:lnTo>
                    <a:lnTo>
                      <a:pt x="58" y="40"/>
                    </a:lnTo>
                    <a:lnTo>
                      <a:pt x="60" y="40"/>
                    </a:lnTo>
                    <a:lnTo>
                      <a:pt x="60" y="43"/>
                    </a:lnTo>
                    <a:lnTo>
                      <a:pt x="60" y="43"/>
                    </a:lnTo>
                    <a:lnTo>
                      <a:pt x="62" y="45"/>
                    </a:lnTo>
                    <a:lnTo>
                      <a:pt x="62" y="49"/>
                    </a:lnTo>
                    <a:lnTo>
                      <a:pt x="62" y="56"/>
                    </a:lnTo>
                    <a:lnTo>
                      <a:pt x="60" y="58"/>
                    </a:lnTo>
                    <a:lnTo>
                      <a:pt x="58" y="62"/>
                    </a:lnTo>
                    <a:lnTo>
                      <a:pt x="58" y="65"/>
                    </a:lnTo>
                    <a:lnTo>
                      <a:pt x="58" y="65"/>
                    </a:lnTo>
                    <a:lnTo>
                      <a:pt x="58" y="65"/>
                    </a:lnTo>
                    <a:lnTo>
                      <a:pt x="58" y="65"/>
                    </a:lnTo>
                    <a:lnTo>
                      <a:pt x="58" y="65"/>
                    </a:lnTo>
                    <a:lnTo>
                      <a:pt x="56" y="65"/>
                    </a:lnTo>
                    <a:lnTo>
                      <a:pt x="56" y="65"/>
                    </a:lnTo>
                    <a:lnTo>
                      <a:pt x="56" y="65"/>
                    </a:lnTo>
                    <a:lnTo>
                      <a:pt x="53" y="67"/>
                    </a:lnTo>
                    <a:lnTo>
                      <a:pt x="53" y="69"/>
                    </a:lnTo>
                    <a:lnTo>
                      <a:pt x="51" y="69"/>
                    </a:lnTo>
                    <a:lnTo>
                      <a:pt x="51" y="71"/>
                    </a:lnTo>
                    <a:lnTo>
                      <a:pt x="47" y="74"/>
                    </a:lnTo>
                    <a:lnTo>
                      <a:pt x="47" y="74"/>
                    </a:lnTo>
                    <a:lnTo>
                      <a:pt x="44" y="74"/>
                    </a:lnTo>
                    <a:lnTo>
                      <a:pt x="44" y="76"/>
                    </a:lnTo>
                    <a:lnTo>
                      <a:pt x="44" y="78"/>
                    </a:lnTo>
                    <a:lnTo>
                      <a:pt x="42" y="78"/>
                    </a:lnTo>
                    <a:lnTo>
                      <a:pt x="42" y="78"/>
                    </a:lnTo>
                    <a:lnTo>
                      <a:pt x="42" y="80"/>
                    </a:lnTo>
                    <a:lnTo>
                      <a:pt x="40" y="80"/>
                    </a:lnTo>
                    <a:lnTo>
                      <a:pt x="40" y="82"/>
                    </a:lnTo>
                    <a:lnTo>
                      <a:pt x="40" y="82"/>
                    </a:lnTo>
                    <a:lnTo>
                      <a:pt x="40" y="82"/>
                    </a:lnTo>
                    <a:lnTo>
                      <a:pt x="40" y="82"/>
                    </a:lnTo>
                    <a:lnTo>
                      <a:pt x="40" y="82"/>
                    </a:lnTo>
                    <a:lnTo>
                      <a:pt x="38" y="80"/>
                    </a:lnTo>
                    <a:lnTo>
                      <a:pt x="38" y="80"/>
                    </a:lnTo>
                    <a:lnTo>
                      <a:pt x="38" y="80"/>
                    </a:lnTo>
                    <a:lnTo>
                      <a:pt x="36" y="80"/>
                    </a:lnTo>
                    <a:lnTo>
                      <a:pt x="36" y="80"/>
                    </a:lnTo>
                    <a:lnTo>
                      <a:pt x="36" y="80"/>
                    </a:lnTo>
                    <a:lnTo>
                      <a:pt x="36" y="82"/>
                    </a:lnTo>
                    <a:lnTo>
                      <a:pt x="36" y="85"/>
                    </a:lnTo>
                    <a:lnTo>
                      <a:pt x="36" y="85"/>
                    </a:lnTo>
                    <a:lnTo>
                      <a:pt x="36" y="85"/>
                    </a:lnTo>
                    <a:lnTo>
                      <a:pt x="33" y="87"/>
                    </a:lnTo>
                    <a:lnTo>
                      <a:pt x="33" y="87"/>
                    </a:lnTo>
                    <a:lnTo>
                      <a:pt x="33" y="87"/>
                    </a:lnTo>
                    <a:lnTo>
                      <a:pt x="33" y="87"/>
                    </a:lnTo>
                    <a:lnTo>
                      <a:pt x="33" y="87"/>
                    </a:lnTo>
                    <a:lnTo>
                      <a:pt x="31" y="87"/>
                    </a:lnTo>
                    <a:lnTo>
                      <a:pt x="29" y="87"/>
                    </a:lnTo>
                    <a:lnTo>
                      <a:pt x="29" y="87"/>
                    </a:lnTo>
                    <a:lnTo>
                      <a:pt x="27" y="87"/>
                    </a:lnTo>
                    <a:lnTo>
                      <a:pt x="27" y="87"/>
                    </a:lnTo>
                    <a:lnTo>
                      <a:pt x="27" y="87"/>
                    </a:lnTo>
                    <a:lnTo>
                      <a:pt x="25" y="87"/>
                    </a:lnTo>
                    <a:lnTo>
                      <a:pt x="25" y="87"/>
                    </a:lnTo>
                    <a:lnTo>
                      <a:pt x="25" y="89"/>
                    </a:lnTo>
                    <a:lnTo>
                      <a:pt x="25" y="89"/>
                    </a:lnTo>
                    <a:lnTo>
                      <a:pt x="22" y="89"/>
                    </a:lnTo>
                    <a:lnTo>
                      <a:pt x="22" y="91"/>
                    </a:lnTo>
                    <a:lnTo>
                      <a:pt x="22" y="91"/>
                    </a:lnTo>
                    <a:lnTo>
                      <a:pt x="22" y="91"/>
                    </a:lnTo>
                    <a:lnTo>
                      <a:pt x="22" y="93"/>
                    </a:lnTo>
                    <a:lnTo>
                      <a:pt x="22" y="93"/>
                    </a:lnTo>
                    <a:lnTo>
                      <a:pt x="22" y="93"/>
                    </a:lnTo>
                    <a:lnTo>
                      <a:pt x="20" y="93"/>
                    </a:lnTo>
                    <a:lnTo>
                      <a:pt x="20" y="93"/>
                    </a:lnTo>
                    <a:lnTo>
                      <a:pt x="20" y="93"/>
                    </a:lnTo>
                    <a:lnTo>
                      <a:pt x="18" y="96"/>
                    </a:lnTo>
                    <a:lnTo>
                      <a:pt x="18" y="96"/>
                    </a:lnTo>
                    <a:lnTo>
                      <a:pt x="16" y="96"/>
                    </a:lnTo>
                    <a:lnTo>
                      <a:pt x="16" y="96"/>
                    </a:lnTo>
                    <a:lnTo>
                      <a:pt x="16" y="98"/>
                    </a:lnTo>
                    <a:lnTo>
                      <a:pt x="16" y="98"/>
                    </a:lnTo>
                    <a:lnTo>
                      <a:pt x="13" y="98"/>
                    </a:lnTo>
                    <a:lnTo>
                      <a:pt x="13" y="100"/>
                    </a:lnTo>
                    <a:lnTo>
                      <a:pt x="13" y="100"/>
                    </a:lnTo>
                    <a:lnTo>
                      <a:pt x="13" y="102"/>
                    </a:lnTo>
                    <a:lnTo>
                      <a:pt x="13" y="102"/>
                    </a:lnTo>
                    <a:lnTo>
                      <a:pt x="11" y="102"/>
                    </a:lnTo>
                    <a:lnTo>
                      <a:pt x="7" y="105"/>
                    </a:lnTo>
                    <a:lnTo>
                      <a:pt x="0" y="107"/>
                    </a:lnTo>
                    <a:lnTo>
                      <a:pt x="2" y="109"/>
                    </a:lnTo>
                    <a:lnTo>
                      <a:pt x="5" y="109"/>
                    </a:lnTo>
                    <a:lnTo>
                      <a:pt x="5" y="109"/>
                    </a:lnTo>
                    <a:lnTo>
                      <a:pt x="7" y="109"/>
                    </a:lnTo>
                    <a:lnTo>
                      <a:pt x="7" y="109"/>
                    </a:lnTo>
                    <a:lnTo>
                      <a:pt x="7" y="109"/>
                    </a:lnTo>
                    <a:lnTo>
                      <a:pt x="9" y="109"/>
                    </a:lnTo>
                    <a:lnTo>
                      <a:pt x="9" y="109"/>
                    </a:lnTo>
                    <a:lnTo>
                      <a:pt x="9" y="109"/>
                    </a:lnTo>
                    <a:lnTo>
                      <a:pt x="11" y="107"/>
                    </a:lnTo>
                    <a:lnTo>
                      <a:pt x="16" y="107"/>
                    </a:lnTo>
                    <a:lnTo>
                      <a:pt x="18" y="107"/>
                    </a:lnTo>
                    <a:lnTo>
                      <a:pt x="18" y="107"/>
                    </a:lnTo>
                    <a:lnTo>
                      <a:pt x="20" y="109"/>
                    </a:lnTo>
                    <a:lnTo>
                      <a:pt x="20" y="109"/>
                    </a:lnTo>
                    <a:lnTo>
                      <a:pt x="20" y="109"/>
                    </a:lnTo>
                    <a:lnTo>
                      <a:pt x="20" y="109"/>
                    </a:lnTo>
                    <a:lnTo>
                      <a:pt x="20" y="109"/>
                    </a:lnTo>
                    <a:lnTo>
                      <a:pt x="20" y="109"/>
                    </a:lnTo>
                    <a:lnTo>
                      <a:pt x="20" y="111"/>
                    </a:lnTo>
                    <a:lnTo>
                      <a:pt x="20" y="111"/>
                    </a:lnTo>
                    <a:lnTo>
                      <a:pt x="20" y="111"/>
                    </a:lnTo>
                    <a:lnTo>
                      <a:pt x="20" y="113"/>
                    </a:lnTo>
                    <a:lnTo>
                      <a:pt x="20" y="113"/>
                    </a:lnTo>
                    <a:lnTo>
                      <a:pt x="22" y="113"/>
                    </a:lnTo>
                    <a:lnTo>
                      <a:pt x="22" y="113"/>
                    </a:lnTo>
                    <a:lnTo>
                      <a:pt x="22" y="113"/>
                    </a:lnTo>
                    <a:lnTo>
                      <a:pt x="25" y="113"/>
                    </a:lnTo>
                    <a:lnTo>
                      <a:pt x="27" y="113"/>
                    </a:lnTo>
                    <a:lnTo>
                      <a:pt x="27" y="111"/>
                    </a:lnTo>
                    <a:lnTo>
                      <a:pt x="27" y="111"/>
                    </a:lnTo>
                    <a:lnTo>
                      <a:pt x="27" y="113"/>
                    </a:lnTo>
                    <a:lnTo>
                      <a:pt x="29" y="113"/>
                    </a:lnTo>
                    <a:lnTo>
                      <a:pt x="29" y="113"/>
                    </a:lnTo>
                    <a:lnTo>
                      <a:pt x="29" y="113"/>
                    </a:lnTo>
                    <a:lnTo>
                      <a:pt x="29" y="113"/>
                    </a:lnTo>
                    <a:lnTo>
                      <a:pt x="29" y="116"/>
                    </a:lnTo>
                    <a:lnTo>
                      <a:pt x="29" y="116"/>
                    </a:lnTo>
                    <a:lnTo>
                      <a:pt x="29" y="116"/>
                    </a:lnTo>
                    <a:lnTo>
                      <a:pt x="29" y="116"/>
                    </a:lnTo>
                    <a:lnTo>
                      <a:pt x="29" y="116"/>
                    </a:lnTo>
                    <a:lnTo>
                      <a:pt x="31" y="116"/>
                    </a:lnTo>
                    <a:lnTo>
                      <a:pt x="31" y="118"/>
                    </a:lnTo>
                    <a:lnTo>
                      <a:pt x="31" y="118"/>
                    </a:lnTo>
                    <a:lnTo>
                      <a:pt x="31" y="118"/>
                    </a:lnTo>
                    <a:lnTo>
                      <a:pt x="33" y="116"/>
                    </a:lnTo>
                    <a:lnTo>
                      <a:pt x="33" y="116"/>
                    </a:lnTo>
                    <a:lnTo>
                      <a:pt x="33" y="116"/>
                    </a:lnTo>
                    <a:lnTo>
                      <a:pt x="33" y="116"/>
                    </a:lnTo>
                    <a:lnTo>
                      <a:pt x="33" y="116"/>
                    </a:lnTo>
                    <a:lnTo>
                      <a:pt x="36" y="118"/>
                    </a:lnTo>
                    <a:lnTo>
                      <a:pt x="36" y="118"/>
                    </a:lnTo>
                    <a:lnTo>
                      <a:pt x="36" y="118"/>
                    </a:lnTo>
                    <a:lnTo>
                      <a:pt x="36" y="118"/>
                    </a:lnTo>
                    <a:lnTo>
                      <a:pt x="36" y="120"/>
                    </a:lnTo>
                    <a:lnTo>
                      <a:pt x="36" y="120"/>
                    </a:lnTo>
                    <a:lnTo>
                      <a:pt x="36" y="120"/>
                    </a:lnTo>
                    <a:lnTo>
                      <a:pt x="36" y="125"/>
                    </a:lnTo>
                    <a:lnTo>
                      <a:pt x="36" y="125"/>
                    </a:lnTo>
                    <a:lnTo>
                      <a:pt x="36" y="125"/>
                    </a:lnTo>
                    <a:lnTo>
                      <a:pt x="36" y="127"/>
                    </a:lnTo>
                    <a:lnTo>
                      <a:pt x="36" y="127"/>
                    </a:lnTo>
                    <a:lnTo>
                      <a:pt x="36" y="129"/>
                    </a:lnTo>
                    <a:lnTo>
                      <a:pt x="36" y="131"/>
                    </a:lnTo>
                    <a:lnTo>
                      <a:pt x="36" y="131"/>
                    </a:lnTo>
                    <a:lnTo>
                      <a:pt x="36" y="131"/>
                    </a:lnTo>
                    <a:lnTo>
                      <a:pt x="36" y="133"/>
                    </a:lnTo>
                    <a:lnTo>
                      <a:pt x="38" y="133"/>
                    </a:lnTo>
                    <a:lnTo>
                      <a:pt x="38" y="136"/>
                    </a:lnTo>
                    <a:lnTo>
                      <a:pt x="38" y="136"/>
                    </a:lnTo>
                    <a:lnTo>
                      <a:pt x="38" y="136"/>
                    </a:lnTo>
                    <a:lnTo>
                      <a:pt x="38" y="136"/>
                    </a:lnTo>
                    <a:lnTo>
                      <a:pt x="38" y="138"/>
                    </a:lnTo>
                    <a:lnTo>
                      <a:pt x="38" y="140"/>
                    </a:lnTo>
                    <a:lnTo>
                      <a:pt x="38" y="140"/>
                    </a:lnTo>
                    <a:lnTo>
                      <a:pt x="38" y="140"/>
                    </a:lnTo>
                    <a:lnTo>
                      <a:pt x="38" y="140"/>
                    </a:lnTo>
                    <a:lnTo>
                      <a:pt x="40" y="140"/>
                    </a:lnTo>
                    <a:lnTo>
                      <a:pt x="40" y="140"/>
                    </a:lnTo>
                    <a:lnTo>
                      <a:pt x="40" y="140"/>
                    </a:lnTo>
                    <a:lnTo>
                      <a:pt x="44" y="144"/>
                    </a:lnTo>
                    <a:lnTo>
                      <a:pt x="44" y="144"/>
                    </a:lnTo>
                    <a:lnTo>
                      <a:pt x="47" y="144"/>
                    </a:lnTo>
                    <a:lnTo>
                      <a:pt x="49" y="144"/>
                    </a:lnTo>
                    <a:lnTo>
                      <a:pt x="49" y="144"/>
                    </a:lnTo>
                    <a:lnTo>
                      <a:pt x="49" y="144"/>
                    </a:lnTo>
                    <a:lnTo>
                      <a:pt x="49" y="144"/>
                    </a:lnTo>
                    <a:lnTo>
                      <a:pt x="49" y="144"/>
                    </a:lnTo>
                    <a:lnTo>
                      <a:pt x="49" y="147"/>
                    </a:lnTo>
                    <a:lnTo>
                      <a:pt x="49" y="147"/>
                    </a:lnTo>
                    <a:lnTo>
                      <a:pt x="49" y="147"/>
                    </a:lnTo>
                    <a:lnTo>
                      <a:pt x="49" y="147"/>
                    </a:lnTo>
                    <a:lnTo>
                      <a:pt x="49" y="149"/>
                    </a:lnTo>
                    <a:lnTo>
                      <a:pt x="49" y="149"/>
                    </a:lnTo>
                    <a:lnTo>
                      <a:pt x="49" y="149"/>
                    </a:lnTo>
                    <a:lnTo>
                      <a:pt x="51" y="149"/>
                    </a:lnTo>
                    <a:lnTo>
                      <a:pt x="51" y="151"/>
                    </a:lnTo>
                    <a:lnTo>
                      <a:pt x="51" y="151"/>
                    </a:lnTo>
                    <a:lnTo>
                      <a:pt x="51" y="153"/>
                    </a:lnTo>
                    <a:lnTo>
                      <a:pt x="51" y="153"/>
                    </a:lnTo>
                    <a:lnTo>
                      <a:pt x="51" y="153"/>
                    </a:lnTo>
                    <a:lnTo>
                      <a:pt x="51" y="153"/>
                    </a:lnTo>
                    <a:lnTo>
                      <a:pt x="51" y="153"/>
                    </a:lnTo>
                    <a:lnTo>
                      <a:pt x="51" y="153"/>
                    </a:lnTo>
                    <a:lnTo>
                      <a:pt x="51" y="156"/>
                    </a:lnTo>
                    <a:lnTo>
                      <a:pt x="49" y="156"/>
                    </a:lnTo>
                    <a:lnTo>
                      <a:pt x="49" y="158"/>
                    </a:lnTo>
                    <a:lnTo>
                      <a:pt x="49" y="158"/>
                    </a:lnTo>
                    <a:lnTo>
                      <a:pt x="47" y="160"/>
                    </a:lnTo>
                    <a:lnTo>
                      <a:pt x="47" y="160"/>
                    </a:lnTo>
                    <a:lnTo>
                      <a:pt x="47" y="160"/>
                    </a:lnTo>
                    <a:lnTo>
                      <a:pt x="44" y="162"/>
                    </a:lnTo>
                    <a:lnTo>
                      <a:pt x="47" y="162"/>
                    </a:lnTo>
                    <a:lnTo>
                      <a:pt x="47" y="162"/>
                    </a:lnTo>
                    <a:lnTo>
                      <a:pt x="49" y="162"/>
                    </a:lnTo>
                    <a:lnTo>
                      <a:pt x="49" y="162"/>
                    </a:lnTo>
                    <a:lnTo>
                      <a:pt x="51" y="164"/>
                    </a:lnTo>
                    <a:lnTo>
                      <a:pt x="51" y="164"/>
                    </a:lnTo>
                    <a:lnTo>
                      <a:pt x="53" y="164"/>
                    </a:lnTo>
                    <a:lnTo>
                      <a:pt x="53" y="164"/>
                    </a:lnTo>
                    <a:lnTo>
                      <a:pt x="56" y="164"/>
                    </a:lnTo>
                    <a:lnTo>
                      <a:pt x="56" y="164"/>
                    </a:lnTo>
                    <a:lnTo>
                      <a:pt x="60" y="162"/>
                    </a:lnTo>
                    <a:lnTo>
                      <a:pt x="62" y="162"/>
                    </a:lnTo>
                    <a:lnTo>
                      <a:pt x="62" y="160"/>
                    </a:lnTo>
                    <a:lnTo>
                      <a:pt x="64" y="160"/>
                    </a:lnTo>
                    <a:lnTo>
                      <a:pt x="67" y="160"/>
                    </a:lnTo>
                    <a:lnTo>
                      <a:pt x="69" y="158"/>
                    </a:lnTo>
                    <a:lnTo>
                      <a:pt x="69" y="156"/>
                    </a:lnTo>
                    <a:lnTo>
                      <a:pt x="71" y="156"/>
                    </a:lnTo>
                    <a:lnTo>
                      <a:pt x="71" y="156"/>
                    </a:lnTo>
                    <a:lnTo>
                      <a:pt x="73" y="156"/>
                    </a:lnTo>
                    <a:lnTo>
                      <a:pt x="73" y="156"/>
                    </a:lnTo>
                    <a:lnTo>
                      <a:pt x="76" y="156"/>
                    </a:lnTo>
                    <a:lnTo>
                      <a:pt x="76" y="156"/>
                    </a:lnTo>
                    <a:lnTo>
                      <a:pt x="76" y="156"/>
                    </a:lnTo>
                    <a:lnTo>
                      <a:pt x="78" y="156"/>
                    </a:lnTo>
                    <a:lnTo>
                      <a:pt x="78" y="153"/>
                    </a:lnTo>
                    <a:lnTo>
                      <a:pt x="78" y="151"/>
                    </a:lnTo>
                    <a:lnTo>
                      <a:pt x="80" y="136"/>
                    </a:lnTo>
                    <a:lnTo>
                      <a:pt x="82" y="133"/>
                    </a:lnTo>
                    <a:lnTo>
                      <a:pt x="87" y="133"/>
                    </a:lnTo>
                    <a:lnTo>
                      <a:pt x="87" y="133"/>
                    </a:lnTo>
                    <a:lnTo>
                      <a:pt x="89" y="136"/>
                    </a:lnTo>
                    <a:lnTo>
                      <a:pt x="89" y="136"/>
                    </a:lnTo>
                    <a:lnTo>
                      <a:pt x="89" y="136"/>
                    </a:lnTo>
                    <a:lnTo>
                      <a:pt x="89" y="136"/>
                    </a:lnTo>
                    <a:lnTo>
                      <a:pt x="91" y="136"/>
                    </a:lnTo>
                    <a:lnTo>
                      <a:pt x="91" y="136"/>
                    </a:lnTo>
                    <a:lnTo>
                      <a:pt x="91" y="136"/>
                    </a:lnTo>
                    <a:lnTo>
                      <a:pt x="93" y="136"/>
                    </a:lnTo>
                    <a:lnTo>
                      <a:pt x="93" y="136"/>
                    </a:lnTo>
                    <a:lnTo>
                      <a:pt x="98" y="133"/>
                    </a:lnTo>
                    <a:lnTo>
                      <a:pt x="100" y="133"/>
                    </a:lnTo>
                    <a:lnTo>
                      <a:pt x="104" y="131"/>
                    </a:lnTo>
                    <a:lnTo>
                      <a:pt x="104" y="131"/>
                    </a:lnTo>
                    <a:lnTo>
                      <a:pt x="109" y="127"/>
                    </a:lnTo>
                    <a:lnTo>
                      <a:pt x="109" y="127"/>
                    </a:lnTo>
                    <a:lnTo>
                      <a:pt x="109" y="125"/>
                    </a:lnTo>
                    <a:lnTo>
                      <a:pt x="111" y="122"/>
                    </a:lnTo>
                    <a:lnTo>
                      <a:pt x="111" y="122"/>
                    </a:lnTo>
                    <a:lnTo>
                      <a:pt x="109" y="120"/>
                    </a:lnTo>
                    <a:lnTo>
                      <a:pt x="109" y="120"/>
                    </a:lnTo>
                    <a:lnTo>
                      <a:pt x="109" y="118"/>
                    </a:lnTo>
                    <a:lnTo>
                      <a:pt x="109" y="116"/>
                    </a:lnTo>
                    <a:lnTo>
                      <a:pt x="109" y="116"/>
                    </a:lnTo>
                    <a:lnTo>
                      <a:pt x="111" y="116"/>
                    </a:lnTo>
                    <a:lnTo>
                      <a:pt x="115" y="116"/>
                    </a:lnTo>
                    <a:lnTo>
                      <a:pt x="120" y="113"/>
                    </a:lnTo>
                    <a:lnTo>
                      <a:pt x="120" y="113"/>
                    </a:lnTo>
                    <a:lnTo>
                      <a:pt x="122" y="113"/>
                    </a:lnTo>
                    <a:lnTo>
                      <a:pt x="124" y="113"/>
                    </a:lnTo>
                    <a:lnTo>
                      <a:pt x="124" y="111"/>
                    </a:lnTo>
                    <a:lnTo>
                      <a:pt x="124" y="109"/>
                    </a:lnTo>
                    <a:lnTo>
                      <a:pt x="124" y="105"/>
                    </a:lnTo>
                    <a:lnTo>
                      <a:pt x="124" y="105"/>
                    </a:lnTo>
                    <a:lnTo>
                      <a:pt x="124" y="102"/>
                    </a:lnTo>
                    <a:lnTo>
                      <a:pt x="126" y="102"/>
                    </a:lnTo>
                    <a:lnTo>
                      <a:pt x="129" y="102"/>
                    </a:lnTo>
                    <a:lnTo>
                      <a:pt x="131" y="102"/>
                    </a:lnTo>
                    <a:lnTo>
                      <a:pt x="144" y="93"/>
                    </a:lnTo>
                    <a:lnTo>
                      <a:pt x="146" y="93"/>
                    </a:lnTo>
                    <a:lnTo>
                      <a:pt x="149" y="93"/>
                    </a:lnTo>
                    <a:lnTo>
                      <a:pt x="151" y="96"/>
                    </a:lnTo>
                    <a:lnTo>
                      <a:pt x="153" y="96"/>
                    </a:lnTo>
                    <a:lnTo>
                      <a:pt x="155" y="98"/>
                    </a:lnTo>
                    <a:lnTo>
                      <a:pt x="155" y="102"/>
                    </a:lnTo>
                    <a:lnTo>
                      <a:pt x="157" y="102"/>
                    </a:lnTo>
                    <a:lnTo>
                      <a:pt x="157" y="102"/>
                    </a:lnTo>
                    <a:lnTo>
                      <a:pt x="157" y="105"/>
                    </a:lnTo>
                    <a:lnTo>
                      <a:pt x="157" y="105"/>
                    </a:lnTo>
                    <a:lnTo>
                      <a:pt x="157" y="105"/>
                    </a:lnTo>
                    <a:lnTo>
                      <a:pt x="160" y="105"/>
                    </a:lnTo>
                    <a:lnTo>
                      <a:pt x="160" y="105"/>
                    </a:lnTo>
                    <a:lnTo>
                      <a:pt x="162" y="105"/>
                    </a:lnTo>
                    <a:lnTo>
                      <a:pt x="162" y="107"/>
                    </a:lnTo>
                    <a:lnTo>
                      <a:pt x="164" y="107"/>
                    </a:lnTo>
                    <a:lnTo>
                      <a:pt x="164" y="107"/>
                    </a:lnTo>
                    <a:lnTo>
                      <a:pt x="164" y="107"/>
                    </a:lnTo>
                    <a:lnTo>
                      <a:pt x="166" y="107"/>
                    </a:lnTo>
                    <a:lnTo>
                      <a:pt x="173" y="109"/>
                    </a:lnTo>
                    <a:lnTo>
                      <a:pt x="173" y="109"/>
                    </a:lnTo>
                    <a:lnTo>
                      <a:pt x="175" y="111"/>
                    </a:lnTo>
                    <a:lnTo>
                      <a:pt x="175" y="113"/>
                    </a:lnTo>
                    <a:lnTo>
                      <a:pt x="177" y="113"/>
                    </a:lnTo>
                    <a:lnTo>
                      <a:pt x="180" y="113"/>
                    </a:lnTo>
                    <a:lnTo>
                      <a:pt x="182" y="113"/>
                    </a:lnTo>
                    <a:lnTo>
                      <a:pt x="184" y="111"/>
                    </a:lnTo>
                    <a:lnTo>
                      <a:pt x="184" y="111"/>
                    </a:lnTo>
                    <a:lnTo>
                      <a:pt x="186" y="111"/>
                    </a:lnTo>
                    <a:lnTo>
                      <a:pt x="186" y="113"/>
                    </a:lnTo>
                    <a:lnTo>
                      <a:pt x="189" y="113"/>
                    </a:lnTo>
                    <a:lnTo>
                      <a:pt x="191" y="113"/>
                    </a:lnTo>
                    <a:lnTo>
                      <a:pt x="191" y="116"/>
                    </a:lnTo>
                    <a:lnTo>
                      <a:pt x="191" y="116"/>
                    </a:lnTo>
                    <a:lnTo>
                      <a:pt x="195" y="116"/>
                    </a:lnTo>
                    <a:lnTo>
                      <a:pt x="195" y="118"/>
                    </a:lnTo>
                    <a:lnTo>
                      <a:pt x="197" y="118"/>
                    </a:lnTo>
                    <a:lnTo>
                      <a:pt x="197" y="120"/>
                    </a:lnTo>
                    <a:lnTo>
                      <a:pt x="200" y="127"/>
                    </a:lnTo>
                    <a:lnTo>
                      <a:pt x="200" y="127"/>
                    </a:lnTo>
                    <a:lnTo>
                      <a:pt x="202" y="127"/>
                    </a:lnTo>
                    <a:lnTo>
                      <a:pt x="204" y="127"/>
                    </a:lnTo>
                    <a:lnTo>
                      <a:pt x="204" y="125"/>
                    </a:lnTo>
                    <a:lnTo>
                      <a:pt x="204" y="122"/>
                    </a:lnTo>
                    <a:lnTo>
                      <a:pt x="204" y="118"/>
                    </a:lnTo>
                    <a:lnTo>
                      <a:pt x="206" y="116"/>
                    </a:lnTo>
                    <a:lnTo>
                      <a:pt x="208" y="116"/>
                    </a:lnTo>
                    <a:lnTo>
                      <a:pt x="213" y="118"/>
                    </a:lnTo>
                    <a:lnTo>
                      <a:pt x="213" y="118"/>
                    </a:lnTo>
                    <a:lnTo>
                      <a:pt x="213" y="120"/>
                    </a:lnTo>
                    <a:lnTo>
                      <a:pt x="211" y="125"/>
                    </a:lnTo>
                    <a:lnTo>
                      <a:pt x="211" y="127"/>
                    </a:lnTo>
                    <a:lnTo>
                      <a:pt x="213" y="129"/>
                    </a:lnTo>
                    <a:lnTo>
                      <a:pt x="213" y="129"/>
                    </a:lnTo>
                    <a:lnTo>
                      <a:pt x="215" y="129"/>
                    </a:lnTo>
                    <a:lnTo>
                      <a:pt x="217" y="131"/>
                    </a:lnTo>
                    <a:lnTo>
                      <a:pt x="217" y="131"/>
                    </a:lnTo>
                    <a:lnTo>
                      <a:pt x="220" y="131"/>
                    </a:lnTo>
                    <a:lnTo>
                      <a:pt x="222" y="131"/>
                    </a:lnTo>
                    <a:lnTo>
                      <a:pt x="224" y="129"/>
                    </a:lnTo>
                    <a:lnTo>
                      <a:pt x="224" y="129"/>
                    </a:lnTo>
                    <a:lnTo>
                      <a:pt x="224" y="129"/>
                    </a:lnTo>
                    <a:lnTo>
                      <a:pt x="226" y="129"/>
                    </a:lnTo>
                    <a:lnTo>
                      <a:pt x="226" y="129"/>
                    </a:lnTo>
                    <a:lnTo>
                      <a:pt x="226" y="129"/>
                    </a:lnTo>
                    <a:lnTo>
                      <a:pt x="226" y="131"/>
                    </a:lnTo>
                    <a:lnTo>
                      <a:pt x="226" y="131"/>
                    </a:lnTo>
                    <a:lnTo>
                      <a:pt x="226" y="133"/>
                    </a:lnTo>
                    <a:lnTo>
                      <a:pt x="226" y="133"/>
                    </a:lnTo>
                    <a:lnTo>
                      <a:pt x="224" y="133"/>
                    </a:lnTo>
                    <a:lnTo>
                      <a:pt x="224" y="136"/>
                    </a:lnTo>
                    <a:lnTo>
                      <a:pt x="226" y="136"/>
                    </a:lnTo>
                    <a:lnTo>
                      <a:pt x="224" y="136"/>
                    </a:lnTo>
                    <a:lnTo>
                      <a:pt x="224" y="138"/>
                    </a:lnTo>
                    <a:lnTo>
                      <a:pt x="224" y="138"/>
                    </a:lnTo>
                    <a:lnTo>
                      <a:pt x="224" y="138"/>
                    </a:lnTo>
                    <a:lnTo>
                      <a:pt x="226" y="140"/>
                    </a:lnTo>
                    <a:lnTo>
                      <a:pt x="226" y="142"/>
                    </a:lnTo>
                    <a:lnTo>
                      <a:pt x="226" y="142"/>
                    </a:lnTo>
                    <a:lnTo>
                      <a:pt x="226" y="144"/>
                    </a:lnTo>
                    <a:lnTo>
                      <a:pt x="231" y="151"/>
                    </a:lnTo>
                    <a:lnTo>
                      <a:pt x="231" y="153"/>
                    </a:lnTo>
                    <a:lnTo>
                      <a:pt x="235" y="151"/>
                    </a:lnTo>
                    <a:lnTo>
                      <a:pt x="237" y="149"/>
                    </a:lnTo>
                    <a:lnTo>
                      <a:pt x="237" y="147"/>
                    </a:lnTo>
                    <a:lnTo>
                      <a:pt x="239" y="144"/>
                    </a:lnTo>
                    <a:lnTo>
                      <a:pt x="239" y="142"/>
                    </a:lnTo>
                    <a:lnTo>
                      <a:pt x="242" y="142"/>
                    </a:lnTo>
                    <a:lnTo>
                      <a:pt x="244" y="142"/>
                    </a:lnTo>
                    <a:lnTo>
                      <a:pt x="248" y="140"/>
                    </a:lnTo>
                    <a:lnTo>
                      <a:pt x="251" y="140"/>
                    </a:lnTo>
                    <a:lnTo>
                      <a:pt x="253" y="136"/>
                    </a:lnTo>
                    <a:lnTo>
                      <a:pt x="255" y="133"/>
                    </a:lnTo>
                    <a:lnTo>
                      <a:pt x="257" y="131"/>
                    </a:lnTo>
                    <a:lnTo>
                      <a:pt x="259" y="129"/>
                    </a:lnTo>
                    <a:lnTo>
                      <a:pt x="262" y="129"/>
                    </a:lnTo>
                    <a:lnTo>
                      <a:pt x="262" y="127"/>
                    </a:lnTo>
                    <a:lnTo>
                      <a:pt x="262" y="127"/>
                    </a:lnTo>
                    <a:lnTo>
                      <a:pt x="262" y="125"/>
                    </a:lnTo>
                    <a:lnTo>
                      <a:pt x="262" y="125"/>
                    </a:lnTo>
                    <a:lnTo>
                      <a:pt x="262" y="122"/>
                    </a:lnTo>
                    <a:lnTo>
                      <a:pt x="262" y="122"/>
                    </a:lnTo>
                    <a:lnTo>
                      <a:pt x="262" y="120"/>
                    </a:lnTo>
                    <a:lnTo>
                      <a:pt x="262" y="120"/>
                    </a:lnTo>
                    <a:lnTo>
                      <a:pt x="264" y="118"/>
                    </a:lnTo>
                    <a:lnTo>
                      <a:pt x="266" y="118"/>
                    </a:lnTo>
                    <a:lnTo>
                      <a:pt x="266" y="118"/>
                    </a:lnTo>
                    <a:lnTo>
                      <a:pt x="268" y="120"/>
                    </a:lnTo>
                    <a:lnTo>
                      <a:pt x="268" y="120"/>
                    </a:lnTo>
                    <a:lnTo>
                      <a:pt x="268" y="122"/>
                    </a:lnTo>
                    <a:lnTo>
                      <a:pt x="268" y="122"/>
                    </a:lnTo>
                    <a:lnTo>
                      <a:pt x="270" y="125"/>
                    </a:lnTo>
                    <a:lnTo>
                      <a:pt x="270" y="125"/>
                    </a:lnTo>
                    <a:lnTo>
                      <a:pt x="270" y="125"/>
                    </a:lnTo>
                    <a:lnTo>
                      <a:pt x="270" y="127"/>
                    </a:lnTo>
                    <a:lnTo>
                      <a:pt x="270" y="127"/>
                    </a:lnTo>
                    <a:lnTo>
                      <a:pt x="270" y="127"/>
                    </a:lnTo>
                    <a:lnTo>
                      <a:pt x="273" y="127"/>
                    </a:lnTo>
                    <a:lnTo>
                      <a:pt x="273" y="129"/>
                    </a:lnTo>
                    <a:lnTo>
                      <a:pt x="275" y="129"/>
                    </a:lnTo>
                    <a:lnTo>
                      <a:pt x="275" y="127"/>
                    </a:lnTo>
                    <a:lnTo>
                      <a:pt x="279" y="125"/>
                    </a:lnTo>
                    <a:lnTo>
                      <a:pt x="279" y="125"/>
                    </a:lnTo>
                    <a:lnTo>
                      <a:pt x="279" y="125"/>
                    </a:lnTo>
                    <a:lnTo>
                      <a:pt x="282" y="125"/>
                    </a:lnTo>
                    <a:lnTo>
                      <a:pt x="284" y="125"/>
                    </a:lnTo>
                    <a:lnTo>
                      <a:pt x="284" y="127"/>
                    </a:lnTo>
                    <a:lnTo>
                      <a:pt x="286" y="129"/>
                    </a:lnTo>
                    <a:lnTo>
                      <a:pt x="286" y="129"/>
                    </a:lnTo>
                    <a:lnTo>
                      <a:pt x="286" y="129"/>
                    </a:lnTo>
                    <a:lnTo>
                      <a:pt x="288" y="129"/>
                    </a:lnTo>
                    <a:lnTo>
                      <a:pt x="288" y="131"/>
                    </a:lnTo>
                    <a:lnTo>
                      <a:pt x="293" y="131"/>
                    </a:lnTo>
                    <a:lnTo>
                      <a:pt x="308" y="147"/>
                    </a:lnTo>
                    <a:lnTo>
                      <a:pt x="313" y="149"/>
                    </a:lnTo>
                    <a:lnTo>
                      <a:pt x="313" y="149"/>
                    </a:lnTo>
                    <a:lnTo>
                      <a:pt x="317" y="151"/>
                    </a:lnTo>
                    <a:lnTo>
                      <a:pt x="319" y="151"/>
                    </a:lnTo>
                    <a:lnTo>
                      <a:pt x="321" y="151"/>
                    </a:lnTo>
                    <a:lnTo>
                      <a:pt x="324" y="153"/>
                    </a:lnTo>
                    <a:lnTo>
                      <a:pt x="324" y="156"/>
                    </a:lnTo>
                    <a:lnTo>
                      <a:pt x="326" y="156"/>
                    </a:lnTo>
                    <a:lnTo>
                      <a:pt x="328" y="151"/>
                    </a:lnTo>
                    <a:lnTo>
                      <a:pt x="330" y="149"/>
                    </a:lnTo>
                    <a:lnTo>
                      <a:pt x="333" y="149"/>
                    </a:lnTo>
                    <a:lnTo>
                      <a:pt x="335" y="149"/>
                    </a:lnTo>
                    <a:lnTo>
                      <a:pt x="346" y="149"/>
                    </a:lnTo>
                    <a:lnTo>
                      <a:pt x="348" y="149"/>
                    </a:lnTo>
                    <a:lnTo>
                      <a:pt x="348" y="149"/>
                    </a:lnTo>
                    <a:lnTo>
                      <a:pt x="350" y="151"/>
                    </a:lnTo>
                    <a:lnTo>
                      <a:pt x="350" y="151"/>
                    </a:lnTo>
                    <a:lnTo>
                      <a:pt x="352" y="151"/>
                    </a:lnTo>
                    <a:lnTo>
                      <a:pt x="352" y="151"/>
                    </a:lnTo>
                    <a:lnTo>
                      <a:pt x="352" y="149"/>
                    </a:lnTo>
                    <a:lnTo>
                      <a:pt x="355" y="149"/>
                    </a:lnTo>
                    <a:lnTo>
                      <a:pt x="357" y="147"/>
                    </a:lnTo>
                    <a:lnTo>
                      <a:pt x="361" y="144"/>
                    </a:lnTo>
                    <a:lnTo>
                      <a:pt x="361" y="144"/>
                    </a:lnTo>
                    <a:lnTo>
                      <a:pt x="364" y="144"/>
                    </a:lnTo>
                    <a:lnTo>
                      <a:pt x="370" y="144"/>
                    </a:lnTo>
                    <a:lnTo>
                      <a:pt x="375" y="140"/>
                    </a:lnTo>
                    <a:lnTo>
                      <a:pt x="375" y="138"/>
                    </a:lnTo>
                    <a:lnTo>
                      <a:pt x="377" y="138"/>
                    </a:lnTo>
                    <a:lnTo>
                      <a:pt x="377" y="136"/>
                    </a:lnTo>
                    <a:lnTo>
                      <a:pt x="377" y="136"/>
                    </a:lnTo>
                    <a:lnTo>
                      <a:pt x="386" y="131"/>
                    </a:lnTo>
                    <a:lnTo>
                      <a:pt x="386" y="129"/>
                    </a:lnTo>
                    <a:lnTo>
                      <a:pt x="386" y="129"/>
                    </a:lnTo>
                    <a:lnTo>
                      <a:pt x="386" y="129"/>
                    </a:lnTo>
                    <a:lnTo>
                      <a:pt x="386" y="129"/>
                    </a:lnTo>
                    <a:lnTo>
                      <a:pt x="386" y="129"/>
                    </a:lnTo>
                    <a:lnTo>
                      <a:pt x="386" y="127"/>
                    </a:lnTo>
                    <a:lnTo>
                      <a:pt x="386" y="127"/>
                    </a:lnTo>
                    <a:lnTo>
                      <a:pt x="386" y="127"/>
                    </a:lnTo>
                    <a:lnTo>
                      <a:pt x="388" y="127"/>
                    </a:lnTo>
                    <a:lnTo>
                      <a:pt x="390" y="125"/>
                    </a:lnTo>
                    <a:lnTo>
                      <a:pt x="395" y="120"/>
                    </a:lnTo>
                    <a:lnTo>
                      <a:pt x="395" y="120"/>
                    </a:lnTo>
                    <a:lnTo>
                      <a:pt x="395" y="120"/>
                    </a:lnTo>
                    <a:lnTo>
                      <a:pt x="397" y="122"/>
                    </a:lnTo>
                    <a:lnTo>
                      <a:pt x="397" y="122"/>
                    </a:lnTo>
                    <a:lnTo>
                      <a:pt x="397" y="122"/>
                    </a:lnTo>
                    <a:lnTo>
                      <a:pt x="401" y="120"/>
                    </a:lnTo>
                    <a:lnTo>
                      <a:pt x="403" y="120"/>
                    </a:lnTo>
                    <a:lnTo>
                      <a:pt x="406" y="120"/>
                    </a:lnTo>
                    <a:lnTo>
                      <a:pt x="408" y="120"/>
                    </a:lnTo>
                    <a:lnTo>
                      <a:pt x="410" y="120"/>
                    </a:lnTo>
                    <a:lnTo>
                      <a:pt x="410" y="120"/>
                    </a:lnTo>
                    <a:lnTo>
                      <a:pt x="410" y="120"/>
                    </a:lnTo>
                    <a:lnTo>
                      <a:pt x="410" y="120"/>
                    </a:lnTo>
                    <a:lnTo>
                      <a:pt x="410" y="122"/>
                    </a:lnTo>
                    <a:lnTo>
                      <a:pt x="412" y="122"/>
                    </a:lnTo>
                    <a:lnTo>
                      <a:pt x="415" y="122"/>
                    </a:lnTo>
                    <a:lnTo>
                      <a:pt x="415" y="122"/>
                    </a:lnTo>
                    <a:lnTo>
                      <a:pt x="417" y="122"/>
                    </a:lnTo>
                    <a:lnTo>
                      <a:pt x="417" y="122"/>
                    </a:lnTo>
                    <a:lnTo>
                      <a:pt x="421" y="120"/>
                    </a:lnTo>
                    <a:lnTo>
                      <a:pt x="423" y="118"/>
                    </a:lnTo>
                    <a:lnTo>
                      <a:pt x="430" y="118"/>
                    </a:lnTo>
                    <a:lnTo>
                      <a:pt x="432" y="116"/>
                    </a:lnTo>
                    <a:lnTo>
                      <a:pt x="434" y="116"/>
                    </a:lnTo>
                    <a:lnTo>
                      <a:pt x="434" y="118"/>
                    </a:lnTo>
                    <a:lnTo>
                      <a:pt x="434" y="118"/>
                    </a:lnTo>
                    <a:lnTo>
                      <a:pt x="434" y="118"/>
                    </a:lnTo>
                    <a:lnTo>
                      <a:pt x="434" y="118"/>
                    </a:lnTo>
                    <a:lnTo>
                      <a:pt x="434" y="118"/>
                    </a:lnTo>
                    <a:lnTo>
                      <a:pt x="437" y="120"/>
                    </a:lnTo>
                    <a:lnTo>
                      <a:pt x="439" y="120"/>
                    </a:lnTo>
                    <a:lnTo>
                      <a:pt x="446" y="120"/>
                    </a:lnTo>
                    <a:lnTo>
                      <a:pt x="452" y="122"/>
                    </a:lnTo>
                    <a:lnTo>
                      <a:pt x="454" y="122"/>
                    </a:lnTo>
                    <a:lnTo>
                      <a:pt x="457" y="122"/>
                    </a:lnTo>
                    <a:lnTo>
                      <a:pt x="457" y="122"/>
                    </a:lnTo>
                    <a:lnTo>
                      <a:pt x="457" y="122"/>
                    </a:lnTo>
                    <a:lnTo>
                      <a:pt x="457" y="122"/>
                    </a:lnTo>
                    <a:lnTo>
                      <a:pt x="459" y="120"/>
                    </a:lnTo>
                    <a:lnTo>
                      <a:pt x="459" y="116"/>
                    </a:lnTo>
                    <a:lnTo>
                      <a:pt x="459" y="116"/>
                    </a:lnTo>
                    <a:lnTo>
                      <a:pt x="461" y="111"/>
                    </a:lnTo>
                    <a:lnTo>
                      <a:pt x="461" y="109"/>
                    </a:lnTo>
                    <a:lnTo>
                      <a:pt x="461" y="107"/>
                    </a:lnTo>
                    <a:lnTo>
                      <a:pt x="463" y="105"/>
                    </a:lnTo>
                    <a:lnTo>
                      <a:pt x="463" y="105"/>
                    </a:lnTo>
                    <a:lnTo>
                      <a:pt x="463" y="105"/>
                    </a:lnTo>
                    <a:lnTo>
                      <a:pt x="465" y="98"/>
                    </a:lnTo>
                    <a:lnTo>
                      <a:pt x="472" y="82"/>
                    </a:lnTo>
                    <a:lnTo>
                      <a:pt x="472" y="82"/>
                    </a:lnTo>
                    <a:lnTo>
                      <a:pt x="472" y="82"/>
                    </a:lnTo>
                    <a:lnTo>
                      <a:pt x="472" y="82"/>
                    </a:lnTo>
                    <a:lnTo>
                      <a:pt x="472" y="80"/>
                    </a:lnTo>
                    <a:lnTo>
                      <a:pt x="472" y="80"/>
                    </a:lnTo>
                    <a:lnTo>
                      <a:pt x="472" y="80"/>
                    </a:lnTo>
                    <a:lnTo>
                      <a:pt x="472" y="78"/>
                    </a:lnTo>
                    <a:lnTo>
                      <a:pt x="472" y="76"/>
                    </a:lnTo>
                    <a:lnTo>
                      <a:pt x="472" y="74"/>
                    </a:lnTo>
                    <a:lnTo>
                      <a:pt x="474" y="71"/>
                    </a:lnTo>
                    <a:lnTo>
                      <a:pt x="474" y="69"/>
                    </a:lnTo>
                    <a:lnTo>
                      <a:pt x="474" y="69"/>
                    </a:lnTo>
                    <a:lnTo>
                      <a:pt x="477" y="65"/>
                    </a:lnTo>
                    <a:lnTo>
                      <a:pt x="477" y="62"/>
                    </a:lnTo>
                    <a:lnTo>
                      <a:pt x="477" y="62"/>
                    </a:lnTo>
                    <a:lnTo>
                      <a:pt x="477" y="62"/>
                    </a:lnTo>
                    <a:lnTo>
                      <a:pt x="477" y="62"/>
                    </a:lnTo>
                    <a:lnTo>
                      <a:pt x="477" y="62"/>
                    </a:lnTo>
                    <a:lnTo>
                      <a:pt x="477" y="62"/>
                    </a:lnTo>
                    <a:lnTo>
                      <a:pt x="477" y="60"/>
                    </a:lnTo>
                    <a:lnTo>
                      <a:pt x="474" y="60"/>
                    </a:lnTo>
                    <a:lnTo>
                      <a:pt x="474" y="58"/>
                    </a:lnTo>
                    <a:lnTo>
                      <a:pt x="474" y="58"/>
                    </a:lnTo>
                    <a:lnTo>
                      <a:pt x="474" y="58"/>
                    </a:lnTo>
                    <a:lnTo>
                      <a:pt x="474" y="58"/>
                    </a:lnTo>
                    <a:lnTo>
                      <a:pt x="474" y="58"/>
                    </a:lnTo>
                    <a:lnTo>
                      <a:pt x="477" y="60"/>
                    </a:lnTo>
                    <a:lnTo>
                      <a:pt x="479" y="60"/>
                    </a:lnTo>
                    <a:lnTo>
                      <a:pt x="479" y="60"/>
                    </a:lnTo>
                    <a:lnTo>
                      <a:pt x="479" y="60"/>
                    </a:lnTo>
                    <a:lnTo>
                      <a:pt x="479" y="58"/>
                    </a:lnTo>
                    <a:lnTo>
                      <a:pt x="481" y="51"/>
                    </a:lnTo>
                    <a:lnTo>
                      <a:pt x="481" y="49"/>
                    </a:lnTo>
                    <a:lnTo>
                      <a:pt x="481" y="49"/>
                    </a:lnTo>
                    <a:lnTo>
                      <a:pt x="481" y="49"/>
                    </a:lnTo>
                    <a:lnTo>
                      <a:pt x="481" y="49"/>
                    </a:lnTo>
                    <a:lnTo>
                      <a:pt x="481" y="49"/>
                    </a:lnTo>
                    <a:close/>
                    <a:moveTo>
                      <a:pt x="481" y="34"/>
                    </a:moveTo>
                    <a:lnTo>
                      <a:pt x="479" y="34"/>
                    </a:lnTo>
                    <a:lnTo>
                      <a:pt x="479" y="34"/>
                    </a:lnTo>
                    <a:lnTo>
                      <a:pt x="479" y="34"/>
                    </a:lnTo>
                    <a:lnTo>
                      <a:pt x="479" y="34"/>
                    </a:lnTo>
                    <a:lnTo>
                      <a:pt x="479" y="36"/>
                    </a:lnTo>
                    <a:lnTo>
                      <a:pt x="477" y="36"/>
                    </a:lnTo>
                    <a:lnTo>
                      <a:pt x="477" y="38"/>
                    </a:lnTo>
                    <a:lnTo>
                      <a:pt x="477" y="38"/>
                    </a:lnTo>
                    <a:lnTo>
                      <a:pt x="477" y="40"/>
                    </a:lnTo>
                    <a:lnTo>
                      <a:pt x="477" y="40"/>
                    </a:lnTo>
                    <a:lnTo>
                      <a:pt x="477" y="40"/>
                    </a:lnTo>
                    <a:lnTo>
                      <a:pt x="479" y="43"/>
                    </a:lnTo>
                    <a:lnTo>
                      <a:pt x="479" y="43"/>
                    </a:lnTo>
                    <a:lnTo>
                      <a:pt x="481" y="40"/>
                    </a:lnTo>
                    <a:lnTo>
                      <a:pt x="481" y="40"/>
                    </a:lnTo>
                    <a:lnTo>
                      <a:pt x="481" y="38"/>
                    </a:lnTo>
                    <a:lnTo>
                      <a:pt x="481" y="38"/>
                    </a:lnTo>
                    <a:lnTo>
                      <a:pt x="481" y="36"/>
                    </a:lnTo>
                    <a:lnTo>
                      <a:pt x="481" y="36"/>
                    </a:lnTo>
                    <a:lnTo>
                      <a:pt x="481" y="36"/>
                    </a:lnTo>
                    <a:lnTo>
                      <a:pt x="481" y="34"/>
                    </a:lnTo>
                    <a:lnTo>
                      <a:pt x="481" y="34"/>
                    </a:lnTo>
                    <a:lnTo>
                      <a:pt x="481" y="34"/>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EF99938A-D6F6-2C40-F2B7-B73BD95F5AF1}"/>
                  </a:ext>
                </a:extLst>
              </p:cNvPr>
              <p:cNvSpPr>
                <a:spLocks noEditPoints="1"/>
              </p:cNvSpPr>
              <p:nvPr/>
            </p:nvSpPr>
            <p:spPr bwMode="auto">
              <a:xfrm>
                <a:off x="3228416" y="4170360"/>
                <a:ext cx="766763" cy="534987"/>
              </a:xfrm>
              <a:custGeom>
                <a:avLst/>
                <a:gdLst>
                  <a:gd name="T0" fmla="*/ 483 w 483"/>
                  <a:gd name="T1" fmla="*/ 215 h 337"/>
                  <a:gd name="T2" fmla="*/ 472 w 483"/>
                  <a:gd name="T3" fmla="*/ 211 h 337"/>
                  <a:gd name="T4" fmla="*/ 461 w 483"/>
                  <a:gd name="T5" fmla="*/ 197 h 337"/>
                  <a:gd name="T6" fmla="*/ 452 w 483"/>
                  <a:gd name="T7" fmla="*/ 200 h 337"/>
                  <a:gd name="T8" fmla="*/ 444 w 483"/>
                  <a:gd name="T9" fmla="*/ 197 h 337"/>
                  <a:gd name="T10" fmla="*/ 448 w 483"/>
                  <a:gd name="T11" fmla="*/ 182 h 337"/>
                  <a:gd name="T12" fmla="*/ 441 w 483"/>
                  <a:gd name="T13" fmla="*/ 173 h 337"/>
                  <a:gd name="T14" fmla="*/ 428 w 483"/>
                  <a:gd name="T15" fmla="*/ 171 h 337"/>
                  <a:gd name="T16" fmla="*/ 393 w 483"/>
                  <a:gd name="T17" fmla="*/ 171 h 337"/>
                  <a:gd name="T18" fmla="*/ 393 w 483"/>
                  <a:gd name="T19" fmla="*/ 158 h 337"/>
                  <a:gd name="T20" fmla="*/ 397 w 483"/>
                  <a:gd name="T21" fmla="*/ 146 h 337"/>
                  <a:gd name="T22" fmla="*/ 388 w 483"/>
                  <a:gd name="T23" fmla="*/ 135 h 337"/>
                  <a:gd name="T24" fmla="*/ 382 w 483"/>
                  <a:gd name="T25" fmla="*/ 122 h 337"/>
                  <a:gd name="T26" fmla="*/ 373 w 483"/>
                  <a:gd name="T27" fmla="*/ 109 h 337"/>
                  <a:gd name="T28" fmla="*/ 373 w 483"/>
                  <a:gd name="T29" fmla="*/ 93 h 337"/>
                  <a:gd name="T30" fmla="*/ 368 w 483"/>
                  <a:gd name="T31" fmla="*/ 64 h 337"/>
                  <a:gd name="T32" fmla="*/ 348 w 483"/>
                  <a:gd name="T33" fmla="*/ 42 h 337"/>
                  <a:gd name="T34" fmla="*/ 324 w 483"/>
                  <a:gd name="T35" fmla="*/ 33 h 337"/>
                  <a:gd name="T36" fmla="*/ 302 w 483"/>
                  <a:gd name="T37" fmla="*/ 33 h 337"/>
                  <a:gd name="T38" fmla="*/ 266 w 483"/>
                  <a:gd name="T39" fmla="*/ 22 h 337"/>
                  <a:gd name="T40" fmla="*/ 231 w 483"/>
                  <a:gd name="T41" fmla="*/ 11 h 337"/>
                  <a:gd name="T42" fmla="*/ 187 w 483"/>
                  <a:gd name="T43" fmla="*/ 0 h 337"/>
                  <a:gd name="T44" fmla="*/ 164 w 483"/>
                  <a:gd name="T45" fmla="*/ 7 h 337"/>
                  <a:gd name="T46" fmla="*/ 111 w 483"/>
                  <a:gd name="T47" fmla="*/ 13 h 337"/>
                  <a:gd name="T48" fmla="*/ 49 w 483"/>
                  <a:gd name="T49" fmla="*/ 73 h 337"/>
                  <a:gd name="T50" fmla="*/ 23 w 483"/>
                  <a:gd name="T51" fmla="*/ 135 h 337"/>
                  <a:gd name="T52" fmla="*/ 12 w 483"/>
                  <a:gd name="T53" fmla="*/ 204 h 337"/>
                  <a:gd name="T54" fmla="*/ 3 w 483"/>
                  <a:gd name="T55" fmla="*/ 244 h 337"/>
                  <a:gd name="T56" fmla="*/ 16 w 483"/>
                  <a:gd name="T57" fmla="*/ 248 h 337"/>
                  <a:gd name="T58" fmla="*/ 31 w 483"/>
                  <a:gd name="T59" fmla="*/ 244 h 337"/>
                  <a:gd name="T60" fmla="*/ 38 w 483"/>
                  <a:gd name="T61" fmla="*/ 246 h 337"/>
                  <a:gd name="T62" fmla="*/ 54 w 483"/>
                  <a:gd name="T63" fmla="*/ 248 h 337"/>
                  <a:gd name="T64" fmla="*/ 63 w 483"/>
                  <a:gd name="T65" fmla="*/ 279 h 337"/>
                  <a:gd name="T66" fmla="*/ 91 w 483"/>
                  <a:gd name="T67" fmla="*/ 299 h 337"/>
                  <a:gd name="T68" fmla="*/ 113 w 483"/>
                  <a:gd name="T69" fmla="*/ 308 h 337"/>
                  <a:gd name="T70" fmla="*/ 147 w 483"/>
                  <a:gd name="T71" fmla="*/ 310 h 337"/>
                  <a:gd name="T72" fmla="*/ 184 w 483"/>
                  <a:gd name="T73" fmla="*/ 319 h 337"/>
                  <a:gd name="T74" fmla="*/ 220 w 483"/>
                  <a:gd name="T75" fmla="*/ 326 h 337"/>
                  <a:gd name="T76" fmla="*/ 233 w 483"/>
                  <a:gd name="T77" fmla="*/ 333 h 337"/>
                  <a:gd name="T78" fmla="*/ 246 w 483"/>
                  <a:gd name="T79" fmla="*/ 319 h 337"/>
                  <a:gd name="T80" fmla="*/ 249 w 483"/>
                  <a:gd name="T81" fmla="*/ 306 h 337"/>
                  <a:gd name="T82" fmla="*/ 264 w 483"/>
                  <a:gd name="T83" fmla="*/ 299 h 337"/>
                  <a:gd name="T84" fmla="*/ 273 w 483"/>
                  <a:gd name="T85" fmla="*/ 299 h 337"/>
                  <a:gd name="T86" fmla="*/ 284 w 483"/>
                  <a:gd name="T87" fmla="*/ 297 h 337"/>
                  <a:gd name="T88" fmla="*/ 300 w 483"/>
                  <a:gd name="T89" fmla="*/ 282 h 337"/>
                  <a:gd name="T90" fmla="*/ 306 w 483"/>
                  <a:gd name="T91" fmla="*/ 282 h 337"/>
                  <a:gd name="T92" fmla="*/ 315 w 483"/>
                  <a:gd name="T93" fmla="*/ 286 h 337"/>
                  <a:gd name="T94" fmla="*/ 326 w 483"/>
                  <a:gd name="T95" fmla="*/ 284 h 337"/>
                  <a:gd name="T96" fmla="*/ 351 w 483"/>
                  <a:gd name="T97" fmla="*/ 284 h 337"/>
                  <a:gd name="T98" fmla="*/ 382 w 483"/>
                  <a:gd name="T99" fmla="*/ 293 h 337"/>
                  <a:gd name="T100" fmla="*/ 406 w 483"/>
                  <a:gd name="T101" fmla="*/ 277 h 337"/>
                  <a:gd name="T102" fmla="*/ 415 w 483"/>
                  <a:gd name="T103" fmla="*/ 279 h 337"/>
                  <a:gd name="T104" fmla="*/ 444 w 483"/>
                  <a:gd name="T105" fmla="*/ 268 h 337"/>
                  <a:gd name="T106" fmla="*/ 444 w 483"/>
                  <a:gd name="T107" fmla="*/ 262 h 337"/>
                  <a:gd name="T108" fmla="*/ 450 w 483"/>
                  <a:gd name="T109" fmla="*/ 244 h 337"/>
                  <a:gd name="T110" fmla="*/ 439 w 483"/>
                  <a:gd name="T111" fmla="*/ 237 h 337"/>
                  <a:gd name="T112" fmla="*/ 433 w 483"/>
                  <a:gd name="T113" fmla="*/ 226 h 337"/>
                  <a:gd name="T114" fmla="*/ 455 w 483"/>
                  <a:gd name="T115" fmla="*/ 233 h 337"/>
                  <a:gd name="T116" fmla="*/ 455 w 483"/>
                  <a:gd name="T117" fmla="*/ 217 h 337"/>
                  <a:gd name="T118" fmla="*/ 459 w 483"/>
                  <a:gd name="T119" fmla="*/ 220 h 337"/>
                  <a:gd name="T120" fmla="*/ 466 w 483"/>
                  <a:gd name="T121" fmla="*/ 222 h 337"/>
                  <a:gd name="T122" fmla="*/ 468 w 483"/>
                  <a:gd name="T123" fmla="*/ 233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3" h="337">
                    <a:moveTo>
                      <a:pt x="468" y="226"/>
                    </a:moveTo>
                    <a:lnTo>
                      <a:pt x="468" y="226"/>
                    </a:lnTo>
                    <a:lnTo>
                      <a:pt x="468" y="226"/>
                    </a:lnTo>
                    <a:lnTo>
                      <a:pt x="466" y="226"/>
                    </a:lnTo>
                    <a:lnTo>
                      <a:pt x="464" y="228"/>
                    </a:lnTo>
                    <a:lnTo>
                      <a:pt x="461" y="231"/>
                    </a:lnTo>
                    <a:lnTo>
                      <a:pt x="461" y="233"/>
                    </a:lnTo>
                    <a:lnTo>
                      <a:pt x="464" y="233"/>
                    </a:lnTo>
                    <a:lnTo>
                      <a:pt x="464" y="235"/>
                    </a:lnTo>
                    <a:lnTo>
                      <a:pt x="464" y="235"/>
                    </a:lnTo>
                    <a:lnTo>
                      <a:pt x="464" y="237"/>
                    </a:lnTo>
                    <a:lnTo>
                      <a:pt x="466" y="237"/>
                    </a:lnTo>
                    <a:lnTo>
                      <a:pt x="468" y="235"/>
                    </a:lnTo>
                    <a:lnTo>
                      <a:pt x="468" y="235"/>
                    </a:lnTo>
                    <a:lnTo>
                      <a:pt x="468" y="233"/>
                    </a:lnTo>
                    <a:lnTo>
                      <a:pt x="468" y="233"/>
                    </a:lnTo>
                    <a:lnTo>
                      <a:pt x="468" y="228"/>
                    </a:lnTo>
                    <a:lnTo>
                      <a:pt x="468" y="226"/>
                    </a:lnTo>
                    <a:close/>
                    <a:moveTo>
                      <a:pt x="483" y="215"/>
                    </a:moveTo>
                    <a:lnTo>
                      <a:pt x="483" y="215"/>
                    </a:lnTo>
                    <a:lnTo>
                      <a:pt x="483" y="215"/>
                    </a:lnTo>
                    <a:lnTo>
                      <a:pt x="483" y="215"/>
                    </a:lnTo>
                    <a:lnTo>
                      <a:pt x="483" y="215"/>
                    </a:lnTo>
                    <a:lnTo>
                      <a:pt x="481" y="215"/>
                    </a:lnTo>
                    <a:lnTo>
                      <a:pt x="481" y="215"/>
                    </a:lnTo>
                    <a:lnTo>
                      <a:pt x="481" y="217"/>
                    </a:lnTo>
                    <a:lnTo>
                      <a:pt x="481" y="217"/>
                    </a:lnTo>
                    <a:lnTo>
                      <a:pt x="481" y="217"/>
                    </a:lnTo>
                    <a:lnTo>
                      <a:pt x="481" y="217"/>
                    </a:lnTo>
                    <a:lnTo>
                      <a:pt x="479" y="217"/>
                    </a:lnTo>
                    <a:lnTo>
                      <a:pt x="477" y="215"/>
                    </a:lnTo>
                    <a:lnTo>
                      <a:pt x="475" y="215"/>
                    </a:lnTo>
                    <a:lnTo>
                      <a:pt x="475" y="215"/>
                    </a:lnTo>
                    <a:lnTo>
                      <a:pt x="475" y="215"/>
                    </a:lnTo>
                    <a:lnTo>
                      <a:pt x="472" y="213"/>
                    </a:lnTo>
                    <a:lnTo>
                      <a:pt x="472" y="213"/>
                    </a:lnTo>
                    <a:lnTo>
                      <a:pt x="472" y="213"/>
                    </a:lnTo>
                    <a:lnTo>
                      <a:pt x="472" y="211"/>
                    </a:lnTo>
                    <a:lnTo>
                      <a:pt x="472" y="211"/>
                    </a:lnTo>
                    <a:lnTo>
                      <a:pt x="472" y="211"/>
                    </a:lnTo>
                    <a:lnTo>
                      <a:pt x="472" y="206"/>
                    </a:lnTo>
                    <a:lnTo>
                      <a:pt x="472" y="204"/>
                    </a:lnTo>
                    <a:lnTo>
                      <a:pt x="470" y="204"/>
                    </a:lnTo>
                    <a:lnTo>
                      <a:pt x="470" y="200"/>
                    </a:lnTo>
                    <a:lnTo>
                      <a:pt x="468" y="200"/>
                    </a:lnTo>
                    <a:lnTo>
                      <a:pt x="468" y="200"/>
                    </a:lnTo>
                    <a:lnTo>
                      <a:pt x="466" y="200"/>
                    </a:lnTo>
                    <a:lnTo>
                      <a:pt x="466" y="200"/>
                    </a:lnTo>
                    <a:lnTo>
                      <a:pt x="466" y="200"/>
                    </a:lnTo>
                    <a:lnTo>
                      <a:pt x="466" y="200"/>
                    </a:lnTo>
                    <a:lnTo>
                      <a:pt x="466" y="200"/>
                    </a:lnTo>
                    <a:lnTo>
                      <a:pt x="464" y="200"/>
                    </a:lnTo>
                    <a:lnTo>
                      <a:pt x="464" y="200"/>
                    </a:lnTo>
                    <a:lnTo>
                      <a:pt x="464" y="200"/>
                    </a:lnTo>
                    <a:lnTo>
                      <a:pt x="461" y="200"/>
                    </a:lnTo>
                    <a:lnTo>
                      <a:pt x="461" y="197"/>
                    </a:lnTo>
                    <a:lnTo>
                      <a:pt x="461" y="197"/>
                    </a:lnTo>
                    <a:lnTo>
                      <a:pt x="461" y="197"/>
                    </a:lnTo>
                    <a:lnTo>
                      <a:pt x="461" y="197"/>
                    </a:lnTo>
                    <a:lnTo>
                      <a:pt x="461" y="197"/>
                    </a:lnTo>
                    <a:lnTo>
                      <a:pt x="461" y="197"/>
                    </a:lnTo>
                    <a:lnTo>
                      <a:pt x="461" y="195"/>
                    </a:lnTo>
                    <a:lnTo>
                      <a:pt x="461" y="195"/>
                    </a:lnTo>
                    <a:lnTo>
                      <a:pt x="459" y="195"/>
                    </a:lnTo>
                    <a:lnTo>
                      <a:pt x="459" y="195"/>
                    </a:lnTo>
                    <a:lnTo>
                      <a:pt x="457" y="195"/>
                    </a:lnTo>
                    <a:lnTo>
                      <a:pt x="457" y="195"/>
                    </a:lnTo>
                    <a:lnTo>
                      <a:pt x="457" y="195"/>
                    </a:lnTo>
                    <a:lnTo>
                      <a:pt x="455" y="195"/>
                    </a:lnTo>
                    <a:lnTo>
                      <a:pt x="455" y="195"/>
                    </a:lnTo>
                    <a:lnTo>
                      <a:pt x="455" y="195"/>
                    </a:lnTo>
                    <a:lnTo>
                      <a:pt x="455" y="195"/>
                    </a:lnTo>
                    <a:lnTo>
                      <a:pt x="452" y="197"/>
                    </a:lnTo>
                    <a:lnTo>
                      <a:pt x="452" y="197"/>
                    </a:lnTo>
                    <a:lnTo>
                      <a:pt x="452" y="197"/>
                    </a:lnTo>
                    <a:lnTo>
                      <a:pt x="452" y="197"/>
                    </a:lnTo>
                    <a:lnTo>
                      <a:pt x="452" y="197"/>
                    </a:lnTo>
                    <a:lnTo>
                      <a:pt x="452" y="197"/>
                    </a:lnTo>
                    <a:lnTo>
                      <a:pt x="452" y="200"/>
                    </a:lnTo>
                    <a:lnTo>
                      <a:pt x="452" y="200"/>
                    </a:lnTo>
                    <a:lnTo>
                      <a:pt x="452" y="200"/>
                    </a:lnTo>
                    <a:lnTo>
                      <a:pt x="452" y="202"/>
                    </a:lnTo>
                    <a:lnTo>
                      <a:pt x="452" y="202"/>
                    </a:lnTo>
                    <a:lnTo>
                      <a:pt x="452" y="202"/>
                    </a:lnTo>
                    <a:lnTo>
                      <a:pt x="452" y="202"/>
                    </a:lnTo>
                    <a:lnTo>
                      <a:pt x="450" y="202"/>
                    </a:lnTo>
                    <a:lnTo>
                      <a:pt x="450" y="202"/>
                    </a:lnTo>
                    <a:lnTo>
                      <a:pt x="450" y="204"/>
                    </a:lnTo>
                    <a:lnTo>
                      <a:pt x="450" y="204"/>
                    </a:lnTo>
                    <a:lnTo>
                      <a:pt x="450" y="204"/>
                    </a:lnTo>
                    <a:lnTo>
                      <a:pt x="450" y="204"/>
                    </a:lnTo>
                    <a:lnTo>
                      <a:pt x="450" y="204"/>
                    </a:lnTo>
                    <a:lnTo>
                      <a:pt x="446" y="204"/>
                    </a:lnTo>
                    <a:lnTo>
                      <a:pt x="446" y="202"/>
                    </a:lnTo>
                    <a:lnTo>
                      <a:pt x="446" y="202"/>
                    </a:lnTo>
                    <a:lnTo>
                      <a:pt x="444" y="202"/>
                    </a:lnTo>
                    <a:lnTo>
                      <a:pt x="444" y="200"/>
                    </a:lnTo>
                    <a:lnTo>
                      <a:pt x="444" y="197"/>
                    </a:lnTo>
                    <a:lnTo>
                      <a:pt x="444" y="197"/>
                    </a:lnTo>
                    <a:lnTo>
                      <a:pt x="444" y="197"/>
                    </a:lnTo>
                    <a:lnTo>
                      <a:pt x="444" y="197"/>
                    </a:lnTo>
                    <a:lnTo>
                      <a:pt x="444" y="197"/>
                    </a:lnTo>
                    <a:lnTo>
                      <a:pt x="444" y="197"/>
                    </a:lnTo>
                    <a:lnTo>
                      <a:pt x="446" y="197"/>
                    </a:lnTo>
                    <a:lnTo>
                      <a:pt x="446" y="195"/>
                    </a:lnTo>
                    <a:lnTo>
                      <a:pt x="446" y="195"/>
                    </a:lnTo>
                    <a:lnTo>
                      <a:pt x="446" y="195"/>
                    </a:lnTo>
                    <a:lnTo>
                      <a:pt x="446" y="193"/>
                    </a:lnTo>
                    <a:lnTo>
                      <a:pt x="446" y="191"/>
                    </a:lnTo>
                    <a:lnTo>
                      <a:pt x="446" y="189"/>
                    </a:lnTo>
                    <a:lnTo>
                      <a:pt x="446" y="189"/>
                    </a:lnTo>
                    <a:lnTo>
                      <a:pt x="446" y="189"/>
                    </a:lnTo>
                    <a:lnTo>
                      <a:pt x="448" y="189"/>
                    </a:lnTo>
                    <a:lnTo>
                      <a:pt x="448" y="186"/>
                    </a:lnTo>
                    <a:lnTo>
                      <a:pt x="446" y="186"/>
                    </a:lnTo>
                    <a:lnTo>
                      <a:pt x="446" y="184"/>
                    </a:lnTo>
                    <a:lnTo>
                      <a:pt x="446" y="184"/>
                    </a:lnTo>
                    <a:lnTo>
                      <a:pt x="446" y="182"/>
                    </a:lnTo>
                    <a:lnTo>
                      <a:pt x="448" y="182"/>
                    </a:lnTo>
                    <a:lnTo>
                      <a:pt x="448" y="182"/>
                    </a:lnTo>
                    <a:lnTo>
                      <a:pt x="450" y="180"/>
                    </a:lnTo>
                    <a:lnTo>
                      <a:pt x="450" y="180"/>
                    </a:lnTo>
                    <a:lnTo>
                      <a:pt x="450" y="177"/>
                    </a:lnTo>
                    <a:lnTo>
                      <a:pt x="450" y="177"/>
                    </a:lnTo>
                    <a:lnTo>
                      <a:pt x="450" y="177"/>
                    </a:lnTo>
                    <a:lnTo>
                      <a:pt x="450" y="177"/>
                    </a:lnTo>
                    <a:lnTo>
                      <a:pt x="446" y="175"/>
                    </a:lnTo>
                    <a:lnTo>
                      <a:pt x="446" y="175"/>
                    </a:lnTo>
                    <a:lnTo>
                      <a:pt x="446" y="175"/>
                    </a:lnTo>
                    <a:lnTo>
                      <a:pt x="446" y="175"/>
                    </a:lnTo>
                    <a:lnTo>
                      <a:pt x="446" y="173"/>
                    </a:lnTo>
                    <a:lnTo>
                      <a:pt x="446" y="173"/>
                    </a:lnTo>
                    <a:lnTo>
                      <a:pt x="446" y="173"/>
                    </a:lnTo>
                    <a:lnTo>
                      <a:pt x="444" y="173"/>
                    </a:lnTo>
                    <a:lnTo>
                      <a:pt x="444" y="173"/>
                    </a:lnTo>
                    <a:lnTo>
                      <a:pt x="444" y="171"/>
                    </a:lnTo>
                    <a:lnTo>
                      <a:pt x="444" y="171"/>
                    </a:lnTo>
                    <a:lnTo>
                      <a:pt x="444" y="171"/>
                    </a:lnTo>
                    <a:lnTo>
                      <a:pt x="441" y="171"/>
                    </a:lnTo>
                    <a:lnTo>
                      <a:pt x="441" y="173"/>
                    </a:lnTo>
                    <a:lnTo>
                      <a:pt x="439" y="173"/>
                    </a:lnTo>
                    <a:lnTo>
                      <a:pt x="439" y="173"/>
                    </a:lnTo>
                    <a:lnTo>
                      <a:pt x="439" y="173"/>
                    </a:lnTo>
                    <a:lnTo>
                      <a:pt x="439" y="173"/>
                    </a:lnTo>
                    <a:lnTo>
                      <a:pt x="439" y="173"/>
                    </a:lnTo>
                    <a:lnTo>
                      <a:pt x="437" y="173"/>
                    </a:lnTo>
                    <a:lnTo>
                      <a:pt x="437" y="173"/>
                    </a:lnTo>
                    <a:lnTo>
                      <a:pt x="437" y="171"/>
                    </a:lnTo>
                    <a:lnTo>
                      <a:pt x="437" y="171"/>
                    </a:lnTo>
                    <a:lnTo>
                      <a:pt x="437" y="173"/>
                    </a:lnTo>
                    <a:lnTo>
                      <a:pt x="435" y="173"/>
                    </a:lnTo>
                    <a:lnTo>
                      <a:pt x="433" y="173"/>
                    </a:lnTo>
                    <a:lnTo>
                      <a:pt x="433" y="173"/>
                    </a:lnTo>
                    <a:lnTo>
                      <a:pt x="430" y="173"/>
                    </a:lnTo>
                    <a:lnTo>
                      <a:pt x="430" y="173"/>
                    </a:lnTo>
                    <a:lnTo>
                      <a:pt x="430" y="173"/>
                    </a:lnTo>
                    <a:lnTo>
                      <a:pt x="430" y="173"/>
                    </a:lnTo>
                    <a:lnTo>
                      <a:pt x="430" y="173"/>
                    </a:lnTo>
                    <a:lnTo>
                      <a:pt x="428" y="173"/>
                    </a:lnTo>
                    <a:lnTo>
                      <a:pt x="428" y="171"/>
                    </a:lnTo>
                    <a:lnTo>
                      <a:pt x="426" y="171"/>
                    </a:lnTo>
                    <a:lnTo>
                      <a:pt x="424" y="171"/>
                    </a:lnTo>
                    <a:lnTo>
                      <a:pt x="424" y="171"/>
                    </a:lnTo>
                    <a:lnTo>
                      <a:pt x="424" y="171"/>
                    </a:lnTo>
                    <a:lnTo>
                      <a:pt x="424" y="171"/>
                    </a:lnTo>
                    <a:lnTo>
                      <a:pt x="424" y="171"/>
                    </a:lnTo>
                    <a:lnTo>
                      <a:pt x="417" y="171"/>
                    </a:lnTo>
                    <a:lnTo>
                      <a:pt x="415" y="171"/>
                    </a:lnTo>
                    <a:lnTo>
                      <a:pt x="413" y="169"/>
                    </a:lnTo>
                    <a:lnTo>
                      <a:pt x="410" y="169"/>
                    </a:lnTo>
                    <a:lnTo>
                      <a:pt x="410" y="171"/>
                    </a:lnTo>
                    <a:lnTo>
                      <a:pt x="410" y="173"/>
                    </a:lnTo>
                    <a:lnTo>
                      <a:pt x="406" y="173"/>
                    </a:lnTo>
                    <a:lnTo>
                      <a:pt x="404" y="171"/>
                    </a:lnTo>
                    <a:lnTo>
                      <a:pt x="402" y="173"/>
                    </a:lnTo>
                    <a:lnTo>
                      <a:pt x="399" y="173"/>
                    </a:lnTo>
                    <a:lnTo>
                      <a:pt x="399" y="173"/>
                    </a:lnTo>
                    <a:lnTo>
                      <a:pt x="397" y="173"/>
                    </a:lnTo>
                    <a:lnTo>
                      <a:pt x="393" y="171"/>
                    </a:lnTo>
                    <a:lnTo>
                      <a:pt x="393" y="171"/>
                    </a:lnTo>
                    <a:lnTo>
                      <a:pt x="390" y="171"/>
                    </a:lnTo>
                    <a:lnTo>
                      <a:pt x="390" y="171"/>
                    </a:lnTo>
                    <a:lnTo>
                      <a:pt x="390" y="169"/>
                    </a:lnTo>
                    <a:lnTo>
                      <a:pt x="390" y="169"/>
                    </a:lnTo>
                    <a:lnTo>
                      <a:pt x="390" y="169"/>
                    </a:lnTo>
                    <a:lnTo>
                      <a:pt x="390" y="166"/>
                    </a:lnTo>
                    <a:lnTo>
                      <a:pt x="390" y="164"/>
                    </a:lnTo>
                    <a:lnTo>
                      <a:pt x="390" y="164"/>
                    </a:lnTo>
                    <a:lnTo>
                      <a:pt x="390" y="162"/>
                    </a:lnTo>
                    <a:lnTo>
                      <a:pt x="390" y="162"/>
                    </a:lnTo>
                    <a:lnTo>
                      <a:pt x="390" y="162"/>
                    </a:lnTo>
                    <a:lnTo>
                      <a:pt x="390" y="162"/>
                    </a:lnTo>
                    <a:lnTo>
                      <a:pt x="390" y="162"/>
                    </a:lnTo>
                    <a:lnTo>
                      <a:pt x="390" y="160"/>
                    </a:lnTo>
                    <a:lnTo>
                      <a:pt x="390" y="160"/>
                    </a:lnTo>
                    <a:lnTo>
                      <a:pt x="393" y="160"/>
                    </a:lnTo>
                    <a:lnTo>
                      <a:pt x="393" y="160"/>
                    </a:lnTo>
                    <a:lnTo>
                      <a:pt x="393" y="160"/>
                    </a:lnTo>
                    <a:lnTo>
                      <a:pt x="393" y="160"/>
                    </a:lnTo>
                    <a:lnTo>
                      <a:pt x="393" y="158"/>
                    </a:lnTo>
                    <a:lnTo>
                      <a:pt x="393" y="158"/>
                    </a:lnTo>
                    <a:lnTo>
                      <a:pt x="393" y="155"/>
                    </a:lnTo>
                    <a:lnTo>
                      <a:pt x="393" y="153"/>
                    </a:lnTo>
                    <a:lnTo>
                      <a:pt x="393" y="153"/>
                    </a:lnTo>
                    <a:lnTo>
                      <a:pt x="393" y="153"/>
                    </a:lnTo>
                    <a:lnTo>
                      <a:pt x="393" y="153"/>
                    </a:lnTo>
                    <a:lnTo>
                      <a:pt x="393" y="153"/>
                    </a:lnTo>
                    <a:lnTo>
                      <a:pt x="393" y="153"/>
                    </a:lnTo>
                    <a:lnTo>
                      <a:pt x="395" y="151"/>
                    </a:lnTo>
                    <a:lnTo>
                      <a:pt x="395" y="151"/>
                    </a:lnTo>
                    <a:lnTo>
                      <a:pt x="395" y="151"/>
                    </a:lnTo>
                    <a:lnTo>
                      <a:pt x="395" y="151"/>
                    </a:lnTo>
                    <a:lnTo>
                      <a:pt x="395" y="151"/>
                    </a:lnTo>
                    <a:lnTo>
                      <a:pt x="395" y="149"/>
                    </a:lnTo>
                    <a:lnTo>
                      <a:pt x="395" y="149"/>
                    </a:lnTo>
                    <a:lnTo>
                      <a:pt x="395" y="149"/>
                    </a:lnTo>
                    <a:lnTo>
                      <a:pt x="395" y="149"/>
                    </a:lnTo>
                    <a:lnTo>
                      <a:pt x="395" y="149"/>
                    </a:lnTo>
                    <a:lnTo>
                      <a:pt x="397" y="146"/>
                    </a:lnTo>
                    <a:lnTo>
                      <a:pt x="397" y="146"/>
                    </a:lnTo>
                    <a:lnTo>
                      <a:pt x="397" y="146"/>
                    </a:lnTo>
                    <a:lnTo>
                      <a:pt x="397" y="144"/>
                    </a:lnTo>
                    <a:lnTo>
                      <a:pt x="397" y="144"/>
                    </a:lnTo>
                    <a:lnTo>
                      <a:pt x="397" y="144"/>
                    </a:lnTo>
                    <a:lnTo>
                      <a:pt x="395" y="144"/>
                    </a:lnTo>
                    <a:lnTo>
                      <a:pt x="395" y="144"/>
                    </a:lnTo>
                    <a:lnTo>
                      <a:pt x="395" y="144"/>
                    </a:lnTo>
                    <a:lnTo>
                      <a:pt x="395" y="144"/>
                    </a:lnTo>
                    <a:lnTo>
                      <a:pt x="395" y="142"/>
                    </a:lnTo>
                    <a:lnTo>
                      <a:pt x="393" y="142"/>
                    </a:lnTo>
                    <a:lnTo>
                      <a:pt x="393" y="142"/>
                    </a:lnTo>
                    <a:lnTo>
                      <a:pt x="393" y="142"/>
                    </a:lnTo>
                    <a:lnTo>
                      <a:pt x="393" y="142"/>
                    </a:lnTo>
                    <a:lnTo>
                      <a:pt x="390" y="138"/>
                    </a:lnTo>
                    <a:lnTo>
                      <a:pt x="390" y="138"/>
                    </a:lnTo>
                    <a:lnTo>
                      <a:pt x="390" y="138"/>
                    </a:lnTo>
                    <a:lnTo>
                      <a:pt x="390" y="135"/>
                    </a:lnTo>
                    <a:lnTo>
                      <a:pt x="390" y="135"/>
                    </a:lnTo>
                    <a:lnTo>
                      <a:pt x="388" y="135"/>
                    </a:lnTo>
                    <a:lnTo>
                      <a:pt x="388" y="135"/>
                    </a:lnTo>
                    <a:lnTo>
                      <a:pt x="388" y="135"/>
                    </a:lnTo>
                    <a:lnTo>
                      <a:pt x="388" y="135"/>
                    </a:lnTo>
                    <a:lnTo>
                      <a:pt x="388" y="133"/>
                    </a:lnTo>
                    <a:lnTo>
                      <a:pt x="388" y="133"/>
                    </a:lnTo>
                    <a:lnTo>
                      <a:pt x="388" y="129"/>
                    </a:lnTo>
                    <a:lnTo>
                      <a:pt x="388" y="129"/>
                    </a:lnTo>
                    <a:lnTo>
                      <a:pt x="388" y="129"/>
                    </a:lnTo>
                    <a:lnTo>
                      <a:pt x="388" y="127"/>
                    </a:lnTo>
                    <a:lnTo>
                      <a:pt x="388" y="127"/>
                    </a:lnTo>
                    <a:lnTo>
                      <a:pt x="388" y="127"/>
                    </a:lnTo>
                    <a:lnTo>
                      <a:pt x="386" y="127"/>
                    </a:lnTo>
                    <a:lnTo>
                      <a:pt x="386" y="127"/>
                    </a:lnTo>
                    <a:lnTo>
                      <a:pt x="386" y="124"/>
                    </a:lnTo>
                    <a:lnTo>
                      <a:pt x="384" y="124"/>
                    </a:lnTo>
                    <a:lnTo>
                      <a:pt x="384" y="124"/>
                    </a:lnTo>
                    <a:lnTo>
                      <a:pt x="384" y="124"/>
                    </a:lnTo>
                    <a:lnTo>
                      <a:pt x="384" y="124"/>
                    </a:lnTo>
                    <a:lnTo>
                      <a:pt x="382" y="122"/>
                    </a:lnTo>
                    <a:lnTo>
                      <a:pt x="382" y="122"/>
                    </a:lnTo>
                    <a:lnTo>
                      <a:pt x="382" y="122"/>
                    </a:lnTo>
                    <a:lnTo>
                      <a:pt x="382" y="122"/>
                    </a:lnTo>
                    <a:lnTo>
                      <a:pt x="379" y="122"/>
                    </a:lnTo>
                    <a:lnTo>
                      <a:pt x="379" y="122"/>
                    </a:lnTo>
                    <a:lnTo>
                      <a:pt x="379" y="120"/>
                    </a:lnTo>
                    <a:lnTo>
                      <a:pt x="377" y="118"/>
                    </a:lnTo>
                    <a:lnTo>
                      <a:pt x="377" y="118"/>
                    </a:lnTo>
                    <a:lnTo>
                      <a:pt x="377" y="115"/>
                    </a:lnTo>
                    <a:lnTo>
                      <a:pt x="377" y="115"/>
                    </a:lnTo>
                    <a:lnTo>
                      <a:pt x="375" y="115"/>
                    </a:lnTo>
                    <a:lnTo>
                      <a:pt x="375" y="113"/>
                    </a:lnTo>
                    <a:lnTo>
                      <a:pt x="375" y="113"/>
                    </a:lnTo>
                    <a:lnTo>
                      <a:pt x="375" y="113"/>
                    </a:lnTo>
                    <a:lnTo>
                      <a:pt x="375" y="113"/>
                    </a:lnTo>
                    <a:lnTo>
                      <a:pt x="375" y="111"/>
                    </a:lnTo>
                    <a:lnTo>
                      <a:pt x="375" y="113"/>
                    </a:lnTo>
                    <a:lnTo>
                      <a:pt x="375" y="113"/>
                    </a:lnTo>
                    <a:lnTo>
                      <a:pt x="375" y="113"/>
                    </a:lnTo>
                    <a:lnTo>
                      <a:pt x="375" y="113"/>
                    </a:lnTo>
                    <a:lnTo>
                      <a:pt x="373" y="111"/>
                    </a:lnTo>
                    <a:lnTo>
                      <a:pt x="373" y="109"/>
                    </a:lnTo>
                    <a:lnTo>
                      <a:pt x="370" y="109"/>
                    </a:lnTo>
                    <a:lnTo>
                      <a:pt x="370" y="109"/>
                    </a:lnTo>
                    <a:lnTo>
                      <a:pt x="370" y="109"/>
                    </a:lnTo>
                    <a:lnTo>
                      <a:pt x="370" y="109"/>
                    </a:lnTo>
                    <a:lnTo>
                      <a:pt x="370" y="109"/>
                    </a:lnTo>
                    <a:lnTo>
                      <a:pt x="368" y="107"/>
                    </a:lnTo>
                    <a:lnTo>
                      <a:pt x="368" y="107"/>
                    </a:lnTo>
                    <a:lnTo>
                      <a:pt x="368" y="107"/>
                    </a:lnTo>
                    <a:lnTo>
                      <a:pt x="370" y="107"/>
                    </a:lnTo>
                    <a:lnTo>
                      <a:pt x="370" y="104"/>
                    </a:lnTo>
                    <a:lnTo>
                      <a:pt x="370" y="104"/>
                    </a:lnTo>
                    <a:lnTo>
                      <a:pt x="370" y="104"/>
                    </a:lnTo>
                    <a:lnTo>
                      <a:pt x="370" y="104"/>
                    </a:lnTo>
                    <a:lnTo>
                      <a:pt x="373" y="104"/>
                    </a:lnTo>
                    <a:lnTo>
                      <a:pt x="373" y="102"/>
                    </a:lnTo>
                    <a:lnTo>
                      <a:pt x="373" y="98"/>
                    </a:lnTo>
                    <a:lnTo>
                      <a:pt x="373" y="95"/>
                    </a:lnTo>
                    <a:lnTo>
                      <a:pt x="373" y="93"/>
                    </a:lnTo>
                    <a:lnTo>
                      <a:pt x="373" y="93"/>
                    </a:lnTo>
                    <a:lnTo>
                      <a:pt x="373" y="93"/>
                    </a:lnTo>
                    <a:lnTo>
                      <a:pt x="370" y="91"/>
                    </a:lnTo>
                    <a:lnTo>
                      <a:pt x="370" y="91"/>
                    </a:lnTo>
                    <a:lnTo>
                      <a:pt x="368" y="89"/>
                    </a:lnTo>
                    <a:lnTo>
                      <a:pt x="368" y="87"/>
                    </a:lnTo>
                    <a:lnTo>
                      <a:pt x="368" y="84"/>
                    </a:lnTo>
                    <a:lnTo>
                      <a:pt x="368" y="82"/>
                    </a:lnTo>
                    <a:lnTo>
                      <a:pt x="368" y="80"/>
                    </a:lnTo>
                    <a:lnTo>
                      <a:pt x="366" y="80"/>
                    </a:lnTo>
                    <a:lnTo>
                      <a:pt x="366" y="80"/>
                    </a:lnTo>
                    <a:lnTo>
                      <a:pt x="366" y="80"/>
                    </a:lnTo>
                    <a:lnTo>
                      <a:pt x="366" y="78"/>
                    </a:lnTo>
                    <a:lnTo>
                      <a:pt x="366" y="78"/>
                    </a:lnTo>
                    <a:lnTo>
                      <a:pt x="366" y="78"/>
                    </a:lnTo>
                    <a:lnTo>
                      <a:pt x="366" y="78"/>
                    </a:lnTo>
                    <a:lnTo>
                      <a:pt x="366" y="78"/>
                    </a:lnTo>
                    <a:lnTo>
                      <a:pt x="366" y="76"/>
                    </a:lnTo>
                    <a:lnTo>
                      <a:pt x="366" y="76"/>
                    </a:lnTo>
                    <a:lnTo>
                      <a:pt x="368" y="71"/>
                    </a:lnTo>
                    <a:lnTo>
                      <a:pt x="368" y="69"/>
                    </a:lnTo>
                    <a:lnTo>
                      <a:pt x="368" y="64"/>
                    </a:lnTo>
                    <a:lnTo>
                      <a:pt x="366" y="58"/>
                    </a:lnTo>
                    <a:lnTo>
                      <a:pt x="364" y="53"/>
                    </a:lnTo>
                    <a:lnTo>
                      <a:pt x="362" y="51"/>
                    </a:lnTo>
                    <a:lnTo>
                      <a:pt x="359" y="49"/>
                    </a:lnTo>
                    <a:lnTo>
                      <a:pt x="359" y="49"/>
                    </a:lnTo>
                    <a:lnTo>
                      <a:pt x="359" y="49"/>
                    </a:lnTo>
                    <a:lnTo>
                      <a:pt x="359" y="47"/>
                    </a:lnTo>
                    <a:lnTo>
                      <a:pt x="359" y="47"/>
                    </a:lnTo>
                    <a:lnTo>
                      <a:pt x="359" y="47"/>
                    </a:lnTo>
                    <a:lnTo>
                      <a:pt x="359" y="45"/>
                    </a:lnTo>
                    <a:lnTo>
                      <a:pt x="359" y="45"/>
                    </a:lnTo>
                    <a:lnTo>
                      <a:pt x="357" y="45"/>
                    </a:lnTo>
                    <a:lnTo>
                      <a:pt x="357" y="45"/>
                    </a:lnTo>
                    <a:lnTo>
                      <a:pt x="357" y="45"/>
                    </a:lnTo>
                    <a:lnTo>
                      <a:pt x="355" y="45"/>
                    </a:lnTo>
                    <a:lnTo>
                      <a:pt x="355" y="45"/>
                    </a:lnTo>
                    <a:lnTo>
                      <a:pt x="353" y="42"/>
                    </a:lnTo>
                    <a:lnTo>
                      <a:pt x="353" y="42"/>
                    </a:lnTo>
                    <a:lnTo>
                      <a:pt x="351" y="42"/>
                    </a:lnTo>
                    <a:lnTo>
                      <a:pt x="348" y="42"/>
                    </a:lnTo>
                    <a:lnTo>
                      <a:pt x="348" y="42"/>
                    </a:lnTo>
                    <a:lnTo>
                      <a:pt x="346" y="40"/>
                    </a:lnTo>
                    <a:lnTo>
                      <a:pt x="346" y="40"/>
                    </a:lnTo>
                    <a:lnTo>
                      <a:pt x="346" y="38"/>
                    </a:lnTo>
                    <a:lnTo>
                      <a:pt x="346" y="36"/>
                    </a:lnTo>
                    <a:lnTo>
                      <a:pt x="346" y="36"/>
                    </a:lnTo>
                    <a:lnTo>
                      <a:pt x="344" y="36"/>
                    </a:lnTo>
                    <a:lnTo>
                      <a:pt x="342" y="33"/>
                    </a:lnTo>
                    <a:lnTo>
                      <a:pt x="342" y="31"/>
                    </a:lnTo>
                    <a:lnTo>
                      <a:pt x="342" y="31"/>
                    </a:lnTo>
                    <a:lnTo>
                      <a:pt x="342" y="31"/>
                    </a:lnTo>
                    <a:lnTo>
                      <a:pt x="342" y="29"/>
                    </a:lnTo>
                    <a:lnTo>
                      <a:pt x="339" y="31"/>
                    </a:lnTo>
                    <a:lnTo>
                      <a:pt x="339" y="31"/>
                    </a:lnTo>
                    <a:lnTo>
                      <a:pt x="339" y="31"/>
                    </a:lnTo>
                    <a:lnTo>
                      <a:pt x="337" y="31"/>
                    </a:lnTo>
                    <a:lnTo>
                      <a:pt x="333" y="33"/>
                    </a:lnTo>
                    <a:lnTo>
                      <a:pt x="333" y="33"/>
                    </a:lnTo>
                    <a:lnTo>
                      <a:pt x="331" y="33"/>
                    </a:lnTo>
                    <a:lnTo>
                      <a:pt x="324" y="33"/>
                    </a:lnTo>
                    <a:lnTo>
                      <a:pt x="322" y="33"/>
                    </a:lnTo>
                    <a:lnTo>
                      <a:pt x="322" y="33"/>
                    </a:lnTo>
                    <a:lnTo>
                      <a:pt x="322" y="33"/>
                    </a:lnTo>
                    <a:lnTo>
                      <a:pt x="320" y="33"/>
                    </a:lnTo>
                    <a:lnTo>
                      <a:pt x="320" y="33"/>
                    </a:lnTo>
                    <a:lnTo>
                      <a:pt x="320" y="33"/>
                    </a:lnTo>
                    <a:lnTo>
                      <a:pt x="317" y="33"/>
                    </a:lnTo>
                    <a:lnTo>
                      <a:pt x="317" y="33"/>
                    </a:lnTo>
                    <a:lnTo>
                      <a:pt x="315" y="33"/>
                    </a:lnTo>
                    <a:lnTo>
                      <a:pt x="313" y="31"/>
                    </a:lnTo>
                    <a:lnTo>
                      <a:pt x="313" y="31"/>
                    </a:lnTo>
                    <a:lnTo>
                      <a:pt x="311" y="31"/>
                    </a:lnTo>
                    <a:lnTo>
                      <a:pt x="311" y="31"/>
                    </a:lnTo>
                    <a:lnTo>
                      <a:pt x="311" y="31"/>
                    </a:lnTo>
                    <a:lnTo>
                      <a:pt x="308" y="33"/>
                    </a:lnTo>
                    <a:lnTo>
                      <a:pt x="308" y="33"/>
                    </a:lnTo>
                    <a:lnTo>
                      <a:pt x="304" y="33"/>
                    </a:lnTo>
                    <a:lnTo>
                      <a:pt x="302" y="33"/>
                    </a:lnTo>
                    <a:lnTo>
                      <a:pt x="302" y="33"/>
                    </a:lnTo>
                    <a:lnTo>
                      <a:pt x="302" y="33"/>
                    </a:lnTo>
                    <a:lnTo>
                      <a:pt x="302" y="33"/>
                    </a:lnTo>
                    <a:lnTo>
                      <a:pt x="300" y="33"/>
                    </a:lnTo>
                    <a:lnTo>
                      <a:pt x="293" y="31"/>
                    </a:lnTo>
                    <a:lnTo>
                      <a:pt x="291" y="31"/>
                    </a:lnTo>
                    <a:lnTo>
                      <a:pt x="291" y="31"/>
                    </a:lnTo>
                    <a:lnTo>
                      <a:pt x="289" y="33"/>
                    </a:lnTo>
                    <a:lnTo>
                      <a:pt x="289" y="33"/>
                    </a:lnTo>
                    <a:lnTo>
                      <a:pt x="286" y="33"/>
                    </a:lnTo>
                    <a:lnTo>
                      <a:pt x="284" y="33"/>
                    </a:lnTo>
                    <a:lnTo>
                      <a:pt x="284" y="33"/>
                    </a:lnTo>
                    <a:lnTo>
                      <a:pt x="282" y="33"/>
                    </a:lnTo>
                    <a:lnTo>
                      <a:pt x="282" y="33"/>
                    </a:lnTo>
                    <a:lnTo>
                      <a:pt x="282" y="33"/>
                    </a:lnTo>
                    <a:lnTo>
                      <a:pt x="282" y="31"/>
                    </a:lnTo>
                    <a:lnTo>
                      <a:pt x="280" y="29"/>
                    </a:lnTo>
                    <a:lnTo>
                      <a:pt x="280" y="29"/>
                    </a:lnTo>
                    <a:lnTo>
                      <a:pt x="277" y="25"/>
                    </a:lnTo>
                    <a:lnTo>
                      <a:pt x="275" y="25"/>
                    </a:lnTo>
                    <a:lnTo>
                      <a:pt x="275" y="25"/>
                    </a:lnTo>
                    <a:lnTo>
                      <a:pt x="266" y="22"/>
                    </a:lnTo>
                    <a:lnTo>
                      <a:pt x="257" y="20"/>
                    </a:lnTo>
                    <a:lnTo>
                      <a:pt x="253" y="18"/>
                    </a:lnTo>
                    <a:lnTo>
                      <a:pt x="246" y="13"/>
                    </a:lnTo>
                    <a:lnTo>
                      <a:pt x="246" y="11"/>
                    </a:lnTo>
                    <a:lnTo>
                      <a:pt x="244" y="11"/>
                    </a:lnTo>
                    <a:lnTo>
                      <a:pt x="242" y="11"/>
                    </a:lnTo>
                    <a:lnTo>
                      <a:pt x="242" y="11"/>
                    </a:lnTo>
                    <a:lnTo>
                      <a:pt x="240" y="9"/>
                    </a:lnTo>
                    <a:lnTo>
                      <a:pt x="240" y="9"/>
                    </a:lnTo>
                    <a:lnTo>
                      <a:pt x="240" y="11"/>
                    </a:lnTo>
                    <a:lnTo>
                      <a:pt x="240" y="11"/>
                    </a:lnTo>
                    <a:lnTo>
                      <a:pt x="238" y="11"/>
                    </a:lnTo>
                    <a:lnTo>
                      <a:pt x="238" y="11"/>
                    </a:lnTo>
                    <a:lnTo>
                      <a:pt x="235" y="11"/>
                    </a:lnTo>
                    <a:lnTo>
                      <a:pt x="235" y="11"/>
                    </a:lnTo>
                    <a:lnTo>
                      <a:pt x="235" y="11"/>
                    </a:lnTo>
                    <a:lnTo>
                      <a:pt x="233" y="11"/>
                    </a:lnTo>
                    <a:lnTo>
                      <a:pt x="233" y="11"/>
                    </a:lnTo>
                    <a:lnTo>
                      <a:pt x="231" y="11"/>
                    </a:lnTo>
                    <a:lnTo>
                      <a:pt x="231" y="11"/>
                    </a:lnTo>
                    <a:lnTo>
                      <a:pt x="231" y="13"/>
                    </a:lnTo>
                    <a:lnTo>
                      <a:pt x="229" y="13"/>
                    </a:lnTo>
                    <a:lnTo>
                      <a:pt x="226" y="13"/>
                    </a:lnTo>
                    <a:lnTo>
                      <a:pt x="224" y="13"/>
                    </a:lnTo>
                    <a:lnTo>
                      <a:pt x="224" y="11"/>
                    </a:lnTo>
                    <a:lnTo>
                      <a:pt x="220" y="11"/>
                    </a:lnTo>
                    <a:lnTo>
                      <a:pt x="220" y="11"/>
                    </a:lnTo>
                    <a:lnTo>
                      <a:pt x="218" y="11"/>
                    </a:lnTo>
                    <a:lnTo>
                      <a:pt x="218" y="11"/>
                    </a:lnTo>
                    <a:lnTo>
                      <a:pt x="215" y="11"/>
                    </a:lnTo>
                    <a:lnTo>
                      <a:pt x="213" y="9"/>
                    </a:lnTo>
                    <a:lnTo>
                      <a:pt x="211" y="7"/>
                    </a:lnTo>
                    <a:lnTo>
                      <a:pt x="211" y="7"/>
                    </a:lnTo>
                    <a:lnTo>
                      <a:pt x="207" y="7"/>
                    </a:lnTo>
                    <a:lnTo>
                      <a:pt x="204" y="7"/>
                    </a:lnTo>
                    <a:lnTo>
                      <a:pt x="202" y="7"/>
                    </a:lnTo>
                    <a:lnTo>
                      <a:pt x="193" y="2"/>
                    </a:lnTo>
                    <a:lnTo>
                      <a:pt x="191" y="0"/>
                    </a:lnTo>
                    <a:lnTo>
                      <a:pt x="189" y="0"/>
                    </a:lnTo>
                    <a:lnTo>
                      <a:pt x="187" y="0"/>
                    </a:lnTo>
                    <a:lnTo>
                      <a:pt x="184" y="0"/>
                    </a:lnTo>
                    <a:lnTo>
                      <a:pt x="182" y="2"/>
                    </a:lnTo>
                    <a:lnTo>
                      <a:pt x="182" y="2"/>
                    </a:lnTo>
                    <a:lnTo>
                      <a:pt x="182" y="5"/>
                    </a:lnTo>
                    <a:lnTo>
                      <a:pt x="182" y="7"/>
                    </a:lnTo>
                    <a:lnTo>
                      <a:pt x="180" y="9"/>
                    </a:lnTo>
                    <a:lnTo>
                      <a:pt x="180" y="9"/>
                    </a:lnTo>
                    <a:lnTo>
                      <a:pt x="178" y="9"/>
                    </a:lnTo>
                    <a:lnTo>
                      <a:pt x="176" y="9"/>
                    </a:lnTo>
                    <a:lnTo>
                      <a:pt x="176" y="7"/>
                    </a:lnTo>
                    <a:lnTo>
                      <a:pt x="176" y="7"/>
                    </a:lnTo>
                    <a:lnTo>
                      <a:pt x="176" y="7"/>
                    </a:lnTo>
                    <a:lnTo>
                      <a:pt x="176" y="7"/>
                    </a:lnTo>
                    <a:lnTo>
                      <a:pt x="173" y="7"/>
                    </a:lnTo>
                    <a:lnTo>
                      <a:pt x="173" y="7"/>
                    </a:lnTo>
                    <a:lnTo>
                      <a:pt x="171" y="7"/>
                    </a:lnTo>
                    <a:lnTo>
                      <a:pt x="171" y="7"/>
                    </a:lnTo>
                    <a:lnTo>
                      <a:pt x="169" y="7"/>
                    </a:lnTo>
                    <a:lnTo>
                      <a:pt x="164" y="7"/>
                    </a:lnTo>
                    <a:lnTo>
                      <a:pt x="164" y="7"/>
                    </a:lnTo>
                    <a:lnTo>
                      <a:pt x="160" y="7"/>
                    </a:lnTo>
                    <a:lnTo>
                      <a:pt x="160" y="7"/>
                    </a:lnTo>
                    <a:lnTo>
                      <a:pt x="158" y="7"/>
                    </a:lnTo>
                    <a:lnTo>
                      <a:pt x="156" y="7"/>
                    </a:lnTo>
                    <a:lnTo>
                      <a:pt x="153" y="7"/>
                    </a:lnTo>
                    <a:lnTo>
                      <a:pt x="151" y="5"/>
                    </a:lnTo>
                    <a:lnTo>
                      <a:pt x="149" y="5"/>
                    </a:lnTo>
                    <a:lnTo>
                      <a:pt x="144" y="7"/>
                    </a:lnTo>
                    <a:lnTo>
                      <a:pt x="142" y="7"/>
                    </a:lnTo>
                    <a:lnTo>
                      <a:pt x="136" y="5"/>
                    </a:lnTo>
                    <a:lnTo>
                      <a:pt x="131" y="5"/>
                    </a:lnTo>
                    <a:lnTo>
                      <a:pt x="131" y="5"/>
                    </a:lnTo>
                    <a:lnTo>
                      <a:pt x="129" y="5"/>
                    </a:lnTo>
                    <a:lnTo>
                      <a:pt x="127" y="5"/>
                    </a:lnTo>
                    <a:lnTo>
                      <a:pt x="125" y="5"/>
                    </a:lnTo>
                    <a:lnTo>
                      <a:pt x="122" y="5"/>
                    </a:lnTo>
                    <a:lnTo>
                      <a:pt x="120" y="5"/>
                    </a:lnTo>
                    <a:lnTo>
                      <a:pt x="120" y="7"/>
                    </a:lnTo>
                    <a:lnTo>
                      <a:pt x="116" y="9"/>
                    </a:lnTo>
                    <a:lnTo>
                      <a:pt x="111" y="13"/>
                    </a:lnTo>
                    <a:lnTo>
                      <a:pt x="111" y="13"/>
                    </a:lnTo>
                    <a:lnTo>
                      <a:pt x="109" y="13"/>
                    </a:lnTo>
                    <a:lnTo>
                      <a:pt x="107" y="13"/>
                    </a:lnTo>
                    <a:lnTo>
                      <a:pt x="107" y="13"/>
                    </a:lnTo>
                    <a:lnTo>
                      <a:pt x="85" y="25"/>
                    </a:lnTo>
                    <a:lnTo>
                      <a:pt x="78" y="27"/>
                    </a:lnTo>
                    <a:lnTo>
                      <a:pt x="76" y="29"/>
                    </a:lnTo>
                    <a:lnTo>
                      <a:pt x="76" y="31"/>
                    </a:lnTo>
                    <a:lnTo>
                      <a:pt x="74" y="36"/>
                    </a:lnTo>
                    <a:lnTo>
                      <a:pt x="74" y="40"/>
                    </a:lnTo>
                    <a:lnTo>
                      <a:pt x="74" y="47"/>
                    </a:lnTo>
                    <a:lnTo>
                      <a:pt x="71" y="49"/>
                    </a:lnTo>
                    <a:lnTo>
                      <a:pt x="69" y="51"/>
                    </a:lnTo>
                    <a:lnTo>
                      <a:pt x="67" y="58"/>
                    </a:lnTo>
                    <a:lnTo>
                      <a:pt x="67" y="62"/>
                    </a:lnTo>
                    <a:lnTo>
                      <a:pt x="65" y="64"/>
                    </a:lnTo>
                    <a:lnTo>
                      <a:pt x="56" y="69"/>
                    </a:lnTo>
                    <a:lnTo>
                      <a:pt x="49" y="71"/>
                    </a:lnTo>
                    <a:lnTo>
                      <a:pt x="49" y="73"/>
                    </a:lnTo>
                    <a:lnTo>
                      <a:pt x="49" y="73"/>
                    </a:lnTo>
                    <a:lnTo>
                      <a:pt x="49" y="76"/>
                    </a:lnTo>
                    <a:lnTo>
                      <a:pt x="45" y="89"/>
                    </a:lnTo>
                    <a:lnTo>
                      <a:pt x="45" y="93"/>
                    </a:lnTo>
                    <a:lnTo>
                      <a:pt x="43" y="100"/>
                    </a:lnTo>
                    <a:lnTo>
                      <a:pt x="40" y="102"/>
                    </a:lnTo>
                    <a:lnTo>
                      <a:pt x="40" y="109"/>
                    </a:lnTo>
                    <a:lnTo>
                      <a:pt x="40" y="113"/>
                    </a:lnTo>
                    <a:lnTo>
                      <a:pt x="38" y="115"/>
                    </a:lnTo>
                    <a:lnTo>
                      <a:pt x="34" y="118"/>
                    </a:lnTo>
                    <a:lnTo>
                      <a:pt x="34" y="120"/>
                    </a:lnTo>
                    <a:lnTo>
                      <a:pt x="31" y="120"/>
                    </a:lnTo>
                    <a:lnTo>
                      <a:pt x="29" y="122"/>
                    </a:lnTo>
                    <a:lnTo>
                      <a:pt x="29" y="122"/>
                    </a:lnTo>
                    <a:lnTo>
                      <a:pt x="27" y="122"/>
                    </a:lnTo>
                    <a:lnTo>
                      <a:pt x="25" y="124"/>
                    </a:lnTo>
                    <a:lnTo>
                      <a:pt x="23" y="127"/>
                    </a:lnTo>
                    <a:lnTo>
                      <a:pt x="23" y="129"/>
                    </a:lnTo>
                    <a:lnTo>
                      <a:pt x="23" y="131"/>
                    </a:lnTo>
                    <a:lnTo>
                      <a:pt x="23" y="133"/>
                    </a:lnTo>
                    <a:lnTo>
                      <a:pt x="23" y="135"/>
                    </a:lnTo>
                    <a:lnTo>
                      <a:pt x="25" y="138"/>
                    </a:lnTo>
                    <a:lnTo>
                      <a:pt x="25" y="140"/>
                    </a:lnTo>
                    <a:lnTo>
                      <a:pt x="27" y="142"/>
                    </a:lnTo>
                    <a:lnTo>
                      <a:pt x="27" y="144"/>
                    </a:lnTo>
                    <a:lnTo>
                      <a:pt x="27" y="146"/>
                    </a:lnTo>
                    <a:lnTo>
                      <a:pt x="27" y="149"/>
                    </a:lnTo>
                    <a:lnTo>
                      <a:pt x="25" y="151"/>
                    </a:lnTo>
                    <a:lnTo>
                      <a:pt x="23" y="155"/>
                    </a:lnTo>
                    <a:lnTo>
                      <a:pt x="23" y="158"/>
                    </a:lnTo>
                    <a:lnTo>
                      <a:pt x="23" y="160"/>
                    </a:lnTo>
                    <a:lnTo>
                      <a:pt x="23" y="164"/>
                    </a:lnTo>
                    <a:lnTo>
                      <a:pt x="23" y="169"/>
                    </a:lnTo>
                    <a:lnTo>
                      <a:pt x="20" y="175"/>
                    </a:lnTo>
                    <a:lnTo>
                      <a:pt x="18" y="180"/>
                    </a:lnTo>
                    <a:lnTo>
                      <a:pt x="16" y="182"/>
                    </a:lnTo>
                    <a:lnTo>
                      <a:pt x="16" y="184"/>
                    </a:lnTo>
                    <a:lnTo>
                      <a:pt x="14" y="197"/>
                    </a:lnTo>
                    <a:lnTo>
                      <a:pt x="12" y="200"/>
                    </a:lnTo>
                    <a:lnTo>
                      <a:pt x="12" y="202"/>
                    </a:lnTo>
                    <a:lnTo>
                      <a:pt x="12" y="204"/>
                    </a:lnTo>
                    <a:lnTo>
                      <a:pt x="14" y="204"/>
                    </a:lnTo>
                    <a:lnTo>
                      <a:pt x="14" y="209"/>
                    </a:lnTo>
                    <a:lnTo>
                      <a:pt x="16" y="211"/>
                    </a:lnTo>
                    <a:lnTo>
                      <a:pt x="14" y="211"/>
                    </a:lnTo>
                    <a:lnTo>
                      <a:pt x="12" y="213"/>
                    </a:lnTo>
                    <a:lnTo>
                      <a:pt x="12" y="215"/>
                    </a:lnTo>
                    <a:lnTo>
                      <a:pt x="9" y="220"/>
                    </a:lnTo>
                    <a:lnTo>
                      <a:pt x="7" y="224"/>
                    </a:lnTo>
                    <a:lnTo>
                      <a:pt x="7" y="224"/>
                    </a:lnTo>
                    <a:lnTo>
                      <a:pt x="5" y="226"/>
                    </a:lnTo>
                    <a:lnTo>
                      <a:pt x="3" y="231"/>
                    </a:lnTo>
                    <a:lnTo>
                      <a:pt x="0" y="233"/>
                    </a:lnTo>
                    <a:lnTo>
                      <a:pt x="0" y="233"/>
                    </a:lnTo>
                    <a:lnTo>
                      <a:pt x="0" y="235"/>
                    </a:lnTo>
                    <a:lnTo>
                      <a:pt x="3" y="237"/>
                    </a:lnTo>
                    <a:lnTo>
                      <a:pt x="3" y="240"/>
                    </a:lnTo>
                    <a:lnTo>
                      <a:pt x="3" y="240"/>
                    </a:lnTo>
                    <a:lnTo>
                      <a:pt x="3" y="242"/>
                    </a:lnTo>
                    <a:lnTo>
                      <a:pt x="3" y="244"/>
                    </a:lnTo>
                    <a:lnTo>
                      <a:pt x="3" y="244"/>
                    </a:lnTo>
                    <a:lnTo>
                      <a:pt x="5" y="244"/>
                    </a:lnTo>
                    <a:lnTo>
                      <a:pt x="7" y="244"/>
                    </a:lnTo>
                    <a:lnTo>
                      <a:pt x="7" y="244"/>
                    </a:lnTo>
                    <a:lnTo>
                      <a:pt x="7" y="246"/>
                    </a:lnTo>
                    <a:lnTo>
                      <a:pt x="7" y="246"/>
                    </a:lnTo>
                    <a:lnTo>
                      <a:pt x="9" y="246"/>
                    </a:lnTo>
                    <a:lnTo>
                      <a:pt x="9" y="246"/>
                    </a:lnTo>
                    <a:lnTo>
                      <a:pt x="12" y="248"/>
                    </a:lnTo>
                    <a:lnTo>
                      <a:pt x="12" y="251"/>
                    </a:lnTo>
                    <a:lnTo>
                      <a:pt x="14" y="251"/>
                    </a:lnTo>
                    <a:lnTo>
                      <a:pt x="14" y="253"/>
                    </a:lnTo>
                    <a:lnTo>
                      <a:pt x="14" y="253"/>
                    </a:lnTo>
                    <a:lnTo>
                      <a:pt x="14" y="253"/>
                    </a:lnTo>
                    <a:lnTo>
                      <a:pt x="14" y="253"/>
                    </a:lnTo>
                    <a:lnTo>
                      <a:pt x="14" y="253"/>
                    </a:lnTo>
                    <a:lnTo>
                      <a:pt x="14" y="251"/>
                    </a:lnTo>
                    <a:lnTo>
                      <a:pt x="14" y="251"/>
                    </a:lnTo>
                    <a:lnTo>
                      <a:pt x="14" y="248"/>
                    </a:lnTo>
                    <a:lnTo>
                      <a:pt x="16" y="248"/>
                    </a:lnTo>
                    <a:lnTo>
                      <a:pt x="16" y="248"/>
                    </a:lnTo>
                    <a:lnTo>
                      <a:pt x="16" y="246"/>
                    </a:lnTo>
                    <a:lnTo>
                      <a:pt x="16" y="246"/>
                    </a:lnTo>
                    <a:lnTo>
                      <a:pt x="16" y="246"/>
                    </a:lnTo>
                    <a:lnTo>
                      <a:pt x="18" y="244"/>
                    </a:lnTo>
                    <a:lnTo>
                      <a:pt x="18" y="244"/>
                    </a:lnTo>
                    <a:lnTo>
                      <a:pt x="18" y="244"/>
                    </a:lnTo>
                    <a:lnTo>
                      <a:pt x="20" y="244"/>
                    </a:lnTo>
                    <a:lnTo>
                      <a:pt x="20" y="244"/>
                    </a:lnTo>
                    <a:lnTo>
                      <a:pt x="23" y="244"/>
                    </a:lnTo>
                    <a:lnTo>
                      <a:pt x="23" y="242"/>
                    </a:lnTo>
                    <a:lnTo>
                      <a:pt x="25" y="242"/>
                    </a:lnTo>
                    <a:lnTo>
                      <a:pt x="25" y="242"/>
                    </a:lnTo>
                    <a:lnTo>
                      <a:pt x="27" y="244"/>
                    </a:lnTo>
                    <a:lnTo>
                      <a:pt x="27" y="246"/>
                    </a:lnTo>
                    <a:lnTo>
                      <a:pt x="27" y="246"/>
                    </a:lnTo>
                    <a:lnTo>
                      <a:pt x="27" y="246"/>
                    </a:lnTo>
                    <a:lnTo>
                      <a:pt x="29" y="244"/>
                    </a:lnTo>
                    <a:lnTo>
                      <a:pt x="29" y="244"/>
                    </a:lnTo>
                    <a:lnTo>
                      <a:pt x="29" y="244"/>
                    </a:lnTo>
                    <a:lnTo>
                      <a:pt x="31" y="244"/>
                    </a:lnTo>
                    <a:lnTo>
                      <a:pt x="31" y="244"/>
                    </a:lnTo>
                    <a:lnTo>
                      <a:pt x="31" y="244"/>
                    </a:lnTo>
                    <a:lnTo>
                      <a:pt x="31" y="240"/>
                    </a:lnTo>
                    <a:lnTo>
                      <a:pt x="31" y="240"/>
                    </a:lnTo>
                    <a:lnTo>
                      <a:pt x="31" y="240"/>
                    </a:lnTo>
                    <a:lnTo>
                      <a:pt x="34" y="242"/>
                    </a:lnTo>
                    <a:lnTo>
                      <a:pt x="34" y="242"/>
                    </a:lnTo>
                    <a:lnTo>
                      <a:pt x="36" y="240"/>
                    </a:lnTo>
                    <a:lnTo>
                      <a:pt x="36" y="237"/>
                    </a:lnTo>
                    <a:lnTo>
                      <a:pt x="38" y="237"/>
                    </a:lnTo>
                    <a:lnTo>
                      <a:pt x="38" y="237"/>
                    </a:lnTo>
                    <a:lnTo>
                      <a:pt x="38" y="237"/>
                    </a:lnTo>
                    <a:lnTo>
                      <a:pt x="38" y="237"/>
                    </a:lnTo>
                    <a:lnTo>
                      <a:pt x="38" y="240"/>
                    </a:lnTo>
                    <a:lnTo>
                      <a:pt x="38" y="242"/>
                    </a:lnTo>
                    <a:lnTo>
                      <a:pt x="38" y="242"/>
                    </a:lnTo>
                    <a:lnTo>
                      <a:pt x="38" y="244"/>
                    </a:lnTo>
                    <a:lnTo>
                      <a:pt x="38" y="244"/>
                    </a:lnTo>
                    <a:lnTo>
                      <a:pt x="38" y="246"/>
                    </a:lnTo>
                    <a:lnTo>
                      <a:pt x="38" y="246"/>
                    </a:lnTo>
                    <a:lnTo>
                      <a:pt x="40" y="246"/>
                    </a:lnTo>
                    <a:lnTo>
                      <a:pt x="40" y="246"/>
                    </a:lnTo>
                    <a:lnTo>
                      <a:pt x="40" y="244"/>
                    </a:lnTo>
                    <a:lnTo>
                      <a:pt x="40" y="244"/>
                    </a:lnTo>
                    <a:lnTo>
                      <a:pt x="40" y="242"/>
                    </a:lnTo>
                    <a:lnTo>
                      <a:pt x="40" y="242"/>
                    </a:lnTo>
                    <a:lnTo>
                      <a:pt x="40" y="242"/>
                    </a:lnTo>
                    <a:lnTo>
                      <a:pt x="43" y="244"/>
                    </a:lnTo>
                    <a:lnTo>
                      <a:pt x="43" y="244"/>
                    </a:lnTo>
                    <a:lnTo>
                      <a:pt x="43" y="244"/>
                    </a:lnTo>
                    <a:lnTo>
                      <a:pt x="45" y="244"/>
                    </a:lnTo>
                    <a:lnTo>
                      <a:pt x="45" y="244"/>
                    </a:lnTo>
                    <a:lnTo>
                      <a:pt x="47" y="244"/>
                    </a:lnTo>
                    <a:lnTo>
                      <a:pt x="47" y="246"/>
                    </a:lnTo>
                    <a:lnTo>
                      <a:pt x="47" y="246"/>
                    </a:lnTo>
                    <a:lnTo>
                      <a:pt x="47" y="248"/>
                    </a:lnTo>
                    <a:lnTo>
                      <a:pt x="49" y="251"/>
                    </a:lnTo>
                    <a:lnTo>
                      <a:pt x="49" y="251"/>
                    </a:lnTo>
                    <a:lnTo>
                      <a:pt x="54" y="248"/>
                    </a:lnTo>
                    <a:lnTo>
                      <a:pt x="54" y="248"/>
                    </a:lnTo>
                    <a:lnTo>
                      <a:pt x="54" y="251"/>
                    </a:lnTo>
                    <a:lnTo>
                      <a:pt x="56" y="255"/>
                    </a:lnTo>
                    <a:lnTo>
                      <a:pt x="56" y="255"/>
                    </a:lnTo>
                    <a:lnTo>
                      <a:pt x="56" y="255"/>
                    </a:lnTo>
                    <a:lnTo>
                      <a:pt x="54" y="255"/>
                    </a:lnTo>
                    <a:lnTo>
                      <a:pt x="56" y="257"/>
                    </a:lnTo>
                    <a:lnTo>
                      <a:pt x="56" y="257"/>
                    </a:lnTo>
                    <a:lnTo>
                      <a:pt x="56" y="259"/>
                    </a:lnTo>
                    <a:lnTo>
                      <a:pt x="58" y="259"/>
                    </a:lnTo>
                    <a:lnTo>
                      <a:pt x="58" y="262"/>
                    </a:lnTo>
                    <a:lnTo>
                      <a:pt x="58" y="264"/>
                    </a:lnTo>
                    <a:lnTo>
                      <a:pt x="58" y="268"/>
                    </a:lnTo>
                    <a:lnTo>
                      <a:pt x="58" y="273"/>
                    </a:lnTo>
                    <a:lnTo>
                      <a:pt x="58" y="273"/>
                    </a:lnTo>
                    <a:lnTo>
                      <a:pt x="58" y="273"/>
                    </a:lnTo>
                    <a:lnTo>
                      <a:pt x="58" y="275"/>
                    </a:lnTo>
                    <a:lnTo>
                      <a:pt x="58" y="275"/>
                    </a:lnTo>
                    <a:lnTo>
                      <a:pt x="58" y="277"/>
                    </a:lnTo>
                    <a:lnTo>
                      <a:pt x="63" y="279"/>
                    </a:lnTo>
                    <a:lnTo>
                      <a:pt x="63" y="279"/>
                    </a:lnTo>
                    <a:lnTo>
                      <a:pt x="63" y="279"/>
                    </a:lnTo>
                    <a:lnTo>
                      <a:pt x="63" y="282"/>
                    </a:lnTo>
                    <a:lnTo>
                      <a:pt x="65" y="284"/>
                    </a:lnTo>
                    <a:lnTo>
                      <a:pt x="65" y="286"/>
                    </a:lnTo>
                    <a:lnTo>
                      <a:pt x="67" y="288"/>
                    </a:lnTo>
                    <a:lnTo>
                      <a:pt x="69" y="295"/>
                    </a:lnTo>
                    <a:lnTo>
                      <a:pt x="71" y="297"/>
                    </a:lnTo>
                    <a:lnTo>
                      <a:pt x="71" y="299"/>
                    </a:lnTo>
                    <a:lnTo>
                      <a:pt x="71" y="299"/>
                    </a:lnTo>
                    <a:lnTo>
                      <a:pt x="74" y="299"/>
                    </a:lnTo>
                    <a:lnTo>
                      <a:pt x="74" y="299"/>
                    </a:lnTo>
                    <a:lnTo>
                      <a:pt x="76" y="299"/>
                    </a:lnTo>
                    <a:lnTo>
                      <a:pt x="80" y="302"/>
                    </a:lnTo>
                    <a:lnTo>
                      <a:pt x="82" y="302"/>
                    </a:lnTo>
                    <a:lnTo>
                      <a:pt x="82" y="302"/>
                    </a:lnTo>
                    <a:lnTo>
                      <a:pt x="82" y="302"/>
                    </a:lnTo>
                    <a:lnTo>
                      <a:pt x="85" y="302"/>
                    </a:lnTo>
                    <a:lnTo>
                      <a:pt x="85" y="302"/>
                    </a:lnTo>
                    <a:lnTo>
                      <a:pt x="87" y="302"/>
                    </a:lnTo>
                    <a:lnTo>
                      <a:pt x="91" y="299"/>
                    </a:lnTo>
                    <a:lnTo>
                      <a:pt x="91" y="299"/>
                    </a:lnTo>
                    <a:lnTo>
                      <a:pt x="94" y="299"/>
                    </a:lnTo>
                    <a:lnTo>
                      <a:pt x="94" y="297"/>
                    </a:lnTo>
                    <a:lnTo>
                      <a:pt x="96" y="299"/>
                    </a:lnTo>
                    <a:lnTo>
                      <a:pt x="98" y="299"/>
                    </a:lnTo>
                    <a:lnTo>
                      <a:pt x="100" y="302"/>
                    </a:lnTo>
                    <a:lnTo>
                      <a:pt x="100" y="302"/>
                    </a:lnTo>
                    <a:lnTo>
                      <a:pt x="100" y="302"/>
                    </a:lnTo>
                    <a:lnTo>
                      <a:pt x="102" y="302"/>
                    </a:lnTo>
                    <a:lnTo>
                      <a:pt x="102" y="302"/>
                    </a:lnTo>
                    <a:lnTo>
                      <a:pt x="105" y="304"/>
                    </a:lnTo>
                    <a:lnTo>
                      <a:pt x="107" y="306"/>
                    </a:lnTo>
                    <a:lnTo>
                      <a:pt x="109" y="306"/>
                    </a:lnTo>
                    <a:lnTo>
                      <a:pt x="109" y="306"/>
                    </a:lnTo>
                    <a:lnTo>
                      <a:pt x="109" y="308"/>
                    </a:lnTo>
                    <a:lnTo>
                      <a:pt x="109" y="308"/>
                    </a:lnTo>
                    <a:lnTo>
                      <a:pt x="111" y="308"/>
                    </a:lnTo>
                    <a:lnTo>
                      <a:pt x="111" y="308"/>
                    </a:lnTo>
                    <a:lnTo>
                      <a:pt x="111" y="308"/>
                    </a:lnTo>
                    <a:lnTo>
                      <a:pt x="113" y="308"/>
                    </a:lnTo>
                    <a:lnTo>
                      <a:pt x="116" y="308"/>
                    </a:lnTo>
                    <a:lnTo>
                      <a:pt x="120" y="308"/>
                    </a:lnTo>
                    <a:lnTo>
                      <a:pt x="120" y="308"/>
                    </a:lnTo>
                    <a:lnTo>
                      <a:pt x="120" y="308"/>
                    </a:lnTo>
                    <a:lnTo>
                      <a:pt x="122" y="308"/>
                    </a:lnTo>
                    <a:lnTo>
                      <a:pt x="122" y="308"/>
                    </a:lnTo>
                    <a:lnTo>
                      <a:pt x="122" y="308"/>
                    </a:lnTo>
                    <a:lnTo>
                      <a:pt x="122" y="308"/>
                    </a:lnTo>
                    <a:lnTo>
                      <a:pt x="125" y="308"/>
                    </a:lnTo>
                    <a:lnTo>
                      <a:pt x="127" y="308"/>
                    </a:lnTo>
                    <a:lnTo>
                      <a:pt x="129" y="308"/>
                    </a:lnTo>
                    <a:lnTo>
                      <a:pt x="129" y="306"/>
                    </a:lnTo>
                    <a:lnTo>
                      <a:pt x="131" y="306"/>
                    </a:lnTo>
                    <a:lnTo>
                      <a:pt x="131" y="306"/>
                    </a:lnTo>
                    <a:lnTo>
                      <a:pt x="133" y="306"/>
                    </a:lnTo>
                    <a:lnTo>
                      <a:pt x="144" y="310"/>
                    </a:lnTo>
                    <a:lnTo>
                      <a:pt x="144" y="310"/>
                    </a:lnTo>
                    <a:lnTo>
                      <a:pt x="144" y="310"/>
                    </a:lnTo>
                    <a:lnTo>
                      <a:pt x="147" y="310"/>
                    </a:lnTo>
                    <a:lnTo>
                      <a:pt x="147" y="310"/>
                    </a:lnTo>
                    <a:lnTo>
                      <a:pt x="147" y="313"/>
                    </a:lnTo>
                    <a:lnTo>
                      <a:pt x="153" y="310"/>
                    </a:lnTo>
                    <a:lnTo>
                      <a:pt x="156" y="313"/>
                    </a:lnTo>
                    <a:lnTo>
                      <a:pt x="158" y="313"/>
                    </a:lnTo>
                    <a:lnTo>
                      <a:pt x="160" y="313"/>
                    </a:lnTo>
                    <a:lnTo>
                      <a:pt x="160" y="315"/>
                    </a:lnTo>
                    <a:lnTo>
                      <a:pt x="164" y="313"/>
                    </a:lnTo>
                    <a:lnTo>
                      <a:pt x="167" y="315"/>
                    </a:lnTo>
                    <a:lnTo>
                      <a:pt x="169" y="315"/>
                    </a:lnTo>
                    <a:lnTo>
                      <a:pt x="169" y="315"/>
                    </a:lnTo>
                    <a:lnTo>
                      <a:pt x="171" y="315"/>
                    </a:lnTo>
                    <a:lnTo>
                      <a:pt x="173" y="315"/>
                    </a:lnTo>
                    <a:lnTo>
                      <a:pt x="176" y="315"/>
                    </a:lnTo>
                    <a:lnTo>
                      <a:pt x="176" y="315"/>
                    </a:lnTo>
                    <a:lnTo>
                      <a:pt x="178" y="315"/>
                    </a:lnTo>
                    <a:lnTo>
                      <a:pt x="178" y="315"/>
                    </a:lnTo>
                    <a:lnTo>
                      <a:pt x="180" y="315"/>
                    </a:lnTo>
                    <a:lnTo>
                      <a:pt x="180" y="315"/>
                    </a:lnTo>
                    <a:lnTo>
                      <a:pt x="184" y="317"/>
                    </a:lnTo>
                    <a:lnTo>
                      <a:pt x="184" y="319"/>
                    </a:lnTo>
                    <a:lnTo>
                      <a:pt x="184" y="319"/>
                    </a:lnTo>
                    <a:lnTo>
                      <a:pt x="184" y="319"/>
                    </a:lnTo>
                    <a:lnTo>
                      <a:pt x="184" y="322"/>
                    </a:lnTo>
                    <a:lnTo>
                      <a:pt x="187" y="322"/>
                    </a:lnTo>
                    <a:lnTo>
                      <a:pt x="191" y="324"/>
                    </a:lnTo>
                    <a:lnTo>
                      <a:pt x="191" y="326"/>
                    </a:lnTo>
                    <a:lnTo>
                      <a:pt x="191" y="326"/>
                    </a:lnTo>
                    <a:lnTo>
                      <a:pt x="193" y="326"/>
                    </a:lnTo>
                    <a:lnTo>
                      <a:pt x="193" y="326"/>
                    </a:lnTo>
                    <a:lnTo>
                      <a:pt x="195" y="326"/>
                    </a:lnTo>
                    <a:lnTo>
                      <a:pt x="198" y="326"/>
                    </a:lnTo>
                    <a:lnTo>
                      <a:pt x="202" y="328"/>
                    </a:lnTo>
                    <a:lnTo>
                      <a:pt x="215" y="328"/>
                    </a:lnTo>
                    <a:lnTo>
                      <a:pt x="215" y="328"/>
                    </a:lnTo>
                    <a:lnTo>
                      <a:pt x="215" y="328"/>
                    </a:lnTo>
                    <a:lnTo>
                      <a:pt x="218" y="326"/>
                    </a:lnTo>
                    <a:lnTo>
                      <a:pt x="218" y="326"/>
                    </a:lnTo>
                    <a:lnTo>
                      <a:pt x="218" y="326"/>
                    </a:lnTo>
                    <a:lnTo>
                      <a:pt x="220" y="326"/>
                    </a:lnTo>
                    <a:lnTo>
                      <a:pt x="220" y="326"/>
                    </a:lnTo>
                    <a:lnTo>
                      <a:pt x="220" y="326"/>
                    </a:lnTo>
                    <a:lnTo>
                      <a:pt x="220" y="328"/>
                    </a:lnTo>
                    <a:lnTo>
                      <a:pt x="220" y="328"/>
                    </a:lnTo>
                    <a:lnTo>
                      <a:pt x="222" y="328"/>
                    </a:lnTo>
                    <a:lnTo>
                      <a:pt x="229" y="328"/>
                    </a:lnTo>
                    <a:lnTo>
                      <a:pt x="229" y="328"/>
                    </a:lnTo>
                    <a:lnTo>
                      <a:pt x="231" y="328"/>
                    </a:lnTo>
                    <a:lnTo>
                      <a:pt x="231" y="328"/>
                    </a:lnTo>
                    <a:lnTo>
                      <a:pt x="231" y="328"/>
                    </a:lnTo>
                    <a:lnTo>
                      <a:pt x="231" y="328"/>
                    </a:lnTo>
                    <a:lnTo>
                      <a:pt x="231" y="328"/>
                    </a:lnTo>
                    <a:lnTo>
                      <a:pt x="231" y="330"/>
                    </a:lnTo>
                    <a:lnTo>
                      <a:pt x="231" y="330"/>
                    </a:lnTo>
                    <a:lnTo>
                      <a:pt x="231" y="330"/>
                    </a:lnTo>
                    <a:lnTo>
                      <a:pt x="231" y="330"/>
                    </a:lnTo>
                    <a:lnTo>
                      <a:pt x="231" y="330"/>
                    </a:lnTo>
                    <a:lnTo>
                      <a:pt x="233" y="330"/>
                    </a:lnTo>
                    <a:lnTo>
                      <a:pt x="233" y="333"/>
                    </a:lnTo>
                    <a:lnTo>
                      <a:pt x="233" y="333"/>
                    </a:lnTo>
                    <a:lnTo>
                      <a:pt x="233" y="333"/>
                    </a:lnTo>
                    <a:lnTo>
                      <a:pt x="235" y="335"/>
                    </a:lnTo>
                    <a:lnTo>
                      <a:pt x="235" y="335"/>
                    </a:lnTo>
                    <a:lnTo>
                      <a:pt x="235" y="335"/>
                    </a:lnTo>
                    <a:lnTo>
                      <a:pt x="235" y="337"/>
                    </a:lnTo>
                    <a:lnTo>
                      <a:pt x="235" y="335"/>
                    </a:lnTo>
                    <a:lnTo>
                      <a:pt x="238" y="335"/>
                    </a:lnTo>
                    <a:lnTo>
                      <a:pt x="238" y="335"/>
                    </a:lnTo>
                    <a:lnTo>
                      <a:pt x="238" y="335"/>
                    </a:lnTo>
                    <a:lnTo>
                      <a:pt x="238" y="333"/>
                    </a:lnTo>
                    <a:lnTo>
                      <a:pt x="242" y="333"/>
                    </a:lnTo>
                    <a:lnTo>
                      <a:pt x="244" y="333"/>
                    </a:lnTo>
                    <a:lnTo>
                      <a:pt x="244" y="333"/>
                    </a:lnTo>
                    <a:lnTo>
                      <a:pt x="246" y="333"/>
                    </a:lnTo>
                    <a:lnTo>
                      <a:pt x="249" y="330"/>
                    </a:lnTo>
                    <a:lnTo>
                      <a:pt x="249" y="328"/>
                    </a:lnTo>
                    <a:lnTo>
                      <a:pt x="249" y="326"/>
                    </a:lnTo>
                    <a:lnTo>
                      <a:pt x="249" y="326"/>
                    </a:lnTo>
                    <a:lnTo>
                      <a:pt x="249" y="326"/>
                    </a:lnTo>
                    <a:lnTo>
                      <a:pt x="249" y="324"/>
                    </a:lnTo>
                    <a:lnTo>
                      <a:pt x="246" y="319"/>
                    </a:lnTo>
                    <a:lnTo>
                      <a:pt x="246" y="319"/>
                    </a:lnTo>
                    <a:lnTo>
                      <a:pt x="246" y="319"/>
                    </a:lnTo>
                    <a:lnTo>
                      <a:pt x="246" y="317"/>
                    </a:lnTo>
                    <a:lnTo>
                      <a:pt x="246" y="317"/>
                    </a:lnTo>
                    <a:lnTo>
                      <a:pt x="246" y="317"/>
                    </a:lnTo>
                    <a:lnTo>
                      <a:pt x="246" y="317"/>
                    </a:lnTo>
                    <a:lnTo>
                      <a:pt x="246" y="315"/>
                    </a:lnTo>
                    <a:lnTo>
                      <a:pt x="244" y="315"/>
                    </a:lnTo>
                    <a:lnTo>
                      <a:pt x="244" y="315"/>
                    </a:lnTo>
                    <a:lnTo>
                      <a:pt x="244" y="315"/>
                    </a:lnTo>
                    <a:lnTo>
                      <a:pt x="244" y="313"/>
                    </a:lnTo>
                    <a:lnTo>
                      <a:pt x="246" y="313"/>
                    </a:lnTo>
                    <a:lnTo>
                      <a:pt x="246" y="313"/>
                    </a:lnTo>
                    <a:lnTo>
                      <a:pt x="246" y="310"/>
                    </a:lnTo>
                    <a:lnTo>
                      <a:pt x="246" y="310"/>
                    </a:lnTo>
                    <a:lnTo>
                      <a:pt x="249" y="310"/>
                    </a:lnTo>
                    <a:lnTo>
                      <a:pt x="249" y="308"/>
                    </a:lnTo>
                    <a:lnTo>
                      <a:pt x="249" y="308"/>
                    </a:lnTo>
                    <a:lnTo>
                      <a:pt x="249" y="306"/>
                    </a:lnTo>
                    <a:lnTo>
                      <a:pt x="249" y="306"/>
                    </a:lnTo>
                    <a:lnTo>
                      <a:pt x="249" y="306"/>
                    </a:lnTo>
                    <a:lnTo>
                      <a:pt x="251" y="306"/>
                    </a:lnTo>
                    <a:lnTo>
                      <a:pt x="251" y="304"/>
                    </a:lnTo>
                    <a:lnTo>
                      <a:pt x="251" y="304"/>
                    </a:lnTo>
                    <a:lnTo>
                      <a:pt x="253" y="304"/>
                    </a:lnTo>
                    <a:lnTo>
                      <a:pt x="257" y="302"/>
                    </a:lnTo>
                    <a:lnTo>
                      <a:pt x="257" y="302"/>
                    </a:lnTo>
                    <a:lnTo>
                      <a:pt x="257" y="302"/>
                    </a:lnTo>
                    <a:lnTo>
                      <a:pt x="257" y="302"/>
                    </a:lnTo>
                    <a:lnTo>
                      <a:pt x="260" y="299"/>
                    </a:lnTo>
                    <a:lnTo>
                      <a:pt x="260" y="299"/>
                    </a:lnTo>
                    <a:lnTo>
                      <a:pt x="260" y="297"/>
                    </a:lnTo>
                    <a:lnTo>
                      <a:pt x="262" y="297"/>
                    </a:lnTo>
                    <a:lnTo>
                      <a:pt x="262" y="297"/>
                    </a:lnTo>
                    <a:lnTo>
                      <a:pt x="262" y="297"/>
                    </a:lnTo>
                    <a:lnTo>
                      <a:pt x="262" y="297"/>
                    </a:lnTo>
                    <a:lnTo>
                      <a:pt x="262" y="299"/>
                    </a:lnTo>
                    <a:lnTo>
                      <a:pt x="262" y="299"/>
                    </a:lnTo>
                    <a:lnTo>
                      <a:pt x="264" y="299"/>
                    </a:lnTo>
                    <a:lnTo>
                      <a:pt x="264" y="299"/>
                    </a:lnTo>
                    <a:lnTo>
                      <a:pt x="264" y="297"/>
                    </a:lnTo>
                    <a:lnTo>
                      <a:pt x="266" y="297"/>
                    </a:lnTo>
                    <a:lnTo>
                      <a:pt x="266" y="297"/>
                    </a:lnTo>
                    <a:lnTo>
                      <a:pt x="266" y="297"/>
                    </a:lnTo>
                    <a:lnTo>
                      <a:pt x="266" y="297"/>
                    </a:lnTo>
                    <a:lnTo>
                      <a:pt x="266" y="297"/>
                    </a:lnTo>
                    <a:lnTo>
                      <a:pt x="266" y="299"/>
                    </a:lnTo>
                    <a:lnTo>
                      <a:pt x="269" y="299"/>
                    </a:lnTo>
                    <a:lnTo>
                      <a:pt x="269" y="299"/>
                    </a:lnTo>
                    <a:lnTo>
                      <a:pt x="269" y="299"/>
                    </a:lnTo>
                    <a:lnTo>
                      <a:pt x="269" y="299"/>
                    </a:lnTo>
                    <a:lnTo>
                      <a:pt x="269" y="299"/>
                    </a:lnTo>
                    <a:lnTo>
                      <a:pt x="271" y="299"/>
                    </a:lnTo>
                    <a:lnTo>
                      <a:pt x="271" y="299"/>
                    </a:lnTo>
                    <a:lnTo>
                      <a:pt x="271" y="299"/>
                    </a:lnTo>
                    <a:lnTo>
                      <a:pt x="271" y="299"/>
                    </a:lnTo>
                    <a:lnTo>
                      <a:pt x="273" y="299"/>
                    </a:lnTo>
                    <a:lnTo>
                      <a:pt x="273" y="299"/>
                    </a:lnTo>
                    <a:lnTo>
                      <a:pt x="273" y="299"/>
                    </a:lnTo>
                    <a:lnTo>
                      <a:pt x="273" y="299"/>
                    </a:lnTo>
                    <a:lnTo>
                      <a:pt x="273" y="299"/>
                    </a:lnTo>
                    <a:lnTo>
                      <a:pt x="273" y="302"/>
                    </a:lnTo>
                    <a:lnTo>
                      <a:pt x="273" y="302"/>
                    </a:lnTo>
                    <a:lnTo>
                      <a:pt x="273" y="302"/>
                    </a:lnTo>
                    <a:lnTo>
                      <a:pt x="273" y="302"/>
                    </a:lnTo>
                    <a:lnTo>
                      <a:pt x="275" y="302"/>
                    </a:lnTo>
                    <a:lnTo>
                      <a:pt x="275" y="299"/>
                    </a:lnTo>
                    <a:lnTo>
                      <a:pt x="275" y="299"/>
                    </a:lnTo>
                    <a:lnTo>
                      <a:pt x="275" y="299"/>
                    </a:lnTo>
                    <a:lnTo>
                      <a:pt x="275" y="299"/>
                    </a:lnTo>
                    <a:lnTo>
                      <a:pt x="277" y="299"/>
                    </a:lnTo>
                    <a:lnTo>
                      <a:pt x="277" y="299"/>
                    </a:lnTo>
                    <a:lnTo>
                      <a:pt x="277" y="299"/>
                    </a:lnTo>
                    <a:lnTo>
                      <a:pt x="277" y="299"/>
                    </a:lnTo>
                    <a:lnTo>
                      <a:pt x="277" y="299"/>
                    </a:lnTo>
                    <a:lnTo>
                      <a:pt x="280" y="299"/>
                    </a:lnTo>
                    <a:lnTo>
                      <a:pt x="282" y="297"/>
                    </a:lnTo>
                    <a:lnTo>
                      <a:pt x="282" y="297"/>
                    </a:lnTo>
                    <a:lnTo>
                      <a:pt x="282" y="297"/>
                    </a:lnTo>
                    <a:lnTo>
                      <a:pt x="284" y="297"/>
                    </a:lnTo>
                    <a:lnTo>
                      <a:pt x="284" y="297"/>
                    </a:lnTo>
                    <a:lnTo>
                      <a:pt x="284" y="297"/>
                    </a:lnTo>
                    <a:lnTo>
                      <a:pt x="284" y="297"/>
                    </a:lnTo>
                    <a:lnTo>
                      <a:pt x="286" y="297"/>
                    </a:lnTo>
                    <a:lnTo>
                      <a:pt x="286" y="297"/>
                    </a:lnTo>
                    <a:lnTo>
                      <a:pt x="286" y="297"/>
                    </a:lnTo>
                    <a:lnTo>
                      <a:pt x="286" y="297"/>
                    </a:lnTo>
                    <a:lnTo>
                      <a:pt x="286" y="295"/>
                    </a:lnTo>
                    <a:lnTo>
                      <a:pt x="286" y="295"/>
                    </a:lnTo>
                    <a:lnTo>
                      <a:pt x="289" y="293"/>
                    </a:lnTo>
                    <a:lnTo>
                      <a:pt x="291" y="291"/>
                    </a:lnTo>
                    <a:lnTo>
                      <a:pt x="291" y="291"/>
                    </a:lnTo>
                    <a:lnTo>
                      <a:pt x="291" y="288"/>
                    </a:lnTo>
                    <a:lnTo>
                      <a:pt x="293" y="284"/>
                    </a:lnTo>
                    <a:lnTo>
                      <a:pt x="293" y="284"/>
                    </a:lnTo>
                    <a:lnTo>
                      <a:pt x="293" y="284"/>
                    </a:lnTo>
                    <a:lnTo>
                      <a:pt x="295" y="284"/>
                    </a:lnTo>
                    <a:lnTo>
                      <a:pt x="297" y="282"/>
                    </a:lnTo>
                    <a:lnTo>
                      <a:pt x="297" y="282"/>
                    </a:lnTo>
                    <a:lnTo>
                      <a:pt x="300" y="282"/>
                    </a:lnTo>
                    <a:lnTo>
                      <a:pt x="300" y="282"/>
                    </a:lnTo>
                    <a:lnTo>
                      <a:pt x="300" y="282"/>
                    </a:lnTo>
                    <a:lnTo>
                      <a:pt x="297" y="282"/>
                    </a:lnTo>
                    <a:lnTo>
                      <a:pt x="297" y="279"/>
                    </a:lnTo>
                    <a:lnTo>
                      <a:pt x="297" y="279"/>
                    </a:lnTo>
                    <a:lnTo>
                      <a:pt x="297" y="279"/>
                    </a:lnTo>
                    <a:lnTo>
                      <a:pt x="295" y="279"/>
                    </a:lnTo>
                    <a:lnTo>
                      <a:pt x="297" y="279"/>
                    </a:lnTo>
                    <a:lnTo>
                      <a:pt x="297" y="279"/>
                    </a:lnTo>
                    <a:lnTo>
                      <a:pt x="297" y="279"/>
                    </a:lnTo>
                    <a:lnTo>
                      <a:pt x="297" y="279"/>
                    </a:lnTo>
                    <a:lnTo>
                      <a:pt x="300" y="279"/>
                    </a:lnTo>
                    <a:lnTo>
                      <a:pt x="300" y="279"/>
                    </a:lnTo>
                    <a:lnTo>
                      <a:pt x="300" y="279"/>
                    </a:lnTo>
                    <a:lnTo>
                      <a:pt x="304" y="279"/>
                    </a:lnTo>
                    <a:lnTo>
                      <a:pt x="306" y="282"/>
                    </a:lnTo>
                    <a:lnTo>
                      <a:pt x="306" y="282"/>
                    </a:lnTo>
                    <a:lnTo>
                      <a:pt x="306" y="282"/>
                    </a:lnTo>
                    <a:lnTo>
                      <a:pt x="306" y="282"/>
                    </a:lnTo>
                    <a:lnTo>
                      <a:pt x="306" y="282"/>
                    </a:lnTo>
                    <a:lnTo>
                      <a:pt x="308" y="282"/>
                    </a:lnTo>
                    <a:lnTo>
                      <a:pt x="308" y="284"/>
                    </a:lnTo>
                    <a:lnTo>
                      <a:pt x="308" y="284"/>
                    </a:lnTo>
                    <a:lnTo>
                      <a:pt x="311" y="284"/>
                    </a:lnTo>
                    <a:lnTo>
                      <a:pt x="311" y="284"/>
                    </a:lnTo>
                    <a:lnTo>
                      <a:pt x="311" y="284"/>
                    </a:lnTo>
                    <a:lnTo>
                      <a:pt x="313" y="284"/>
                    </a:lnTo>
                    <a:lnTo>
                      <a:pt x="313" y="284"/>
                    </a:lnTo>
                    <a:lnTo>
                      <a:pt x="313" y="284"/>
                    </a:lnTo>
                    <a:lnTo>
                      <a:pt x="313" y="284"/>
                    </a:lnTo>
                    <a:lnTo>
                      <a:pt x="313" y="286"/>
                    </a:lnTo>
                    <a:lnTo>
                      <a:pt x="313" y="286"/>
                    </a:lnTo>
                    <a:lnTo>
                      <a:pt x="313" y="286"/>
                    </a:lnTo>
                    <a:lnTo>
                      <a:pt x="313" y="288"/>
                    </a:lnTo>
                    <a:lnTo>
                      <a:pt x="315" y="288"/>
                    </a:lnTo>
                    <a:lnTo>
                      <a:pt x="315" y="288"/>
                    </a:lnTo>
                    <a:lnTo>
                      <a:pt x="315" y="288"/>
                    </a:lnTo>
                    <a:lnTo>
                      <a:pt x="315" y="286"/>
                    </a:lnTo>
                    <a:lnTo>
                      <a:pt x="315" y="286"/>
                    </a:lnTo>
                    <a:lnTo>
                      <a:pt x="315" y="286"/>
                    </a:lnTo>
                    <a:lnTo>
                      <a:pt x="315" y="286"/>
                    </a:lnTo>
                    <a:lnTo>
                      <a:pt x="315" y="286"/>
                    </a:lnTo>
                    <a:lnTo>
                      <a:pt x="315" y="284"/>
                    </a:lnTo>
                    <a:lnTo>
                      <a:pt x="315" y="284"/>
                    </a:lnTo>
                    <a:lnTo>
                      <a:pt x="315" y="284"/>
                    </a:lnTo>
                    <a:lnTo>
                      <a:pt x="317" y="284"/>
                    </a:lnTo>
                    <a:lnTo>
                      <a:pt x="317" y="284"/>
                    </a:lnTo>
                    <a:lnTo>
                      <a:pt x="317" y="282"/>
                    </a:lnTo>
                    <a:lnTo>
                      <a:pt x="317" y="282"/>
                    </a:lnTo>
                    <a:lnTo>
                      <a:pt x="320" y="282"/>
                    </a:lnTo>
                    <a:lnTo>
                      <a:pt x="320" y="282"/>
                    </a:lnTo>
                    <a:lnTo>
                      <a:pt x="322" y="282"/>
                    </a:lnTo>
                    <a:lnTo>
                      <a:pt x="322" y="282"/>
                    </a:lnTo>
                    <a:lnTo>
                      <a:pt x="324" y="282"/>
                    </a:lnTo>
                    <a:lnTo>
                      <a:pt x="324" y="282"/>
                    </a:lnTo>
                    <a:lnTo>
                      <a:pt x="324" y="282"/>
                    </a:lnTo>
                    <a:lnTo>
                      <a:pt x="324" y="282"/>
                    </a:lnTo>
                    <a:lnTo>
                      <a:pt x="326" y="284"/>
                    </a:lnTo>
                    <a:lnTo>
                      <a:pt x="326" y="284"/>
                    </a:lnTo>
                    <a:lnTo>
                      <a:pt x="326" y="284"/>
                    </a:lnTo>
                    <a:lnTo>
                      <a:pt x="328" y="282"/>
                    </a:lnTo>
                    <a:lnTo>
                      <a:pt x="328" y="282"/>
                    </a:lnTo>
                    <a:lnTo>
                      <a:pt x="331" y="282"/>
                    </a:lnTo>
                    <a:lnTo>
                      <a:pt x="337" y="282"/>
                    </a:lnTo>
                    <a:lnTo>
                      <a:pt x="339" y="282"/>
                    </a:lnTo>
                    <a:lnTo>
                      <a:pt x="339" y="279"/>
                    </a:lnTo>
                    <a:lnTo>
                      <a:pt x="339" y="279"/>
                    </a:lnTo>
                    <a:lnTo>
                      <a:pt x="342" y="279"/>
                    </a:lnTo>
                    <a:lnTo>
                      <a:pt x="344" y="279"/>
                    </a:lnTo>
                    <a:lnTo>
                      <a:pt x="344" y="279"/>
                    </a:lnTo>
                    <a:lnTo>
                      <a:pt x="344" y="279"/>
                    </a:lnTo>
                    <a:lnTo>
                      <a:pt x="344" y="279"/>
                    </a:lnTo>
                    <a:lnTo>
                      <a:pt x="346" y="282"/>
                    </a:lnTo>
                    <a:lnTo>
                      <a:pt x="346" y="282"/>
                    </a:lnTo>
                    <a:lnTo>
                      <a:pt x="346" y="282"/>
                    </a:lnTo>
                    <a:lnTo>
                      <a:pt x="348" y="282"/>
                    </a:lnTo>
                    <a:lnTo>
                      <a:pt x="348" y="282"/>
                    </a:lnTo>
                    <a:lnTo>
                      <a:pt x="351" y="282"/>
                    </a:lnTo>
                    <a:lnTo>
                      <a:pt x="351" y="284"/>
                    </a:lnTo>
                    <a:lnTo>
                      <a:pt x="351" y="284"/>
                    </a:lnTo>
                    <a:lnTo>
                      <a:pt x="353" y="284"/>
                    </a:lnTo>
                    <a:lnTo>
                      <a:pt x="353" y="286"/>
                    </a:lnTo>
                    <a:lnTo>
                      <a:pt x="357" y="288"/>
                    </a:lnTo>
                    <a:lnTo>
                      <a:pt x="359" y="291"/>
                    </a:lnTo>
                    <a:lnTo>
                      <a:pt x="359" y="291"/>
                    </a:lnTo>
                    <a:lnTo>
                      <a:pt x="359" y="291"/>
                    </a:lnTo>
                    <a:lnTo>
                      <a:pt x="359" y="293"/>
                    </a:lnTo>
                    <a:lnTo>
                      <a:pt x="364" y="295"/>
                    </a:lnTo>
                    <a:lnTo>
                      <a:pt x="370" y="297"/>
                    </a:lnTo>
                    <a:lnTo>
                      <a:pt x="370" y="297"/>
                    </a:lnTo>
                    <a:lnTo>
                      <a:pt x="373" y="297"/>
                    </a:lnTo>
                    <a:lnTo>
                      <a:pt x="375" y="297"/>
                    </a:lnTo>
                    <a:lnTo>
                      <a:pt x="377" y="297"/>
                    </a:lnTo>
                    <a:lnTo>
                      <a:pt x="377" y="295"/>
                    </a:lnTo>
                    <a:lnTo>
                      <a:pt x="379" y="295"/>
                    </a:lnTo>
                    <a:lnTo>
                      <a:pt x="379" y="293"/>
                    </a:lnTo>
                    <a:lnTo>
                      <a:pt x="379" y="293"/>
                    </a:lnTo>
                    <a:lnTo>
                      <a:pt x="379" y="293"/>
                    </a:lnTo>
                    <a:lnTo>
                      <a:pt x="379" y="293"/>
                    </a:lnTo>
                    <a:lnTo>
                      <a:pt x="382" y="293"/>
                    </a:lnTo>
                    <a:lnTo>
                      <a:pt x="382" y="293"/>
                    </a:lnTo>
                    <a:lnTo>
                      <a:pt x="386" y="291"/>
                    </a:lnTo>
                    <a:lnTo>
                      <a:pt x="393" y="288"/>
                    </a:lnTo>
                    <a:lnTo>
                      <a:pt x="393" y="286"/>
                    </a:lnTo>
                    <a:lnTo>
                      <a:pt x="393" y="286"/>
                    </a:lnTo>
                    <a:lnTo>
                      <a:pt x="395" y="284"/>
                    </a:lnTo>
                    <a:lnTo>
                      <a:pt x="395" y="282"/>
                    </a:lnTo>
                    <a:lnTo>
                      <a:pt x="397" y="282"/>
                    </a:lnTo>
                    <a:lnTo>
                      <a:pt x="399" y="279"/>
                    </a:lnTo>
                    <a:lnTo>
                      <a:pt x="402" y="279"/>
                    </a:lnTo>
                    <a:lnTo>
                      <a:pt x="404" y="279"/>
                    </a:lnTo>
                    <a:lnTo>
                      <a:pt x="404" y="279"/>
                    </a:lnTo>
                    <a:lnTo>
                      <a:pt x="404" y="279"/>
                    </a:lnTo>
                    <a:lnTo>
                      <a:pt x="404" y="279"/>
                    </a:lnTo>
                    <a:lnTo>
                      <a:pt x="404" y="279"/>
                    </a:lnTo>
                    <a:lnTo>
                      <a:pt x="404" y="277"/>
                    </a:lnTo>
                    <a:lnTo>
                      <a:pt x="404" y="277"/>
                    </a:lnTo>
                    <a:lnTo>
                      <a:pt x="406" y="277"/>
                    </a:lnTo>
                    <a:lnTo>
                      <a:pt x="406" y="277"/>
                    </a:lnTo>
                    <a:lnTo>
                      <a:pt x="406" y="277"/>
                    </a:lnTo>
                    <a:lnTo>
                      <a:pt x="406" y="279"/>
                    </a:lnTo>
                    <a:lnTo>
                      <a:pt x="406" y="279"/>
                    </a:lnTo>
                    <a:lnTo>
                      <a:pt x="406" y="279"/>
                    </a:lnTo>
                    <a:lnTo>
                      <a:pt x="406" y="279"/>
                    </a:lnTo>
                    <a:lnTo>
                      <a:pt x="406" y="279"/>
                    </a:lnTo>
                    <a:lnTo>
                      <a:pt x="406" y="279"/>
                    </a:lnTo>
                    <a:lnTo>
                      <a:pt x="406" y="279"/>
                    </a:lnTo>
                    <a:lnTo>
                      <a:pt x="406" y="279"/>
                    </a:lnTo>
                    <a:lnTo>
                      <a:pt x="408" y="279"/>
                    </a:lnTo>
                    <a:lnTo>
                      <a:pt x="408" y="279"/>
                    </a:lnTo>
                    <a:lnTo>
                      <a:pt x="410" y="279"/>
                    </a:lnTo>
                    <a:lnTo>
                      <a:pt x="410" y="279"/>
                    </a:lnTo>
                    <a:lnTo>
                      <a:pt x="410" y="279"/>
                    </a:lnTo>
                    <a:lnTo>
                      <a:pt x="410" y="279"/>
                    </a:lnTo>
                    <a:lnTo>
                      <a:pt x="410" y="279"/>
                    </a:lnTo>
                    <a:lnTo>
                      <a:pt x="410" y="279"/>
                    </a:lnTo>
                    <a:lnTo>
                      <a:pt x="410" y="279"/>
                    </a:lnTo>
                    <a:lnTo>
                      <a:pt x="413" y="279"/>
                    </a:lnTo>
                    <a:lnTo>
                      <a:pt x="413" y="279"/>
                    </a:lnTo>
                    <a:lnTo>
                      <a:pt x="415" y="279"/>
                    </a:lnTo>
                    <a:lnTo>
                      <a:pt x="415" y="279"/>
                    </a:lnTo>
                    <a:lnTo>
                      <a:pt x="417" y="279"/>
                    </a:lnTo>
                    <a:lnTo>
                      <a:pt x="419" y="279"/>
                    </a:lnTo>
                    <a:lnTo>
                      <a:pt x="419" y="277"/>
                    </a:lnTo>
                    <a:lnTo>
                      <a:pt x="419" y="277"/>
                    </a:lnTo>
                    <a:lnTo>
                      <a:pt x="419" y="277"/>
                    </a:lnTo>
                    <a:lnTo>
                      <a:pt x="419" y="277"/>
                    </a:lnTo>
                    <a:lnTo>
                      <a:pt x="439" y="277"/>
                    </a:lnTo>
                    <a:lnTo>
                      <a:pt x="441" y="277"/>
                    </a:lnTo>
                    <a:lnTo>
                      <a:pt x="441" y="277"/>
                    </a:lnTo>
                    <a:lnTo>
                      <a:pt x="444" y="277"/>
                    </a:lnTo>
                    <a:lnTo>
                      <a:pt x="444" y="277"/>
                    </a:lnTo>
                    <a:lnTo>
                      <a:pt x="444" y="275"/>
                    </a:lnTo>
                    <a:lnTo>
                      <a:pt x="446" y="271"/>
                    </a:lnTo>
                    <a:lnTo>
                      <a:pt x="446" y="271"/>
                    </a:lnTo>
                    <a:lnTo>
                      <a:pt x="446" y="268"/>
                    </a:lnTo>
                    <a:lnTo>
                      <a:pt x="446" y="268"/>
                    </a:lnTo>
                    <a:lnTo>
                      <a:pt x="446" y="268"/>
                    </a:lnTo>
                    <a:lnTo>
                      <a:pt x="446" y="268"/>
                    </a:lnTo>
                    <a:lnTo>
                      <a:pt x="444" y="268"/>
                    </a:lnTo>
                    <a:lnTo>
                      <a:pt x="433" y="268"/>
                    </a:lnTo>
                    <a:lnTo>
                      <a:pt x="433" y="268"/>
                    </a:lnTo>
                    <a:lnTo>
                      <a:pt x="430" y="268"/>
                    </a:lnTo>
                    <a:lnTo>
                      <a:pt x="430" y="268"/>
                    </a:lnTo>
                    <a:lnTo>
                      <a:pt x="430" y="268"/>
                    </a:lnTo>
                    <a:lnTo>
                      <a:pt x="430" y="268"/>
                    </a:lnTo>
                    <a:lnTo>
                      <a:pt x="430" y="266"/>
                    </a:lnTo>
                    <a:lnTo>
                      <a:pt x="433" y="266"/>
                    </a:lnTo>
                    <a:lnTo>
                      <a:pt x="433" y="266"/>
                    </a:lnTo>
                    <a:lnTo>
                      <a:pt x="439" y="266"/>
                    </a:lnTo>
                    <a:lnTo>
                      <a:pt x="444" y="266"/>
                    </a:lnTo>
                    <a:lnTo>
                      <a:pt x="444" y="266"/>
                    </a:lnTo>
                    <a:lnTo>
                      <a:pt x="444" y="266"/>
                    </a:lnTo>
                    <a:lnTo>
                      <a:pt x="444" y="264"/>
                    </a:lnTo>
                    <a:lnTo>
                      <a:pt x="444" y="264"/>
                    </a:lnTo>
                    <a:lnTo>
                      <a:pt x="441" y="264"/>
                    </a:lnTo>
                    <a:lnTo>
                      <a:pt x="441" y="264"/>
                    </a:lnTo>
                    <a:lnTo>
                      <a:pt x="441" y="264"/>
                    </a:lnTo>
                    <a:lnTo>
                      <a:pt x="441" y="262"/>
                    </a:lnTo>
                    <a:lnTo>
                      <a:pt x="444" y="262"/>
                    </a:lnTo>
                    <a:lnTo>
                      <a:pt x="444" y="262"/>
                    </a:lnTo>
                    <a:lnTo>
                      <a:pt x="444" y="262"/>
                    </a:lnTo>
                    <a:lnTo>
                      <a:pt x="444" y="264"/>
                    </a:lnTo>
                    <a:lnTo>
                      <a:pt x="444" y="264"/>
                    </a:lnTo>
                    <a:lnTo>
                      <a:pt x="446" y="266"/>
                    </a:lnTo>
                    <a:lnTo>
                      <a:pt x="448" y="266"/>
                    </a:lnTo>
                    <a:lnTo>
                      <a:pt x="448" y="266"/>
                    </a:lnTo>
                    <a:lnTo>
                      <a:pt x="448" y="262"/>
                    </a:lnTo>
                    <a:lnTo>
                      <a:pt x="448" y="259"/>
                    </a:lnTo>
                    <a:lnTo>
                      <a:pt x="455" y="248"/>
                    </a:lnTo>
                    <a:lnTo>
                      <a:pt x="459" y="246"/>
                    </a:lnTo>
                    <a:lnTo>
                      <a:pt x="459" y="244"/>
                    </a:lnTo>
                    <a:lnTo>
                      <a:pt x="459" y="242"/>
                    </a:lnTo>
                    <a:lnTo>
                      <a:pt x="457" y="242"/>
                    </a:lnTo>
                    <a:lnTo>
                      <a:pt x="455" y="242"/>
                    </a:lnTo>
                    <a:lnTo>
                      <a:pt x="455" y="242"/>
                    </a:lnTo>
                    <a:lnTo>
                      <a:pt x="452" y="242"/>
                    </a:lnTo>
                    <a:lnTo>
                      <a:pt x="452" y="244"/>
                    </a:lnTo>
                    <a:lnTo>
                      <a:pt x="452" y="244"/>
                    </a:lnTo>
                    <a:lnTo>
                      <a:pt x="450" y="244"/>
                    </a:lnTo>
                    <a:lnTo>
                      <a:pt x="450" y="244"/>
                    </a:lnTo>
                    <a:lnTo>
                      <a:pt x="450" y="244"/>
                    </a:lnTo>
                    <a:lnTo>
                      <a:pt x="450" y="244"/>
                    </a:lnTo>
                    <a:lnTo>
                      <a:pt x="452" y="242"/>
                    </a:lnTo>
                    <a:lnTo>
                      <a:pt x="450" y="242"/>
                    </a:lnTo>
                    <a:lnTo>
                      <a:pt x="452" y="242"/>
                    </a:lnTo>
                    <a:lnTo>
                      <a:pt x="452" y="242"/>
                    </a:lnTo>
                    <a:lnTo>
                      <a:pt x="450" y="242"/>
                    </a:lnTo>
                    <a:lnTo>
                      <a:pt x="450" y="240"/>
                    </a:lnTo>
                    <a:lnTo>
                      <a:pt x="448" y="240"/>
                    </a:lnTo>
                    <a:lnTo>
                      <a:pt x="446" y="240"/>
                    </a:lnTo>
                    <a:lnTo>
                      <a:pt x="444" y="240"/>
                    </a:lnTo>
                    <a:lnTo>
                      <a:pt x="444" y="240"/>
                    </a:lnTo>
                    <a:lnTo>
                      <a:pt x="441" y="242"/>
                    </a:lnTo>
                    <a:lnTo>
                      <a:pt x="441" y="240"/>
                    </a:lnTo>
                    <a:lnTo>
                      <a:pt x="441" y="240"/>
                    </a:lnTo>
                    <a:lnTo>
                      <a:pt x="439" y="240"/>
                    </a:lnTo>
                    <a:lnTo>
                      <a:pt x="439" y="240"/>
                    </a:lnTo>
                    <a:lnTo>
                      <a:pt x="439" y="240"/>
                    </a:lnTo>
                    <a:lnTo>
                      <a:pt x="439" y="237"/>
                    </a:lnTo>
                    <a:lnTo>
                      <a:pt x="439" y="237"/>
                    </a:lnTo>
                    <a:lnTo>
                      <a:pt x="441" y="240"/>
                    </a:lnTo>
                    <a:lnTo>
                      <a:pt x="441" y="240"/>
                    </a:lnTo>
                    <a:lnTo>
                      <a:pt x="441" y="237"/>
                    </a:lnTo>
                    <a:lnTo>
                      <a:pt x="441" y="237"/>
                    </a:lnTo>
                    <a:lnTo>
                      <a:pt x="439" y="237"/>
                    </a:lnTo>
                    <a:lnTo>
                      <a:pt x="437" y="237"/>
                    </a:lnTo>
                    <a:lnTo>
                      <a:pt x="435" y="237"/>
                    </a:lnTo>
                    <a:lnTo>
                      <a:pt x="433" y="235"/>
                    </a:lnTo>
                    <a:lnTo>
                      <a:pt x="435" y="235"/>
                    </a:lnTo>
                    <a:lnTo>
                      <a:pt x="437" y="235"/>
                    </a:lnTo>
                    <a:lnTo>
                      <a:pt x="437" y="235"/>
                    </a:lnTo>
                    <a:lnTo>
                      <a:pt x="435" y="233"/>
                    </a:lnTo>
                    <a:lnTo>
                      <a:pt x="435" y="233"/>
                    </a:lnTo>
                    <a:lnTo>
                      <a:pt x="435" y="233"/>
                    </a:lnTo>
                    <a:lnTo>
                      <a:pt x="435" y="233"/>
                    </a:lnTo>
                    <a:lnTo>
                      <a:pt x="435" y="231"/>
                    </a:lnTo>
                    <a:lnTo>
                      <a:pt x="435" y="231"/>
                    </a:lnTo>
                    <a:lnTo>
                      <a:pt x="433" y="226"/>
                    </a:lnTo>
                    <a:lnTo>
                      <a:pt x="433" y="226"/>
                    </a:lnTo>
                    <a:lnTo>
                      <a:pt x="433" y="226"/>
                    </a:lnTo>
                    <a:lnTo>
                      <a:pt x="437" y="231"/>
                    </a:lnTo>
                    <a:lnTo>
                      <a:pt x="437" y="231"/>
                    </a:lnTo>
                    <a:lnTo>
                      <a:pt x="439" y="233"/>
                    </a:lnTo>
                    <a:lnTo>
                      <a:pt x="441" y="233"/>
                    </a:lnTo>
                    <a:lnTo>
                      <a:pt x="444" y="235"/>
                    </a:lnTo>
                    <a:lnTo>
                      <a:pt x="446" y="235"/>
                    </a:lnTo>
                    <a:lnTo>
                      <a:pt x="446" y="233"/>
                    </a:lnTo>
                    <a:lnTo>
                      <a:pt x="446" y="235"/>
                    </a:lnTo>
                    <a:lnTo>
                      <a:pt x="448" y="235"/>
                    </a:lnTo>
                    <a:lnTo>
                      <a:pt x="448" y="235"/>
                    </a:lnTo>
                    <a:lnTo>
                      <a:pt x="448" y="233"/>
                    </a:lnTo>
                    <a:lnTo>
                      <a:pt x="450" y="235"/>
                    </a:lnTo>
                    <a:lnTo>
                      <a:pt x="450" y="235"/>
                    </a:lnTo>
                    <a:lnTo>
                      <a:pt x="452" y="235"/>
                    </a:lnTo>
                    <a:lnTo>
                      <a:pt x="452" y="235"/>
                    </a:lnTo>
                    <a:lnTo>
                      <a:pt x="452" y="235"/>
                    </a:lnTo>
                    <a:lnTo>
                      <a:pt x="452" y="233"/>
                    </a:lnTo>
                    <a:lnTo>
                      <a:pt x="455" y="233"/>
                    </a:lnTo>
                    <a:lnTo>
                      <a:pt x="455" y="233"/>
                    </a:lnTo>
                    <a:lnTo>
                      <a:pt x="455" y="233"/>
                    </a:lnTo>
                    <a:lnTo>
                      <a:pt x="457" y="233"/>
                    </a:lnTo>
                    <a:lnTo>
                      <a:pt x="457" y="231"/>
                    </a:lnTo>
                    <a:lnTo>
                      <a:pt x="457" y="231"/>
                    </a:lnTo>
                    <a:lnTo>
                      <a:pt x="455" y="228"/>
                    </a:lnTo>
                    <a:lnTo>
                      <a:pt x="455" y="228"/>
                    </a:lnTo>
                    <a:lnTo>
                      <a:pt x="455" y="228"/>
                    </a:lnTo>
                    <a:lnTo>
                      <a:pt x="452" y="228"/>
                    </a:lnTo>
                    <a:lnTo>
                      <a:pt x="452" y="228"/>
                    </a:lnTo>
                    <a:lnTo>
                      <a:pt x="455" y="226"/>
                    </a:lnTo>
                    <a:lnTo>
                      <a:pt x="455" y="226"/>
                    </a:lnTo>
                    <a:lnTo>
                      <a:pt x="452" y="226"/>
                    </a:lnTo>
                    <a:lnTo>
                      <a:pt x="450" y="224"/>
                    </a:lnTo>
                    <a:lnTo>
                      <a:pt x="450" y="224"/>
                    </a:lnTo>
                    <a:lnTo>
                      <a:pt x="452" y="224"/>
                    </a:lnTo>
                    <a:lnTo>
                      <a:pt x="455" y="224"/>
                    </a:lnTo>
                    <a:lnTo>
                      <a:pt x="455" y="224"/>
                    </a:lnTo>
                    <a:lnTo>
                      <a:pt x="452" y="220"/>
                    </a:lnTo>
                    <a:lnTo>
                      <a:pt x="452" y="217"/>
                    </a:lnTo>
                    <a:lnTo>
                      <a:pt x="455" y="217"/>
                    </a:lnTo>
                    <a:lnTo>
                      <a:pt x="455" y="217"/>
                    </a:lnTo>
                    <a:lnTo>
                      <a:pt x="455" y="217"/>
                    </a:lnTo>
                    <a:lnTo>
                      <a:pt x="455" y="220"/>
                    </a:lnTo>
                    <a:lnTo>
                      <a:pt x="455" y="220"/>
                    </a:lnTo>
                    <a:lnTo>
                      <a:pt x="455" y="217"/>
                    </a:lnTo>
                    <a:lnTo>
                      <a:pt x="455" y="217"/>
                    </a:lnTo>
                    <a:lnTo>
                      <a:pt x="457" y="220"/>
                    </a:lnTo>
                    <a:lnTo>
                      <a:pt x="457" y="220"/>
                    </a:lnTo>
                    <a:lnTo>
                      <a:pt x="459" y="222"/>
                    </a:lnTo>
                    <a:lnTo>
                      <a:pt x="459" y="222"/>
                    </a:lnTo>
                    <a:lnTo>
                      <a:pt x="461" y="222"/>
                    </a:lnTo>
                    <a:lnTo>
                      <a:pt x="461" y="222"/>
                    </a:lnTo>
                    <a:lnTo>
                      <a:pt x="461" y="222"/>
                    </a:lnTo>
                    <a:lnTo>
                      <a:pt x="461" y="222"/>
                    </a:lnTo>
                    <a:lnTo>
                      <a:pt x="461" y="222"/>
                    </a:lnTo>
                    <a:lnTo>
                      <a:pt x="461" y="222"/>
                    </a:lnTo>
                    <a:lnTo>
                      <a:pt x="459" y="220"/>
                    </a:lnTo>
                    <a:lnTo>
                      <a:pt x="459" y="220"/>
                    </a:lnTo>
                    <a:lnTo>
                      <a:pt x="459" y="220"/>
                    </a:lnTo>
                    <a:lnTo>
                      <a:pt x="459" y="220"/>
                    </a:lnTo>
                    <a:lnTo>
                      <a:pt x="459" y="220"/>
                    </a:lnTo>
                    <a:lnTo>
                      <a:pt x="461" y="220"/>
                    </a:lnTo>
                    <a:lnTo>
                      <a:pt x="461" y="217"/>
                    </a:lnTo>
                    <a:lnTo>
                      <a:pt x="461" y="217"/>
                    </a:lnTo>
                    <a:lnTo>
                      <a:pt x="464" y="215"/>
                    </a:lnTo>
                    <a:lnTo>
                      <a:pt x="464" y="217"/>
                    </a:lnTo>
                    <a:lnTo>
                      <a:pt x="461" y="220"/>
                    </a:lnTo>
                    <a:lnTo>
                      <a:pt x="461" y="224"/>
                    </a:lnTo>
                    <a:lnTo>
                      <a:pt x="461" y="224"/>
                    </a:lnTo>
                    <a:lnTo>
                      <a:pt x="464" y="224"/>
                    </a:lnTo>
                    <a:lnTo>
                      <a:pt x="464" y="224"/>
                    </a:lnTo>
                    <a:lnTo>
                      <a:pt x="461" y="226"/>
                    </a:lnTo>
                    <a:lnTo>
                      <a:pt x="464" y="226"/>
                    </a:lnTo>
                    <a:lnTo>
                      <a:pt x="464" y="226"/>
                    </a:lnTo>
                    <a:lnTo>
                      <a:pt x="466" y="226"/>
                    </a:lnTo>
                    <a:lnTo>
                      <a:pt x="466" y="224"/>
                    </a:lnTo>
                    <a:lnTo>
                      <a:pt x="466" y="224"/>
                    </a:lnTo>
                    <a:lnTo>
                      <a:pt x="466" y="222"/>
                    </a:lnTo>
                    <a:lnTo>
                      <a:pt x="466" y="222"/>
                    </a:lnTo>
                    <a:lnTo>
                      <a:pt x="466" y="222"/>
                    </a:lnTo>
                    <a:lnTo>
                      <a:pt x="468" y="224"/>
                    </a:lnTo>
                    <a:lnTo>
                      <a:pt x="468" y="224"/>
                    </a:lnTo>
                    <a:lnTo>
                      <a:pt x="468" y="224"/>
                    </a:lnTo>
                    <a:lnTo>
                      <a:pt x="470" y="222"/>
                    </a:lnTo>
                    <a:lnTo>
                      <a:pt x="470" y="222"/>
                    </a:lnTo>
                    <a:lnTo>
                      <a:pt x="472" y="222"/>
                    </a:lnTo>
                    <a:lnTo>
                      <a:pt x="475" y="222"/>
                    </a:lnTo>
                    <a:lnTo>
                      <a:pt x="475" y="220"/>
                    </a:lnTo>
                    <a:lnTo>
                      <a:pt x="477" y="220"/>
                    </a:lnTo>
                    <a:lnTo>
                      <a:pt x="477" y="220"/>
                    </a:lnTo>
                    <a:lnTo>
                      <a:pt x="477" y="222"/>
                    </a:lnTo>
                    <a:lnTo>
                      <a:pt x="472" y="222"/>
                    </a:lnTo>
                    <a:lnTo>
                      <a:pt x="472" y="224"/>
                    </a:lnTo>
                    <a:lnTo>
                      <a:pt x="472" y="224"/>
                    </a:lnTo>
                    <a:lnTo>
                      <a:pt x="470" y="224"/>
                    </a:lnTo>
                    <a:lnTo>
                      <a:pt x="470" y="224"/>
                    </a:lnTo>
                    <a:lnTo>
                      <a:pt x="470" y="226"/>
                    </a:lnTo>
                    <a:lnTo>
                      <a:pt x="470" y="226"/>
                    </a:lnTo>
                    <a:lnTo>
                      <a:pt x="468" y="231"/>
                    </a:lnTo>
                    <a:lnTo>
                      <a:pt x="468" y="233"/>
                    </a:lnTo>
                    <a:lnTo>
                      <a:pt x="468" y="233"/>
                    </a:lnTo>
                    <a:lnTo>
                      <a:pt x="470" y="235"/>
                    </a:lnTo>
                    <a:lnTo>
                      <a:pt x="472" y="235"/>
                    </a:lnTo>
                    <a:lnTo>
                      <a:pt x="472" y="231"/>
                    </a:lnTo>
                    <a:lnTo>
                      <a:pt x="475" y="228"/>
                    </a:lnTo>
                    <a:lnTo>
                      <a:pt x="475" y="228"/>
                    </a:lnTo>
                    <a:lnTo>
                      <a:pt x="479" y="224"/>
                    </a:lnTo>
                    <a:lnTo>
                      <a:pt x="481" y="222"/>
                    </a:lnTo>
                    <a:lnTo>
                      <a:pt x="481" y="222"/>
                    </a:lnTo>
                    <a:lnTo>
                      <a:pt x="481" y="222"/>
                    </a:lnTo>
                    <a:lnTo>
                      <a:pt x="481" y="220"/>
                    </a:lnTo>
                    <a:lnTo>
                      <a:pt x="481" y="220"/>
                    </a:lnTo>
                    <a:lnTo>
                      <a:pt x="483" y="217"/>
                    </a:lnTo>
                    <a:lnTo>
                      <a:pt x="483" y="215"/>
                    </a:lnTo>
                    <a:lnTo>
                      <a:pt x="483" y="215"/>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8C7CC556-A464-AF98-791E-E34E61B5F858}"/>
                  </a:ext>
                </a:extLst>
              </p:cNvPr>
              <p:cNvSpPr>
                <a:spLocks/>
              </p:cNvSpPr>
              <p:nvPr/>
            </p:nvSpPr>
            <p:spPr bwMode="auto">
              <a:xfrm>
                <a:off x="5079442" y="2190749"/>
                <a:ext cx="460375" cy="263525"/>
              </a:xfrm>
              <a:custGeom>
                <a:avLst/>
                <a:gdLst>
                  <a:gd name="T0" fmla="*/ 284 w 290"/>
                  <a:gd name="T1" fmla="*/ 79 h 166"/>
                  <a:gd name="T2" fmla="*/ 284 w 290"/>
                  <a:gd name="T3" fmla="*/ 70 h 166"/>
                  <a:gd name="T4" fmla="*/ 279 w 290"/>
                  <a:gd name="T5" fmla="*/ 51 h 166"/>
                  <a:gd name="T6" fmla="*/ 270 w 290"/>
                  <a:gd name="T7" fmla="*/ 37 h 166"/>
                  <a:gd name="T8" fmla="*/ 226 w 290"/>
                  <a:gd name="T9" fmla="*/ 28 h 166"/>
                  <a:gd name="T10" fmla="*/ 182 w 290"/>
                  <a:gd name="T11" fmla="*/ 28 h 166"/>
                  <a:gd name="T12" fmla="*/ 173 w 290"/>
                  <a:gd name="T13" fmla="*/ 22 h 166"/>
                  <a:gd name="T14" fmla="*/ 168 w 290"/>
                  <a:gd name="T15" fmla="*/ 44 h 166"/>
                  <a:gd name="T16" fmla="*/ 162 w 290"/>
                  <a:gd name="T17" fmla="*/ 53 h 166"/>
                  <a:gd name="T18" fmla="*/ 157 w 290"/>
                  <a:gd name="T19" fmla="*/ 66 h 166"/>
                  <a:gd name="T20" fmla="*/ 146 w 290"/>
                  <a:gd name="T21" fmla="*/ 59 h 166"/>
                  <a:gd name="T22" fmla="*/ 128 w 290"/>
                  <a:gd name="T23" fmla="*/ 51 h 166"/>
                  <a:gd name="T24" fmla="*/ 109 w 290"/>
                  <a:gd name="T25" fmla="*/ 55 h 166"/>
                  <a:gd name="T26" fmla="*/ 91 w 290"/>
                  <a:gd name="T27" fmla="*/ 48 h 166"/>
                  <a:gd name="T28" fmla="*/ 100 w 290"/>
                  <a:gd name="T29" fmla="*/ 26 h 166"/>
                  <a:gd name="T30" fmla="*/ 111 w 290"/>
                  <a:gd name="T31" fmla="*/ 0 h 166"/>
                  <a:gd name="T32" fmla="*/ 89 w 290"/>
                  <a:gd name="T33" fmla="*/ 6 h 166"/>
                  <a:gd name="T34" fmla="*/ 71 w 290"/>
                  <a:gd name="T35" fmla="*/ 17 h 166"/>
                  <a:gd name="T36" fmla="*/ 55 w 290"/>
                  <a:gd name="T37" fmla="*/ 31 h 166"/>
                  <a:gd name="T38" fmla="*/ 35 w 290"/>
                  <a:gd name="T39" fmla="*/ 33 h 166"/>
                  <a:gd name="T40" fmla="*/ 18 w 290"/>
                  <a:gd name="T41" fmla="*/ 24 h 166"/>
                  <a:gd name="T42" fmla="*/ 9 w 290"/>
                  <a:gd name="T43" fmla="*/ 53 h 166"/>
                  <a:gd name="T44" fmla="*/ 0 w 290"/>
                  <a:gd name="T45" fmla="*/ 70 h 166"/>
                  <a:gd name="T46" fmla="*/ 7 w 290"/>
                  <a:gd name="T47" fmla="*/ 84 h 166"/>
                  <a:gd name="T48" fmla="*/ 15 w 290"/>
                  <a:gd name="T49" fmla="*/ 93 h 166"/>
                  <a:gd name="T50" fmla="*/ 9 w 290"/>
                  <a:gd name="T51" fmla="*/ 110 h 166"/>
                  <a:gd name="T52" fmla="*/ 7 w 290"/>
                  <a:gd name="T53" fmla="*/ 117 h 166"/>
                  <a:gd name="T54" fmla="*/ 11 w 290"/>
                  <a:gd name="T55" fmla="*/ 124 h 166"/>
                  <a:gd name="T56" fmla="*/ 22 w 290"/>
                  <a:gd name="T57" fmla="*/ 126 h 166"/>
                  <a:gd name="T58" fmla="*/ 31 w 290"/>
                  <a:gd name="T59" fmla="*/ 124 h 166"/>
                  <a:gd name="T60" fmla="*/ 35 w 290"/>
                  <a:gd name="T61" fmla="*/ 133 h 166"/>
                  <a:gd name="T62" fmla="*/ 40 w 290"/>
                  <a:gd name="T63" fmla="*/ 133 h 166"/>
                  <a:gd name="T64" fmla="*/ 44 w 290"/>
                  <a:gd name="T65" fmla="*/ 128 h 166"/>
                  <a:gd name="T66" fmla="*/ 49 w 290"/>
                  <a:gd name="T67" fmla="*/ 130 h 166"/>
                  <a:gd name="T68" fmla="*/ 58 w 290"/>
                  <a:gd name="T69" fmla="*/ 128 h 166"/>
                  <a:gd name="T70" fmla="*/ 75 w 290"/>
                  <a:gd name="T71" fmla="*/ 113 h 166"/>
                  <a:gd name="T72" fmla="*/ 93 w 290"/>
                  <a:gd name="T73" fmla="*/ 99 h 166"/>
                  <a:gd name="T74" fmla="*/ 102 w 290"/>
                  <a:gd name="T75" fmla="*/ 95 h 166"/>
                  <a:gd name="T76" fmla="*/ 124 w 290"/>
                  <a:gd name="T77" fmla="*/ 99 h 166"/>
                  <a:gd name="T78" fmla="*/ 126 w 290"/>
                  <a:gd name="T79" fmla="*/ 104 h 166"/>
                  <a:gd name="T80" fmla="*/ 115 w 290"/>
                  <a:gd name="T81" fmla="*/ 113 h 166"/>
                  <a:gd name="T82" fmla="*/ 115 w 290"/>
                  <a:gd name="T83" fmla="*/ 126 h 166"/>
                  <a:gd name="T84" fmla="*/ 106 w 290"/>
                  <a:gd name="T85" fmla="*/ 139 h 166"/>
                  <a:gd name="T86" fmla="*/ 106 w 290"/>
                  <a:gd name="T87" fmla="*/ 146 h 166"/>
                  <a:gd name="T88" fmla="*/ 113 w 290"/>
                  <a:gd name="T89" fmla="*/ 141 h 166"/>
                  <a:gd name="T90" fmla="*/ 117 w 290"/>
                  <a:gd name="T91" fmla="*/ 150 h 166"/>
                  <a:gd name="T92" fmla="*/ 133 w 290"/>
                  <a:gd name="T93" fmla="*/ 166 h 166"/>
                  <a:gd name="T94" fmla="*/ 153 w 290"/>
                  <a:gd name="T95" fmla="*/ 155 h 166"/>
                  <a:gd name="T96" fmla="*/ 153 w 290"/>
                  <a:gd name="T97" fmla="*/ 146 h 166"/>
                  <a:gd name="T98" fmla="*/ 159 w 290"/>
                  <a:gd name="T99" fmla="*/ 139 h 166"/>
                  <a:gd name="T100" fmla="*/ 171 w 290"/>
                  <a:gd name="T101" fmla="*/ 135 h 166"/>
                  <a:gd name="T102" fmla="*/ 186 w 290"/>
                  <a:gd name="T103" fmla="*/ 128 h 166"/>
                  <a:gd name="T104" fmla="*/ 193 w 290"/>
                  <a:gd name="T105" fmla="*/ 128 h 166"/>
                  <a:gd name="T106" fmla="*/ 197 w 290"/>
                  <a:gd name="T107" fmla="*/ 133 h 166"/>
                  <a:gd name="T108" fmla="*/ 208 w 290"/>
                  <a:gd name="T109" fmla="*/ 130 h 166"/>
                  <a:gd name="T110" fmla="*/ 208 w 290"/>
                  <a:gd name="T111" fmla="*/ 128 h 166"/>
                  <a:gd name="T112" fmla="*/ 210 w 290"/>
                  <a:gd name="T113" fmla="*/ 128 h 166"/>
                  <a:gd name="T114" fmla="*/ 226 w 290"/>
                  <a:gd name="T115" fmla="*/ 124 h 166"/>
                  <a:gd name="T116" fmla="*/ 244 w 290"/>
                  <a:gd name="T117" fmla="*/ 106 h 166"/>
                  <a:gd name="T118" fmla="*/ 257 w 290"/>
                  <a:gd name="T119" fmla="*/ 99 h 166"/>
                  <a:gd name="T120" fmla="*/ 277 w 290"/>
                  <a:gd name="T121" fmla="*/ 108 h 166"/>
                  <a:gd name="T122" fmla="*/ 290 w 290"/>
                  <a:gd name="T123" fmla="*/ 8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 h="166">
                    <a:moveTo>
                      <a:pt x="290" y="84"/>
                    </a:moveTo>
                    <a:lnTo>
                      <a:pt x="290" y="84"/>
                    </a:lnTo>
                    <a:lnTo>
                      <a:pt x="288" y="82"/>
                    </a:lnTo>
                    <a:lnTo>
                      <a:pt x="288" y="82"/>
                    </a:lnTo>
                    <a:lnTo>
                      <a:pt x="288" y="82"/>
                    </a:lnTo>
                    <a:lnTo>
                      <a:pt x="288" y="79"/>
                    </a:lnTo>
                    <a:lnTo>
                      <a:pt x="288" y="75"/>
                    </a:lnTo>
                    <a:lnTo>
                      <a:pt x="288" y="73"/>
                    </a:lnTo>
                    <a:lnTo>
                      <a:pt x="288" y="70"/>
                    </a:lnTo>
                    <a:lnTo>
                      <a:pt x="286" y="70"/>
                    </a:lnTo>
                    <a:lnTo>
                      <a:pt x="288" y="70"/>
                    </a:lnTo>
                    <a:lnTo>
                      <a:pt x="286" y="75"/>
                    </a:lnTo>
                    <a:lnTo>
                      <a:pt x="286" y="75"/>
                    </a:lnTo>
                    <a:lnTo>
                      <a:pt x="286" y="77"/>
                    </a:lnTo>
                    <a:lnTo>
                      <a:pt x="284" y="79"/>
                    </a:lnTo>
                    <a:lnTo>
                      <a:pt x="284" y="79"/>
                    </a:lnTo>
                    <a:lnTo>
                      <a:pt x="281" y="82"/>
                    </a:lnTo>
                    <a:lnTo>
                      <a:pt x="281" y="79"/>
                    </a:lnTo>
                    <a:lnTo>
                      <a:pt x="281" y="79"/>
                    </a:lnTo>
                    <a:lnTo>
                      <a:pt x="281" y="79"/>
                    </a:lnTo>
                    <a:lnTo>
                      <a:pt x="281" y="77"/>
                    </a:lnTo>
                    <a:lnTo>
                      <a:pt x="281" y="79"/>
                    </a:lnTo>
                    <a:lnTo>
                      <a:pt x="281" y="79"/>
                    </a:lnTo>
                    <a:lnTo>
                      <a:pt x="281" y="79"/>
                    </a:lnTo>
                    <a:lnTo>
                      <a:pt x="284" y="77"/>
                    </a:lnTo>
                    <a:lnTo>
                      <a:pt x="284" y="77"/>
                    </a:lnTo>
                    <a:lnTo>
                      <a:pt x="284" y="75"/>
                    </a:lnTo>
                    <a:lnTo>
                      <a:pt x="284" y="73"/>
                    </a:lnTo>
                    <a:lnTo>
                      <a:pt x="284" y="73"/>
                    </a:lnTo>
                    <a:lnTo>
                      <a:pt x="284" y="70"/>
                    </a:lnTo>
                    <a:lnTo>
                      <a:pt x="284" y="70"/>
                    </a:lnTo>
                    <a:lnTo>
                      <a:pt x="286" y="70"/>
                    </a:lnTo>
                    <a:lnTo>
                      <a:pt x="286" y="70"/>
                    </a:lnTo>
                    <a:lnTo>
                      <a:pt x="286" y="68"/>
                    </a:lnTo>
                    <a:lnTo>
                      <a:pt x="286" y="66"/>
                    </a:lnTo>
                    <a:lnTo>
                      <a:pt x="286" y="64"/>
                    </a:lnTo>
                    <a:lnTo>
                      <a:pt x="284" y="64"/>
                    </a:lnTo>
                    <a:lnTo>
                      <a:pt x="281" y="64"/>
                    </a:lnTo>
                    <a:lnTo>
                      <a:pt x="281" y="62"/>
                    </a:lnTo>
                    <a:lnTo>
                      <a:pt x="279" y="55"/>
                    </a:lnTo>
                    <a:lnTo>
                      <a:pt x="279" y="55"/>
                    </a:lnTo>
                    <a:lnTo>
                      <a:pt x="279" y="55"/>
                    </a:lnTo>
                    <a:lnTo>
                      <a:pt x="279" y="53"/>
                    </a:lnTo>
                    <a:lnTo>
                      <a:pt x="279" y="51"/>
                    </a:lnTo>
                    <a:lnTo>
                      <a:pt x="279" y="51"/>
                    </a:lnTo>
                    <a:lnTo>
                      <a:pt x="279" y="48"/>
                    </a:lnTo>
                    <a:lnTo>
                      <a:pt x="279" y="48"/>
                    </a:lnTo>
                    <a:lnTo>
                      <a:pt x="279" y="48"/>
                    </a:lnTo>
                    <a:lnTo>
                      <a:pt x="279" y="46"/>
                    </a:lnTo>
                    <a:lnTo>
                      <a:pt x="277" y="46"/>
                    </a:lnTo>
                    <a:lnTo>
                      <a:pt x="277" y="44"/>
                    </a:lnTo>
                    <a:lnTo>
                      <a:pt x="279" y="42"/>
                    </a:lnTo>
                    <a:lnTo>
                      <a:pt x="279" y="37"/>
                    </a:lnTo>
                    <a:lnTo>
                      <a:pt x="277" y="35"/>
                    </a:lnTo>
                    <a:lnTo>
                      <a:pt x="277" y="35"/>
                    </a:lnTo>
                    <a:lnTo>
                      <a:pt x="275" y="35"/>
                    </a:lnTo>
                    <a:lnTo>
                      <a:pt x="272" y="37"/>
                    </a:lnTo>
                    <a:lnTo>
                      <a:pt x="272" y="37"/>
                    </a:lnTo>
                    <a:lnTo>
                      <a:pt x="272" y="37"/>
                    </a:lnTo>
                    <a:lnTo>
                      <a:pt x="270" y="37"/>
                    </a:lnTo>
                    <a:lnTo>
                      <a:pt x="270" y="37"/>
                    </a:lnTo>
                    <a:lnTo>
                      <a:pt x="266" y="37"/>
                    </a:lnTo>
                    <a:lnTo>
                      <a:pt x="261" y="35"/>
                    </a:lnTo>
                    <a:lnTo>
                      <a:pt x="257" y="35"/>
                    </a:lnTo>
                    <a:lnTo>
                      <a:pt x="255" y="37"/>
                    </a:lnTo>
                    <a:lnTo>
                      <a:pt x="253" y="37"/>
                    </a:lnTo>
                    <a:lnTo>
                      <a:pt x="253" y="37"/>
                    </a:lnTo>
                    <a:lnTo>
                      <a:pt x="248" y="35"/>
                    </a:lnTo>
                    <a:lnTo>
                      <a:pt x="244" y="33"/>
                    </a:lnTo>
                    <a:lnTo>
                      <a:pt x="241" y="33"/>
                    </a:lnTo>
                    <a:lnTo>
                      <a:pt x="239" y="33"/>
                    </a:lnTo>
                    <a:lnTo>
                      <a:pt x="235" y="31"/>
                    </a:lnTo>
                    <a:lnTo>
                      <a:pt x="230" y="31"/>
                    </a:lnTo>
                    <a:lnTo>
                      <a:pt x="228" y="31"/>
                    </a:lnTo>
                    <a:lnTo>
                      <a:pt x="226" y="28"/>
                    </a:lnTo>
                    <a:lnTo>
                      <a:pt x="226" y="31"/>
                    </a:lnTo>
                    <a:lnTo>
                      <a:pt x="224" y="31"/>
                    </a:lnTo>
                    <a:lnTo>
                      <a:pt x="224" y="31"/>
                    </a:lnTo>
                    <a:lnTo>
                      <a:pt x="222" y="31"/>
                    </a:lnTo>
                    <a:lnTo>
                      <a:pt x="217" y="31"/>
                    </a:lnTo>
                    <a:lnTo>
                      <a:pt x="215" y="33"/>
                    </a:lnTo>
                    <a:lnTo>
                      <a:pt x="208" y="33"/>
                    </a:lnTo>
                    <a:lnTo>
                      <a:pt x="204" y="33"/>
                    </a:lnTo>
                    <a:lnTo>
                      <a:pt x="199" y="31"/>
                    </a:lnTo>
                    <a:lnTo>
                      <a:pt x="199" y="31"/>
                    </a:lnTo>
                    <a:lnTo>
                      <a:pt x="197" y="31"/>
                    </a:lnTo>
                    <a:lnTo>
                      <a:pt x="197" y="31"/>
                    </a:lnTo>
                    <a:lnTo>
                      <a:pt x="193" y="31"/>
                    </a:lnTo>
                    <a:lnTo>
                      <a:pt x="184" y="28"/>
                    </a:lnTo>
                    <a:lnTo>
                      <a:pt x="182" y="28"/>
                    </a:lnTo>
                    <a:lnTo>
                      <a:pt x="182" y="26"/>
                    </a:lnTo>
                    <a:lnTo>
                      <a:pt x="182" y="26"/>
                    </a:lnTo>
                    <a:lnTo>
                      <a:pt x="182" y="24"/>
                    </a:lnTo>
                    <a:lnTo>
                      <a:pt x="182" y="24"/>
                    </a:lnTo>
                    <a:lnTo>
                      <a:pt x="182" y="22"/>
                    </a:lnTo>
                    <a:lnTo>
                      <a:pt x="182" y="22"/>
                    </a:lnTo>
                    <a:lnTo>
                      <a:pt x="179" y="22"/>
                    </a:lnTo>
                    <a:lnTo>
                      <a:pt x="179" y="19"/>
                    </a:lnTo>
                    <a:lnTo>
                      <a:pt x="177" y="19"/>
                    </a:lnTo>
                    <a:lnTo>
                      <a:pt x="175" y="22"/>
                    </a:lnTo>
                    <a:lnTo>
                      <a:pt x="175" y="22"/>
                    </a:lnTo>
                    <a:lnTo>
                      <a:pt x="175" y="19"/>
                    </a:lnTo>
                    <a:lnTo>
                      <a:pt x="173" y="19"/>
                    </a:lnTo>
                    <a:lnTo>
                      <a:pt x="173" y="22"/>
                    </a:lnTo>
                    <a:lnTo>
                      <a:pt x="173" y="22"/>
                    </a:lnTo>
                    <a:lnTo>
                      <a:pt x="171" y="24"/>
                    </a:lnTo>
                    <a:lnTo>
                      <a:pt x="168" y="26"/>
                    </a:lnTo>
                    <a:lnTo>
                      <a:pt x="166" y="26"/>
                    </a:lnTo>
                    <a:lnTo>
                      <a:pt x="166" y="26"/>
                    </a:lnTo>
                    <a:lnTo>
                      <a:pt x="164" y="26"/>
                    </a:lnTo>
                    <a:lnTo>
                      <a:pt x="164" y="28"/>
                    </a:lnTo>
                    <a:lnTo>
                      <a:pt x="164" y="31"/>
                    </a:lnTo>
                    <a:lnTo>
                      <a:pt x="164" y="33"/>
                    </a:lnTo>
                    <a:lnTo>
                      <a:pt x="164" y="35"/>
                    </a:lnTo>
                    <a:lnTo>
                      <a:pt x="164" y="35"/>
                    </a:lnTo>
                    <a:lnTo>
                      <a:pt x="166" y="37"/>
                    </a:lnTo>
                    <a:lnTo>
                      <a:pt x="166" y="37"/>
                    </a:lnTo>
                    <a:lnTo>
                      <a:pt x="168" y="42"/>
                    </a:lnTo>
                    <a:lnTo>
                      <a:pt x="168" y="44"/>
                    </a:lnTo>
                    <a:lnTo>
                      <a:pt x="168" y="44"/>
                    </a:lnTo>
                    <a:lnTo>
                      <a:pt x="168" y="44"/>
                    </a:lnTo>
                    <a:lnTo>
                      <a:pt x="168" y="44"/>
                    </a:lnTo>
                    <a:lnTo>
                      <a:pt x="166" y="44"/>
                    </a:lnTo>
                    <a:lnTo>
                      <a:pt x="166" y="44"/>
                    </a:lnTo>
                    <a:lnTo>
                      <a:pt x="166" y="44"/>
                    </a:lnTo>
                    <a:lnTo>
                      <a:pt x="164" y="44"/>
                    </a:lnTo>
                    <a:lnTo>
                      <a:pt x="164" y="44"/>
                    </a:lnTo>
                    <a:lnTo>
                      <a:pt x="164" y="44"/>
                    </a:lnTo>
                    <a:lnTo>
                      <a:pt x="164" y="44"/>
                    </a:lnTo>
                    <a:lnTo>
                      <a:pt x="162" y="46"/>
                    </a:lnTo>
                    <a:lnTo>
                      <a:pt x="162" y="46"/>
                    </a:lnTo>
                    <a:lnTo>
                      <a:pt x="162" y="48"/>
                    </a:lnTo>
                    <a:lnTo>
                      <a:pt x="162" y="48"/>
                    </a:lnTo>
                    <a:lnTo>
                      <a:pt x="162" y="51"/>
                    </a:lnTo>
                    <a:lnTo>
                      <a:pt x="162" y="53"/>
                    </a:lnTo>
                    <a:lnTo>
                      <a:pt x="164" y="53"/>
                    </a:lnTo>
                    <a:lnTo>
                      <a:pt x="164" y="53"/>
                    </a:lnTo>
                    <a:lnTo>
                      <a:pt x="164" y="55"/>
                    </a:lnTo>
                    <a:lnTo>
                      <a:pt x="164" y="55"/>
                    </a:lnTo>
                    <a:lnTo>
                      <a:pt x="164" y="55"/>
                    </a:lnTo>
                    <a:lnTo>
                      <a:pt x="164" y="55"/>
                    </a:lnTo>
                    <a:lnTo>
                      <a:pt x="164" y="57"/>
                    </a:lnTo>
                    <a:lnTo>
                      <a:pt x="164" y="57"/>
                    </a:lnTo>
                    <a:lnTo>
                      <a:pt x="164" y="59"/>
                    </a:lnTo>
                    <a:lnTo>
                      <a:pt x="162" y="62"/>
                    </a:lnTo>
                    <a:lnTo>
                      <a:pt x="162" y="64"/>
                    </a:lnTo>
                    <a:lnTo>
                      <a:pt x="162" y="66"/>
                    </a:lnTo>
                    <a:lnTo>
                      <a:pt x="159" y="66"/>
                    </a:lnTo>
                    <a:lnTo>
                      <a:pt x="159" y="66"/>
                    </a:lnTo>
                    <a:lnTo>
                      <a:pt x="157" y="66"/>
                    </a:lnTo>
                    <a:lnTo>
                      <a:pt x="157" y="66"/>
                    </a:lnTo>
                    <a:lnTo>
                      <a:pt x="155" y="66"/>
                    </a:lnTo>
                    <a:lnTo>
                      <a:pt x="153" y="66"/>
                    </a:lnTo>
                    <a:lnTo>
                      <a:pt x="153" y="66"/>
                    </a:lnTo>
                    <a:lnTo>
                      <a:pt x="148" y="70"/>
                    </a:lnTo>
                    <a:lnTo>
                      <a:pt x="148" y="70"/>
                    </a:lnTo>
                    <a:lnTo>
                      <a:pt x="148" y="70"/>
                    </a:lnTo>
                    <a:lnTo>
                      <a:pt x="146" y="68"/>
                    </a:lnTo>
                    <a:lnTo>
                      <a:pt x="146" y="68"/>
                    </a:lnTo>
                    <a:lnTo>
                      <a:pt x="144" y="66"/>
                    </a:lnTo>
                    <a:lnTo>
                      <a:pt x="144" y="66"/>
                    </a:lnTo>
                    <a:lnTo>
                      <a:pt x="146" y="66"/>
                    </a:lnTo>
                    <a:lnTo>
                      <a:pt x="148" y="59"/>
                    </a:lnTo>
                    <a:lnTo>
                      <a:pt x="148" y="59"/>
                    </a:lnTo>
                    <a:lnTo>
                      <a:pt x="146" y="59"/>
                    </a:lnTo>
                    <a:lnTo>
                      <a:pt x="146" y="57"/>
                    </a:lnTo>
                    <a:lnTo>
                      <a:pt x="146" y="57"/>
                    </a:lnTo>
                    <a:lnTo>
                      <a:pt x="144" y="55"/>
                    </a:lnTo>
                    <a:lnTo>
                      <a:pt x="144" y="55"/>
                    </a:lnTo>
                    <a:lnTo>
                      <a:pt x="142" y="55"/>
                    </a:lnTo>
                    <a:lnTo>
                      <a:pt x="140" y="53"/>
                    </a:lnTo>
                    <a:lnTo>
                      <a:pt x="135" y="53"/>
                    </a:lnTo>
                    <a:lnTo>
                      <a:pt x="135" y="53"/>
                    </a:lnTo>
                    <a:lnTo>
                      <a:pt x="133" y="53"/>
                    </a:lnTo>
                    <a:lnTo>
                      <a:pt x="133" y="53"/>
                    </a:lnTo>
                    <a:lnTo>
                      <a:pt x="131" y="53"/>
                    </a:lnTo>
                    <a:lnTo>
                      <a:pt x="131" y="51"/>
                    </a:lnTo>
                    <a:lnTo>
                      <a:pt x="131" y="51"/>
                    </a:lnTo>
                    <a:lnTo>
                      <a:pt x="128" y="51"/>
                    </a:lnTo>
                    <a:lnTo>
                      <a:pt x="128" y="51"/>
                    </a:lnTo>
                    <a:lnTo>
                      <a:pt x="128" y="51"/>
                    </a:lnTo>
                    <a:lnTo>
                      <a:pt x="128" y="51"/>
                    </a:lnTo>
                    <a:lnTo>
                      <a:pt x="126" y="53"/>
                    </a:lnTo>
                    <a:lnTo>
                      <a:pt x="126" y="53"/>
                    </a:lnTo>
                    <a:lnTo>
                      <a:pt x="124" y="53"/>
                    </a:lnTo>
                    <a:lnTo>
                      <a:pt x="124" y="55"/>
                    </a:lnTo>
                    <a:lnTo>
                      <a:pt x="124" y="55"/>
                    </a:lnTo>
                    <a:lnTo>
                      <a:pt x="117" y="55"/>
                    </a:lnTo>
                    <a:lnTo>
                      <a:pt x="115" y="57"/>
                    </a:lnTo>
                    <a:lnTo>
                      <a:pt x="115" y="57"/>
                    </a:lnTo>
                    <a:lnTo>
                      <a:pt x="113" y="59"/>
                    </a:lnTo>
                    <a:lnTo>
                      <a:pt x="113" y="59"/>
                    </a:lnTo>
                    <a:lnTo>
                      <a:pt x="111" y="59"/>
                    </a:lnTo>
                    <a:lnTo>
                      <a:pt x="111" y="57"/>
                    </a:lnTo>
                    <a:lnTo>
                      <a:pt x="109" y="55"/>
                    </a:lnTo>
                    <a:lnTo>
                      <a:pt x="109" y="53"/>
                    </a:lnTo>
                    <a:lnTo>
                      <a:pt x="109" y="53"/>
                    </a:lnTo>
                    <a:lnTo>
                      <a:pt x="109" y="53"/>
                    </a:lnTo>
                    <a:lnTo>
                      <a:pt x="106" y="51"/>
                    </a:lnTo>
                    <a:lnTo>
                      <a:pt x="106" y="51"/>
                    </a:lnTo>
                    <a:lnTo>
                      <a:pt x="104" y="51"/>
                    </a:lnTo>
                    <a:lnTo>
                      <a:pt x="104" y="51"/>
                    </a:lnTo>
                    <a:lnTo>
                      <a:pt x="102" y="51"/>
                    </a:lnTo>
                    <a:lnTo>
                      <a:pt x="102" y="51"/>
                    </a:lnTo>
                    <a:lnTo>
                      <a:pt x="100" y="48"/>
                    </a:lnTo>
                    <a:lnTo>
                      <a:pt x="100" y="48"/>
                    </a:lnTo>
                    <a:lnTo>
                      <a:pt x="97" y="51"/>
                    </a:lnTo>
                    <a:lnTo>
                      <a:pt x="97" y="51"/>
                    </a:lnTo>
                    <a:lnTo>
                      <a:pt x="93" y="48"/>
                    </a:lnTo>
                    <a:lnTo>
                      <a:pt x="91" y="48"/>
                    </a:lnTo>
                    <a:lnTo>
                      <a:pt x="91" y="48"/>
                    </a:lnTo>
                    <a:lnTo>
                      <a:pt x="91" y="48"/>
                    </a:lnTo>
                    <a:lnTo>
                      <a:pt x="91" y="48"/>
                    </a:lnTo>
                    <a:lnTo>
                      <a:pt x="91" y="46"/>
                    </a:lnTo>
                    <a:lnTo>
                      <a:pt x="89" y="46"/>
                    </a:lnTo>
                    <a:lnTo>
                      <a:pt x="89" y="44"/>
                    </a:lnTo>
                    <a:lnTo>
                      <a:pt x="91" y="39"/>
                    </a:lnTo>
                    <a:lnTo>
                      <a:pt x="91" y="39"/>
                    </a:lnTo>
                    <a:lnTo>
                      <a:pt x="91" y="39"/>
                    </a:lnTo>
                    <a:lnTo>
                      <a:pt x="91" y="39"/>
                    </a:lnTo>
                    <a:lnTo>
                      <a:pt x="93" y="37"/>
                    </a:lnTo>
                    <a:lnTo>
                      <a:pt x="95" y="37"/>
                    </a:lnTo>
                    <a:lnTo>
                      <a:pt x="97" y="37"/>
                    </a:lnTo>
                    <a:lnTo>
                      <a:pt x="97" y="33"/>
                    </a:lnTo>
                    <a:lnTo>
                      <a:pt x="100" y="26"/>
                    </a:lnTo>
                    <a:lnTo>
                      <a:pt x="100" y="26"/>
                    </a:lnTo>
                    <a:lnTo>
                      <a:pt x="100" y="24"/>
                    </a:lnTo>
                    <a:lnTo>
                      <a:pt x="104" y="19"/>
                    </a:lnTo>
                    <a:lnTo>
                      <a:pt x="106" y="17"/>
                    </a:lnTo>
                    <a:lnTo>
                      <a:pt x="111" y="11"/>
                    </a:lnTo>
                    <a:lnTo>
                      <a:pt x="113" y="11"/>
                    </a:lnTo>
                    <a:lnTo>
                      <a:pt x="115" y="8"/>
                    </a:lnTo>
                    <a:lnTo>
                      <a:pt x="115" y="6"/>
                    </a:lnTo>
                    <a:lnTo>
                      <a:pt x="115" y="2"/>
                    </a:lnTo>
                    <a:lnTo>
                      <a:pt x="115" y="2"/>
                    </a:lnTo>
                    <a:lnTo>
                      <a:pt x="115" y="2"/>
                    </a:lnTo>
                    <a:lnTo>
                      <a:pt x="113" y="2"/>
                    </a:lnTo>
                    <a:lnTo>
                      <a:pt x="113" y="0"/>
                    </a:lnTo>
                    <a:lnTo>
                      <a:pt x="113" y="0"/>
                    </a:lnTo>
                    <a:lnTo>
                      <a:pt x="111" y="0"/>
                    </a:lnTo>
                    <a:lnTo>
                      <a:pt x="109" y="0"/>
                    </a:lnTo>
                    <a:lnTo>
                      <a:pt x="106" y="2"/>
                    </a:lnTo>
                    <a:lnTo>
                      <a:pt x="104" y="2"/>
                    </a:lnTo>
                    <a:lnTo>
                      <a:pt x="100" y="4"/>
                    </a:lnTo>
                    <a:lnTo>
                      <a:pt x="100" y="4"/>
                    </a:lnTo>
                    <a:lnTo>
                      <a:pt x="97" y="6"/>
                    </a:lnTo>
                    <a:lnTo>
                      <a:pt x="97" y="6"/>
                    </a:lnTo>
                    <a:lnTo>
                      <a:pt x="95" y="6"/>
                    </a:lnTo>
                    <a:lnTo>
                      <a:pt x="95" y="4"/>
                    </a:lnTo>
                    <a:lnTo>
                      <a:pt x="95" y="4"/>
                    </a:lnTo>
                    <a:lnTo>
                      <a:pt x="93" y="4"/>
                    </a:lnTo>
                    <a:lnTo>
                      <a:pt x="91" y="4"/>
                    </a:lnTo>
                    <a:lnTo>
                      <a:pt x="89" y="6"/>
                    </a:lnTo>
                    <a:lnTo>
                      <a:pt x="89" y="6"/>
                    </a:lnTo>
                    <a:lnTo>
                      <a:pt x="89" y="6"/>
                    </a:lnTo>
                    <a:lnTo>
                      <a:pt x="86" y="6"/>
                    </a:lnTo>
                    <a:lnTo>
                      <a:pt x="86" y="6"/>
                    </a:lnTo>
                    <a:lnTo>
                      <a:pt x="86" y="6"/>
                    </a:lnTo>
                    <a:lnTo>
                      <a:pt x="82" y="6"/>
                    </a:lnTo>
                    <a:lnTo>
                      <a:pt x="82" y="8"/>
                    </a:lnTo>
                    <a:lnTo>
                      <a:pt x="77" y="8"/>
                    </a:lnTo>
                    <a:lnTo>
                      <a:pt x="73" y="11"/>
                    </a:lnTo>
                    <a:lnTo>
                      <a:pt x="73" y="11"/>
                    </a:lnTo>
                    <a:lnTo>
                      <a:pt x="73" y="11"/>
                    </a:lnTo>
                    <a:lnTo>
                      <a:pt x="73" y="13"/>
                    </a:lnTo>
                    <a:lnTo>
                      <a:pt x="71" y="13"/>
                    </a:lnTo>
                    <a:lnTo>
                      <a:pt x="71" y="13"/>
                    </a:lnTo>
                    <a:lnTo>
                      <a:pt x="71" y="15"/>
                    </a:lnTo>
                    <a:lnTo>
                      <a:pt x="71" y="17"/>
                    </a:lnTo>
                    <a:lnTo>
                      <a:pt x="71" y="17"/>
                    </a:lnTo>
                    <a:lnTo>
                      <a:pt x="71" y="19"/>
                    </a:lnTo>
                    <a:lnTo>
                      <a:pt x="71" y="19"/>
                    </a:lnTo>
                    <a:lnTo>
                      <a:pt x="69" y="19"/>
                    </a:lnTo>
                    <a:lnTo>
                      <a:pt x="69" y="19"/>
                    </a:lnTo>
                    <a:lnTo>
                      <a:pt x="69" y="19"/>
                    </a:lnTo>
                    <a:lnTo>
                      <a:pt x="69" y="19"/>
                    </a:lnTo>
                    <a:lnTo>
                      <a:pt x="69" y="19"/>
                    </a:lnTo>
                    <a:lnTo>
                      <a:pt x="66" y="22"/>
                    </a:lnTo>
                    <a:lnTo>
                      <a:pt x="66" y="22"/>
                    </a:lnTo>
                    <a:lnTo>
                      <a:pt x="66" y="24"/>
                    </a:lnTo>
                    <a:lnTo>
                      <a:pt x="62" y="26"/>
                    </a:lnTo>
                    <a:lnTo>
                      <a:pt x="55" y="28"/>
                    </a:lnTo>
                    <a:lnTo>
                      <a:pt x="55" y="31"/>
                    </a:lnTo>
                    <a:lnTo>
                      <a:pt x="55" y="31"/>
                    </a:lnTo>
                    <a:lnTo>
                      <a:pt x="55" y="31"/>
                    </a:lnTo>
                    <a:lnTo>
                      <a:pt x="53" y="31"/>
                    </a:lnTo>
                    <a:lnTo>
                      <a:pt x="53" y="31"/>
                    </a:lnTo>
                    <a:lnTo>
                      <a:pt x="53" y="33"/>
                    </a:lnTo>
                    <a:lnTo>
                      <a:pt x="51" y="33"/>
                    </a:lnTo>
                    <a:lnTo>
                      <a:pt x="51" y="33"/>
                    </a:lnTo>
                    <a:lnTo>
                      <a:pt x="51" y="31"/>
                    </a:lnTo>
                    <a:lnTo>
                      <a:pt x="51" y="31"/>
                    </a:lnTo>
                    <a:lnTo>
                      <a:pt x="51" y="31"/>
                    </a:lnTo>
                    <a:lnTo>
                      <a:pt x="49" y="31"/>
                    </a:lnTo>
                    <a:lnTo>
                      <a:pt x="49" y="33"/>
                    </a:lnTo>
                    <a:lnTo>
                      <a:pt x="46" y="35"/>
                    </a:lnTo>
                    <a:lnTo>
                      <a:pt x="46" y="37"/>
                    </a:lnTo>
                    <a:lnTo>
                      <a:pt x="44" y="37"/>
                    </a:lnTo>
                    <a:lnTo>
                      <a:pt x="38" y="33"/>
                    </a:lnTo>
                    <a:lnTo>
                      <a:pt x="35" y="33"/>
                    </a:lnTo>
                    <a:lnTo>
                      <a:pt x="35" y="35"/>
                    </a:lnTo>
                    <a:lnTo>
                      <a:pt x="35" y="35"/>
                    </a:lnTo>
                    <a:lnTo>
                      <a:pt x="33" y="35"/>
                    </a:lnTo>
                    <a:lnTo>
                      <a:pt x="33" y="35"/>
                    </a:lnTo>
                    <a:lnTo>
                      <a:pt x="33" y="35"/>
                    </a:lnTo>
                    <a:lnTo>
                      <a:pt x="31" y="33"/>
                    </a:lnTo>
                    <a:lnTo>
                      <a:pt x="22" y="28"/>
                    </a:lnTo>
                    <a:lnTo>
                      <a:pt x="22" y="28"/>
                    </a:lnTo>
                    <a:lnTo>
                      <a:pt x="20" y="28"/>
                    </a:lnTo>
                    <a:lnTo>
                      <a:pt x="20" y="28"/>
                    </a:lnTo>
                    <a:lnTo>
                      <a:pt x="18" y="26"/>
                    </a:lnTo>
                    <a:lnTo>
                      <a:pt x="18" y="26"/>
                    </a:lnTo>
                    <a:lnTo>
                      <a:pt x="18" y="24"/>
                    </a:lnTo>
                    <a:lnTo>
                      <a:pt x="18" y="24"/>
                    </a:lnTo>
                    <a:lnTo>
                      <a:pt x="18" y="24"/>
                    </a:lnTo>
                    <a:lnTo>
                      <a:pt x="18" y="24"/>
                    </a:lnTo>
                    <a:lnTo>
                      <a:pt x="15" y="26"/>
                    </a:lnTo>
                    <a:lnTo>
                      <a:pt x="15" y="28"/>
                    </a:lnTo>
                    <a:lnTo>
                      <a:pt x="15" y="28"/>
                    </a:lnTo>
                    <a:lnTo>
                      <a:pt x="15" y="31"/>
                    </a:lnTo>
                    <a:lnTo>
                      <a:pt x="13" y="31"/>
                    </a:lnTo>
                    <a:lnTo>
                      <a:pt x="13" y="33"/>
                    </a:lnTo>
                    <a:lnTo>
                      <a:pt x="9" y="46"/>
                    </a:lnTo>
                    <a:lnTo>
                      <a:pt x="7" y="48"/>
                    </a:lnTo>
                    <a:lnTo>
                      <a:pt x="7" y="48"/>
                    </a:lnTo>
                    <a:lnTo>
                      <a:pt x="7" y="51"/>
                    </a:lnTo>
                    <a:lnTo>
                      <a:pt x="7" y="51"/>
                    </a:lnTo>
                    <a:lnTo>
                      <a:pt x="9" y="51"/>
                    </a:lnTo>
                    <a:lnTo>
                      <a:pt x="9" y="51"/>
                    </a:lnTo>
                    <a:lnTo>
                      <a:pt x="9" y="53"/>
                    </a:lnTo>
                    <a:lnTo>
                      <a:pt x="9" y="53"/>
                    </a:lnTo>
                    <a:lnTo>
                      <a:pt x="9" y="55"/>
                    </a:lnTo>
                    <a:lnTo>
                      <a:pt x="9" y="55"/>
                    </a:lnTo>
                    <a:lnTo>
                      <a:pt x="9" y="55"/>
                    </a:lnTo>
                    <a:lnTo>
                      <a:pt x="9" y="57"/>
                    </a:lnTo>
                    <a:lnTo>
                      <a:pt x="7" y="59"/>
                    </a:lnTo>
                    <a:lnTo>
                      <a:pt x="7" y="59"/>
                    </a:lnTo>
                    <a:lnTo>
                      <a:pt x="4" y="62"/>
                    </a:lnTo>
                    <a:lnTo>
                      <a:pt x="4" y="62"/>
                    </a:lnTo>
                    <a:lnTo>
                      <a:pt x="2" y="64"/>
                    </a:lnTo>
                    <a:lnTo>
                      <a:pt x="2" y="64"/>
                    </a:lnTo>
                    <a:lnTo>
                      <a:pt x="0" y="66"/>
                    </a:lnTo>
                    <a:lnTo>
                      <a:pt x="0" y="68"/>
                    </a:lnTo>
                    <a:lnTo>
                      <a:pt x="0" y="68"/>
                    </a:lnTo>
                    <a:lnTo>
                      <a:pt x="0" y="70"/>
                    </a:lnTo>
                    <a:lnTo>
                      <a:pt x="0" y="70"/>
                    </a:lnTo>
                    <a:lnTo>
                      <a:pt x="2" y="73"/>
                    </a:lnTo>
                    <a:lnTo>
                      <a:pt x="2" y="73"/>
                    </a:lnTo>
                    <a:lnTo>
                      <a:pt x="2" y="73"/>
                    </a:lnTo>
                    <a:lnTo>
                      <a:pt x="4" y="73"/>
                    </a:lnTo>
                    <a:lnTo>
                      <a:pt x="4" y="73"/>
                    </a:lnTo>
                    <a:lnTo>
                      <a:pt x="4" y="75"/>
                    </a:lnTo>
                    <a:lnTo>
                      <a:pt x="4" y="75"/>
                    </a:lnTo>
                    <a:lnTo>
                      <a:pt x="4" y="77"/>
                    </a:lnTo>
                    <a:lnTo>
                      <a:pt x="7" y="77"/>
                    </a:lnTo>
                    <a:lnTo>
                      <a:pt x="7" y="79"/>
                    </a:lnTo>
                    <a:lnTo>
                      <a:pt x="7" y="79"/>
                    </a:lnTo>
                    <a:lnTo>
                      <a:pt x="4" y="82"/>
                    </a:lnTo>
                    <a:lnTo>
                      <a:pt x="4" y="84"/>
                    </a:lnTo>
                    <a:lnTo>
                      <a:pt x="7" y="84"/>
                    </a:lnTo>
                    <a:lnTo>
                      <a:pt x="7" y="84"/>
                    </a:lnTo>
                    <a:lnTo>
                      <a:pt x="7" y="84"/>
                    </a:lnTo>
                    <a:lnTo>
                      <a:pt x="9" y="84"/>
                    </a:lnTo>
                    <a:lnTo>
                      <a:pt x="9" y="86"/>
                    </a:lnTo>
                    <a:lnTo>
                      <a:pt x="9" y="86"/>
                    </a:lnTo>
                    <a:lnTo>
                      <a:pt x="9" y="86"/>
                    </a:lnTo>
                    <a:lnTo>
                      <a:pt x="11" y="88"/>
                    </a:lnTo>
                    <a:lnTo>
                      <a:pt x="11" y="88"/>
                    </a:lnTo>
                    <a:lnTo>
                      <a:pt x="11" y="88"/>
                    </a:lnTo>
                    <a:lnTo>
                      <a:pt x="13" y="88"/>
                    </a:lnTo>
                    <a:lnTo>
                      <a:pt x="13" y="88"/>
                    </a:lnTo>
                    <a:lnTo>
                      <a:pt x="15" y="88"/>
                    </a:lnTo>
                    <a:lnTo>
                      <a:pt x="15" y="90"/>
                    </a:lnTo>
                    <a:lnTo>
                      <a:pt x="15" y="90"/>
                    </a:lnTo>
                    <a:lnTo>
                      <a:pt x="15" y="93"/>
                    </a:lnTo>
                    <a:lnTo>
                      <a:pt x="15" y="95"/>
                    </a:lnTo>
                    <a:lnTo>
                      <a:pt x="15" y="95"/>
                    </a:lnTo>
                    <a:lnTo>
                      <a:pt x="15" y="97"/>
                    </a:lnTo>
                    <a:lnTo>
                      <a:pt x="15" y="97"/>
                    </a:lnTo>
                    <a:lnTo>
                      <a:pt x="15" y="97"/>
                    </a:lnTo>
                    <a:lnTo>
                      <a:pt x="13" y="99"/>
                    </a:lnTo>
                    <a:lnTo>
                      <a:pt x="13" y="101"/>
                    </a:lnTo>
                    <a:lnTo>
                      <a:pt x="11" y="104"/>
                    </a:lnTo>
                    <a:lnTo>
                      <a:pt x="11" y="104"/>
                    </a:lnTo>
                    <a:lnTo>
                      <a:pt x="9" y="106"/>
                    </a:lnTo>
                    <a:lnTo>
                      <a:pt x="9" y="106"/>
                    </a:lnTo>
                    <a:lnTo>
                      <a:pt x="9" y="106"/>
                    </a:lnTo>
                    <a:lnTo>
                      <a:pt x="9" y="108"/>
                    </a:lnTo>
                    <a:lnTo>
                      <a:pt x="9" y="108"/>
                    </a:lnTo>
                    <a:lnTo>
                      <a:pt x="9" y="110"/>
                    </a:lnTo>
                    <a:lnTo>
                      <a:pt x="9" y="110"/>
                    </a:lnTo>
                    <a:lnTo>
                      <a:pt x="7" y="113"/>
                    </a:lnTo>
                    <a:lnTo>
                      <a:pt x="7" y="113"/>
                    </a:lnTo>
                    <a:lnTo>
                      <a:pt x="4" y="115"/>
                    </a:lnTo>
                    <a:lnTo>
                      <a:pt x="4" y="115"/>
                    </a:lnTo>
                    <a:lnTo>
                      <a:pt x="2" y="115"/>
                    </a:lnTo>
                    <a:lnTo>
                      <a:pt x="2" y="117"/>
                    </a:lnTo>
                    <a:lnTo>
                      <a:pt x="4" y="117"/>
                    </a:lnTo>
                    <a:lnTo>
                      <a:pt x="4" y="117"/>
                    </a:lnTo>
                    <a:lnTo>
                      <a:pt x="4" y="117"/>
                    </a:lnTo>
                    <a:lnTo>
                      <a:pt x="7" y="117"/>
                    </a:lnTo>
                    <a:lnTo>
                      <a:pt x="7" y="117"/>
                    </a:lnTo>
                    <a:lnTo>
                      <a:pt x="7" y="117"/>
                    </a:lnTo>
                    <a:lnTo>
                      <a:pt x="7" y="117"/>
                    </a:lnTo>
                    <a:lnTo>
                      <a:pt x="7" y="117"/>
                    </a:lnTo>
                    <a:lnTo>
                      <a:pt x="7" y="119"/>
                    </a:lnTo>
                    <a:lnTo>
                      <a:pt x="7" y="119"/>
                    </a:lnTo>
                    <a:lnTo>
                      <a:pt x="7" y="121"/>
                    </a:lnTo>
                    <a:lnTo>
                      <a:pt x="7" y="121"/>
                    </a:lnTo>
                    <a:lnTo>
                      <a:pt x="9" y="121"/>
                    </a:lnTo>
                    <a:lnTo>
                      <a:pt x="9" y="121"/>
                    </a:lnTo>
                    <a:lnTo>
                      <a:pt x="9" y="121"/>
                    </a:lnTo>
                    <a:lnTo>
                      <a:pt x="9" y="124"/>
                    </a:lnTo>
                    <a:lnTo>
                      <a:pt x="9" y="124"/>
                    </a:lnTo>
                    <a:lnTo>
                      <a:pt x="11" y="121"/>
                    </a:lnTo>
                    <a:lnTo>
                      <a:pt x="11" y="121"/>
                    </a:lnTo>
                    <a:lnTo>
                      <a:pt x="11" y="121"/>
                    </a:lnTo>
                    <a:lnTo>
                      <a:pt x="11" y="124"/>
                    </a:lnTo>
                    <a:lnTo>
                      <a:pt x="11" y="124"/>
                    </a:lnTo>
                    <a:lnTo>
                      <a:pt x="11" y="124"/>
                    </a:lnTo>
                    <a:lnTo>
                      <a:pt x="11" y="126"/>
                    </a:lnTo>
                    <a:lnTo>
                      <a:pt x="13" y="126"/>
                    </a:lnTo>
                    <a:lnTo>
                      <a:pt x="13" y="126"/>
                    </a:lnTo>
                    <a:lnTo>
                      <a:pt x="13" y="126"/>
                    </a:lnTo>
                    <a:lnTo>
                      <a:pt x="15" y="128"/>
                    </a:lnTo>
                    <a:lnTo>
                      <a:pt x="15" y="128"/>
                    </a:lnTo>
                    <a:lnTo>
                      <a:pt x="15" y="128"/>
                    </a:lnTo>
                    <a:lnTo>
                      <a:pt x="15" y="128"/>
                    </a:lnTo>
                    <a:lnTo>
                      <a:pt x="15" y="128"/>
                    </a:lnTo>
                    <a:lnTo>
                      <a:pt x="18" y="128"/>
                    </a:lnTo>
                    <a:lnTo>
                      <a:pt x="18" y="128"/>
                    </a:lnTo>
                    <a:lnTo>
                      <a:pt x="20" y="128"/>
                    </a:lnTo>
                    <a:lnTo>
                      <a:pt x="20" y="128"/>
                    </a:lnTo>
                    <a:lnTo>
                      <a:pt x="20" y="126"/>
                    </a:lnTo>
                    <a:lnTo>
                      <a:pt x="22" y="126"/>
                    </a:lnTo>
                    <a:lnTo>
                      <a:pt x="22" y="126"/>
                    </a:lnTo>
                    <a:lnTo>
                      <a:pt x="22" y="126"/>
                    </a:lnTo>
                    <a:lnTo>
                      <a:pt x="22" y="126"/>
                    </a:lnTo>
                    <a:lnTo>
                      <a:pt x="24" y="126"/>
                    </a:lnTo>
                    <a:lnTo>
                      <a:pt x="24" y="126"/>
                    </a:lnTo>
                    <a:lnTo>
                      <a:pt x="24" y="126"/>
                    </a:lnTo>
                    <a:lnTo>
                      <a:pt x="24" y="126"/>
                    </a:lnTo>
                    <a:lnTo>
                      <a:pt x="24" y="126"/>
                    </a:lnTo>
                    <a:lnTo>
                      <a:pt x="24" y="126"/>
                    </a:lnTo>
                    <a:lnTo>
                      <a:pt x="27" y="126"/>
                    </a:lnTo>
                    <a:lnTo>
                      <a:pt x="27" y="124"/>
                    </a:lnTo>
                    <a:lnTo>
                      <a:pt x="29" y="124"/>
                    </a:lnTo>
                    <a:lnTo>
                      <a:pt x="29" y="124"/>
                    </a:lnTo>
                    <a:lnTo>
                      <a:pt x="31" y="124"/>
                    </a:lnTo>
                    <a:lnTo>
                      <a:pt x="31" y="124"/>
                    </a:lnTo>
                    <a:lnTo>
                      <a:pt x="31" y="124"/>
                    </a:lnTo>
                    <a:lnTo>
                      <a:pt x="31" y="126"/>
                    </a:lnTo>
                    <a:lnTo>
                      <a:pt x="31" y="126"/>
                    </a:lnTo>
                    <a:lnTo>
                      <a:pt x="33" y="128"/>
                    </a:lnTo>
                    <a:lnTo>
                      <a:pt x="33" y="130"/>
                    </a:lnTo>
                    <a:lnTo>
                      <a:pt x="33" y="130"/>
                    </a:lnTo>
                    <a:lnTo>
                      <a:pt x="33" y="130"/>
                    </a:lnTo>
                    <a:lnTo>
                      <a:pt x="33" y="130"/>
                    </a:lnTo>
                    <a:lnTo>
                      <a:pt x="33" y="133"/>
                    </a:lnTo>
                    <a:lnTo>
                      <a:pt x="33" y="133"/>
                    </a:lnTo>
                    <a:lnTo>
                      <a:pt x="33" y="133"/>
                    </a:lnTo>
                    <a:lnTo>
                      <a:pt x="33" y="133"/>
                    </a:lnTo>
                    <a:lnTo>
                      <a:pt x="33" y="133"/>
                    </a:lnTo>
                    <a:lnTo>
                      <a:pt x="33" y="133"/>
                    </a:lnTo>
                    <a:lnTo>
                      <a:pt x="35" y="133"/>
                    </a:lnTo>
                    <a:lnTo>
                      <a:pt x="35" y="135"/>
                    </a:lnTo>
                    <a:lnTo>
                      <a:pt x="35" y="135"/>
                    </a:lnTo>
                    <a:lnTo>
                      <a:pt x="38" y="135"/>
                    </a:lnTo>
                    <a:lnTo>
                      <a:pt x="38" y="135"/>
                    </a:lnTo>
                    <a:lnTo>
                      <a:pt x="38" y="133"/>
                    </a:lnTo>
                    <a:lnTo>
                      <a:pt x="38" y="133"/>
                    </a:lnTo>
                    <a:lnTo>
                      <a:pt x="38" y="133"/>
                    </a:lnTo>
                    <a:lnTo>
                      <a:pt x="38" y="133"/>
                    </a:lnTo>
                    <a:lnTo>
                      <a:pt x="38" y="133"/>
                    </a:lnTo>
                    <a:lnTo>
                      <a:pt x="38" y="133"/>
                    </a:lnTo>
                    <a:lnTo>
                      <a:pt x="38" y="130"/>
                    </a:lnTo>
                    <a:lnTo>
                      <a:pt x="38" y="133"/>
                    </a:lnTo>
                    <a:lnTo>
                      <a:pt x="40" y="133"/>
                    </a:lnTo>
                    <a:lnTo>
                      <a:pt x="40" y="133"/>
                    </a:lnTo>
                    <a:lnTo>
                      <a:pt x="40" y="133"/>
                    </a:lnTo>
                    <a:lnTo>
                      <a:pt x="40" y="133"/>
                    </a:lnTo>
                    <a:lnTo>
                      <a:pt x="40" y="133"/>
                    </a:lnTo>
                    <a:lnTo>
                      <a:pt x="40" y="133"/>
                    </a:lnTo>
                    <a:lnTo>
                      <a:pt x="42" y="133"/>
                    </a:lnTo>
                    <a:lnTo>
                      <a:pt x="42" y="133"/>
                    </a:lnTo>
                    <a:lnTo>
                      <a:pt x="42" y="130"/>
                    </a:lnTo>
                    <a:lnTo>
                      <a:pt x="42" y="130"/>
                    </a:lnTo>
                    <a:lnTo>
                      <a:pt x="42" y="130"/>
                    </a:lnTo>
                    <a:lnTo>
                      <a:pt x="42" y="130"/>
                    </a:lnTo>
                    <a:lnTo>
                      <a:pt x="44" y="128"/>
                    </a:lnTo>
                    <a:lnTo>
                      <a:pt x="44" y="128"/>
                    </a:lnTo>
                    <a:lnTo>
                      <a:pt x="44" y="128"/>
                    </a:lnTo>
                    <a:lnTo>
                      <a:pt x="44" y="128"/>
                    </a:lnTo>
                    <a:lnTo>
                      <a:pt x="44" y="128"/>
                    </a:lnTo>
                    <a:lnTo>
                      <a:pt x="44" y="128"/>
                    </a:lnTo>
                    <a:lnTo>
                      <a:pt x="44" y="128"/>
                    </a:lnTo>
                    <a:lnTo>
                      <a:pt x="46" y="130"/>
                    </a:lnTo>
                    <a:lnTo>
                      <a:pt x="46" y="130"/>
                    </a:lnTo>
                    <a:lnTo>
                      <a:pt x="46" y="130"/>
                    </a:lnTo>
                    <a:lnTo>
                      <a:pt x="46" y="130"/>
                    </a:lnTo>
                    <a:lnTo>
                      <a:pt x="46" y="130"/>
                    </a:lnTo>
                    <a:lnTo>
                      <a:pt x="46" y="130"/>
                    </a:lnTo>
                    <a:lnTo>
                      <a:pt x="46" y="130"/>
                    </a:lnTo>
                    <a:lnTo>
                      <a:pt x="49" y="133"/>
                    </a:lnTo>
                    <a:lnTo>
                      <a:pt x="49" y="133"/>
                    </a:lnTo>
                    <a:lnTo>
                      <a:pt x="49" y="133"/>
                    </a:lnTo>
                    <a:lnTo>
                      <a:pt x="49" y="133"/>
                    </a:lnTo>
                    <a:lnTo>
                      <a:pt x="49" y="130"/>
                    </a:lnTo>
                    <a:lnTo>
                      <a:pt x="49" y="130"/>
                    </a:lnTo>
                    <a:lnTo>
                      <a:pt x="49" y="130"/>
                    </a:lnTo>
                    <a:lnTo>
                      <a:pt x="49" y="130"/>
                    </a:lnTo>
                    <a:lnTo>
                      <a:pt x="49" y="130"/>
                    </a:lnTo>
                    <a:lnTo>
                      <a:pt x="49" y="130"/>
                    </a:lnTo>
                    <a:lnTo>
                      <a:pt x="49" y="130"/>
                    </a:lnTo>
                    <a:lnTo>
                      <a:pt x="49" y="128"/>
                    </a:lnTo>
                    <a:lnTo>
                      <a:pt x="49" y="128"/>
                    </a:lnTo>
                    <a:lnTo>
                      <a:pt x="51" y="128"/>
                    </a:lnTo>
                    <a:lnTo>
                      <a:pt x="51" y="128"/>
                    </a:lnTo>
                    <a:lnTo>
                      <a:pt x="51" y="128"/>
                    </a:lnTo>
                    <a:lnTo>
                      <a:pt x="53" y="126"/>
                    </a:lnTo>
                    <a:lnTo>
                      <a:pt x="53" y="126"/>
                    </a:lnTo>
                    <a:lnTo>
                      <a:pt x="53" y="128"/>
                    </a:lnTo>
                    <a:lnTo>
                      <a:pt x="58" y="128"/>
                    </a:lnTo>
                    <a:lnTo>
                      <a:pt x="58" y="128"/>
                    </a:lnTo>
                    <a:lnTo>
                      <a:pt x="58" y="128"/>
                    </a:lnTo>
                    <a:lnTo>
                      <a:pt x="60" y="126"/>
                    </a:lnTo>
                    <a:lnTo>
                      <a:pt x="60" y="126"/>
                    </a:lnTo>
                    <a:lnTo>
                      <a:pt x="60" y="126"/>
                    </a:lnTo>
                    <a:lnTo>
                      <a:pt x="60" y="126"/>
                    </a:lnTo>
                    <a:lnTo>
                      <a:pt x="62" y="124"/>
                    </a:lnTo>
                    <a:lnTo>
                      <a:pt x="62" y="121"/>
                    </a:lnTo>
                    <a:lnTo>
                      <a:pt x="64" y="121"/>
                    </a:lnTo>
                    <a:lnTo>
                      <a:pt x="64" y="121"/>
                    </a:lnTo>
                    <a:lnTo>
                      <a:pt x="64" y="119"/>
                    </a:lnTo>
                    <a:lnTo>
                      <a:pt x="71" y="119"/>
                    </a:lnTo>
                    <a:lnTo>
                      <a:pt x="71" y="117"/>
                    </a:lnTo>
                    <a:lnTo>
                      <a:pt x="71" y="117"/>
                    </a:lnTo>
                    <a:lnTo>
                      <a:pt x="73" y="117"/>
                    </a:lnTo>
                    <a:lnTo>
                      <a:pt x="75" y="115"/>
                    </a:lnTo>
                    <a:lnTo>
                      <a:pt x="75" y="113"/>
                    </a:lnTo>
                    <a:lnTo>
                      <a:pt x="75" y="113"/>
                    </a:lnTo>
                    <a:lnTo>
                      <a:pt x="84" y="108"/>
                    </a:lnTo>
                    <a:lnTo>
                      <a:pt x="89" y="106"/>
                    </a:lnTo>
                    <a:lnTo>
                      <a:pt x="89" y="106"/>
                    </a:lnTo>
                    <a:lnTo>
                      <a:pt x="89" y="106"/>
                    </a:lnTo>
                    <a:lnTo>
                      <a:pt x="89" y="106"/>
                    </a:lnTo>
                    <a:lnTo>
                      <a:pt x="89" y="104"/>
                    </a:lnTo>
                    <a:lnTo>
                      <a:pt x="91" y="104"/>
                    </a:lnTo>
                    <a:lnTo>
                      <a:pt x="91" y="104"/>
                    </a:lnTo>
                    <a:lnTo>
                      <a:pt x="91" y="101"/>
                    </a:lnTo>
                    <a:lnTo>
                      <a:pt x="93" y="101"/>
                    </a:lnTo>
                    <a:lnTo>
                      <a:pt x="93" y="101"/>
                    </a:lnTo>
                    <a:lnTo>
                      <a:pt x="93" y="99"/>
                    </a:lnTo>
                    <a:lnTo>
                      <a:pt x="93" y="99"/>
                    </a:lnTo>
                    <a:lnTo>
                      <a:pt x="93" y="99"/>
                    </a:lnTo>
                    <a:lnTo>
                      <a:pt x="93" y="99"/>
                    </a:lnTo>
                    <a:lnTo>
                      <a:pt x="95" y="97"/>
                    </a:lnTo>
                    <a:lnTo>
                      <a:pt x="97" y="97"/>
                    </a:lnTo>
                    <a:lnTo>
                      <a:pt x="97" y="97"/>
                    </a:lnTo>
                    <a:lnTo>
                      <a:pt x="97" y="97"/>
                    </a:lnTo>
                    <a:lnTo>
                      <a:pt x="97" y="97"/>
                    </a:lnTo>
                    <a:lnTo>
                      <a:pt x="97" y="99"/>
                    </a:lnTo>
                    <a:lnTo>
                      <a:pt x="97" y="99"/>
                    </a:lnTo>
                    <a:lnTo>
                      <a:pt x="100" y="99"/>
                    </a:lnTo>
                    <a:lnTo>
                      <a:pt x="100" y="97"/>
                    </a:lnTo>
                    <a:lnTo>
                      <a:pt x="100" y="97"/>
                    </a:lnTo>
                    <a:lnTo>
                      <a:pt x="100" y="97"/>
                    </a:lnTo>
                    <a:lnTo>
                      <a:pt x="100" y="97"/>
                    </a:lnTo>
                    <a:lnTo>
                      <a:pt x="102" y="97"/>
                    </a:lnTo>
                    <a:lnTo>
                      <a:pt x="102" y="95"/>
                    </a:lnTo>
                    <a:lnTo>
                      <a:pt x="102" y="95"/>
                    </a:lnTo>
                    <a:lnTo>
                      <a:pt x="102" y="95"/>
                    </a:lnTo>
                    <a:lnTo>
                      <a:pt x="102" y="95"/>
                    </a:lnTo>
                    <a:lnTo>
                      <a:pt x="102" y="93"/>
                    </a:lnTo>
                    <a:lnTo>
                      <a:pt x="102" y="93"/>
                    </a:lnTo>
                    <a:lnTo>
                      <a:pt x="109" y="93"/>
                    </a:lnTo>
                    <a:lnTo>
                      <a:pt x="109" y="93"/>
                    </a:lnTo>
                    <a:lnTo>
                      <a:pt x="109" y="93"/>
                    </a:lnTo>
                    <a:lnTo>
                      <a:pt x="109" y="90"/>
                    </a:lnTo>
                    <a:lnTo>
                      <a:pt x="111" y="93"/>
                    </a:lnTo>
                    <a:lnTo>
                      <a:pt x="111" y="93"/>
                    </a:lnTo>
                    <a:lnTo>
                      <a:pt x="117" y="97"/>
                    </a:lnTo>
                    <a:lnTo>
                      <a:pt x="120" y="99"/>
                    </a:lnTo>
                    <a:lnTo>
                      <a:pt x="122" y="99"/>
                    </a:lnTo>
                    <a:lnTo>
                      <a:pt x="124" y="99"/>
                    </a:lnTo>
                    <a:lnTo>
                      <a:pt x="124" y="99"/>
                    </a:lnTo>
                    <a:lnTo>
                      <a:pt x="124" y="99"/>
                    </a:lnTo>
                    <a:lnTo>
                      <a:pt x="126" y="99"/>
                    </a:lnTo>
                    <a:lnTo>
                      <a:pt x="126" y="99"/>
                    </a:lnTo>
                    <a:lnTo>
                      <a:pt x="126" y="99"/>
                    </a:lnTo>
                    <a:lnTo>
                      <a:pt x="126" y="101"/>
                    </a:lnTo>
                    <a:lnTo>
                      <a:pt x="126" y="101"/>
                    </a:lnTo>
                    <a:lnTo>
                      <a:pt x="126" y="101"/>
                    </a:lnTo>
                    <a:lnTo>
                      <a:pt x="126" y="101"/>
                    </a:lnTo>
                    <a:lnTo>
                      <a:pt x="126" y="101"/>
                    </a:lnTo>
                    <a:lnTo>
                      <a:pt x="126" y="104"/>
                    </a:lnTo>
                    <a:lnTo>
                      <a:pt x="126" y="104"/>
                    </a:lnTo>
                    <a:lnTo>
                      <a:pt x="126" y="104"/>
                    </a:lnTo>
                    <a:lnTo>
                      <a:pt x="126" y="104"/>
                    </a:lnTo>
                    <a:lnTo>
                      <a:pt x="126" y="104"/>
                    </a:lnTo>
                    <a:lnTo>
                      <a:pt x="128" y="106"/>
                    </a:lnTo>
                    <a:lnTo>
                      <a:pt x="128" y="106"/>
                    </a:lnTo>
                    <a:lnTo>
                      <a:pt x="128" y="108"/>
                    </a:lnTo>
                    <a:lnTo>
                      <a:pt x="128" y="108"/>
                    </a:lnTo>
                    <a:lnTo>
                      <a:pt x="128" y="108"/>
                    </a:lnTo>
                    <a:lnTo>
                      <a:pt x="128" y="108"/>
                    </a:lnTo>
                    <a:lnTo>
                      <a:pt x="126" y="108"/>
                    </a:lnTo>
                    <a:lnTo>
                      <a:pt x="124" y="110"/>
                    </a:lnTo>
                    <a:lnTo>
                      <a:pt x="122" y="110"/>
                    </a:lnTo>
                    <a:lnTo>
                      <a:pt x="120" y="113"/>
                    </a:lnTo>
                    <a:lnTo>
                      <a:pt x="120" y="113"/>
                    </a:lnTo>
                    <a:lnTo>
                      <a:pt x="117" y="113"/>
                    </a:lnTo>
                    <a:lnTo>
                      <a:pt x="117" y="113"/>
                    </a:lnTo>
                    <a:lnTo>
                      <a:pt x="115" y="113"/>
                    </a:lnTo>
                    <a:lnTo>
                      <a:pt x="115" y="113"/>
                    </a:lnTo>
                    <a:lnTo>
                      <a:pt x="115" y="113"/>
                    </a:lnTo>
                    <a:lnTo>
                      <a:pt x="115" y="113"/>
                    </a:lnTo>
                    <a:lnTo>
                      <a:pt x="115" y="113"/>
                    </a:lnTo>
                    <a:lnTo>
                      <a:pt x="113" y="115"/>
                    </a:lnTo>
                    <a:lnTo>
                      <a:pt x="113" y="115"/>
                    </a:lnTo>
                    <a:lnTo>
                      <a:pt x="113" y="115"/>
                    </a:lnTo>
                    <a:lnTo>
                      <a:pt x="113" y="117"/>
                    </a:lnTo>
                    <a:lnTo>
                      <a:pt x="113" y="119"/>
                    </a:lnTo>
                    <a:lnTo>
                      <a:pt x="113" y="119"/>
                    </a:lnTo>
                    <a:lnTo>
                      <a:pt x="113" y="119"/>
                    </a:lnTo>
                    <a:lnTo>
                      <a:pt x="113" y="119"/>
                    </a:lnTo>
                    <a:lnTo>
                      <a:pt x="115" y="124"/>
                    </a:lnTo>
                    <a:lnTo>
                      <a:pt x="115" y="124"/>
                    </a:lnTo>
                    <a:lnTo>
                      <a:pt x="115" y="126"/>
                    </a:lnTo>
                    <a:lnTo>
                      <a:pt x="115" y="126"/>
                    </a:lnTo>
                    <a:lnTo>
                      <a:pt x="115" y="128"/>
                    </a:lnTo>
                    <a:lnTo>
                      <a:pt x="115" y="128"/>
                    </a:lnTo>
                    <a:lnTo>
                      <a:pt x="115" y="128"/>
                    </a:lnTo>
                    <a:lnTo>
                      <a:pt x="115" y="128"/>
                    </a:lnTo>
                    <a:lnTo>
                      <a:pt x="115" y="128"/>
                    </a:lnTo>
                    <a:lnTo>
                      <a:pt x="115" y="130"/>
                    </a:lnTo>
                    <a:lnTo>
                      <a:pt x="115" y="130"/>
                    </a:lnTo>
                    <a:lnTo>
                      <a:pt x="113" y="130"/>
                    </a:lnTo>
                    <a:lnTo>
                      <a:pt x="111" y="133"/>
                    </a:lnTo>
                    <a:lnTo>
                      <a:pt x="111" y="133"/>
                    </a:lnTo>
                    <a:lnTo>
                      <a:pt x="111" y="133"/>
                    </a:lnTo>
                    <a:lnTo>
                      <a:pt x="111" y="135"/>
                    </a:lnTo>
                    <a:lnTo>
                      <a:pt x="111" y="135"/>
                    </a:lnTo>
                    <a:lnTo>
                      <a:pt x="106" y="139"/>
                    </a:lnTo>
                    <a:lnTo>
                      <a:pt x="106" y="139"/>
                    </a:lnTo>
                    <a:lnTo>
                      <a:pt x="106" y="141"/>
                    </a:lnTo>
                    <a:lnTo>
                      <a:pt x="104" y="141"/>
                    </a:lnTo>
                    <a:lnTo>
                      <a:pt x="104" y="144"/>
                    </a:lnTo>
                    <a:lnTo>
                      <a:pt x="102" y="144"/>
                    </a:lnTo>
                    <a:lnTo>
                      <a:pt x="102" y="144"/>
                    </a:lnTo>
                    <a:lnTo>
                      <a:pt x="102" y="144"/>
                    </a:lnTo>
                    <a:lnTo>
                      <a:pt x="102" y="146"/>
                    </a:lnTo>
                    <a:lnTo>
                      <a:pt x="104" y="146"/>
                    </a:lnTo>
                    <a:lnTo>
                      <a:pt x="104" y="146"/>
                    </a:lnTo>
                    <a:lnTo>
                      <a:pt x="104" y="146"/>
                    </a:lnTo>
                    <a:lnTo>
                      <a:pt x="104" y="146"/>
                    </a:lnTo>
                    <a:lnTo>
                      <a:pt x="104" y="146"/>
                    </a:lnTo>
                    <a:lnTo>
                      <a:pt x="104" y="146"/>
                    </a:lnTo>
                    <a:lnTo>
                      <a:pt x="104" y="146"/>
                    </a:lnTo>
                    <a:lnTo>
                      <a:pt x="106" y="146"/>
                    </a:lnTo>
                    <a:lnTo>
                      <a:pt x="106" y="144"/>
                    </a:lnTo>
                    <a:lnTo>
                      <a:pt x="106" y="144"/>
                    </a:lnTo>
                    <a:lnTo>
                      <a:pt x="106" y="144"/>
                    </a:lnTo>
                    <a:lnTo>
                      <a:pt x="109" y="144"/>
                    </a:lnTo>
                    <a:lnTo>
                      <a:pt x="109" y="144"/>
                    </a:lnTo>
                    <a:lnTo>
                      <a:pt x="109" y="144"/>
                    </a:lnTo>
                    <a:lnTo>
                      <a:pt x="109" y="144"/>
                    </a:lnTo>
                    <a:lnTo>
                      <a:pt x="111" y="144"/>
                    </a:lnTo>
                    <a:lnTo>
                      <a:pt x="111" y="144"/>
                    </a:lnTo>
                    <a:lnTo>
                      <a:pt x="111" y="144"/>
                    </a:lnTo>
                    <a:lnTo>
                      <a:pt x="111" y="144"/>
                    </a:lnTo>
                    <a:lnTo>
                      <a:pt x="113" y="141"/>
                    </a:lnTo>
                    <a:lnTo>
                      <a:pt x="113" y="141"/>
                    </a:lnTo>
                    <a:lnTo>
                      <a:pt x="113" y="141"/>
                    </a:lnTo>
                    <a:lnTo>
                      <a:pt x="113" y="141"/>
                    </a:lnTo>
                    <a:lnTo>
                      <a:pt x="115" y="144"/>
                    </a:lnTo>
                    <a:lnTo>
                      <a:pt x="115" y="144"/>
                    </a:lnTo>
                    <a:lnTo>
                      <a:pt x="117" y="144"/>
                    </a:lnTo>
                    <a:lnTo>
                      <a:pt x="117" y="144"/>
                    </a:lnTo>
                    <a:lnTo>
                      <a:pt x="117" y="144"/>
                    </a:lnTo>
                    <a:lnTo>
                      <a:pt x="117" y="146"/>
                    </a:lnTo>
                    <a:lnTo>
                      <a:pt x="117" y="146"/>
                    </a:lnTo>
                    <a:lnTo>
                      <a:pt x="117" y="146"/>
                    </a:lnTo>
                    <a:lnTo>
                      <a:pt x="117" y="148"/>
                    </a:lnTo>
                    <a:lnTo>
                      <a:pt x="117" y="148"/>
                    </a:lnTo>
                    <a:lnTo>
                      <a:pt x="117" y="148"/>
                    </a:lnTo>
                    <a:lnTo>
                      <a:pt x="117" y="148"/>
                    </a:lnTo>
                    <a:lnTo>
                      <a:pt x="117" y="148"/>
                    </a:lnTo>
                    <a:lnTo>
                      <a:pt x="117" y="150"/>
                    </a:lnTo>
                    <a:lnTo>
                      <a:pt x="117" y="150"/>
                    </a:lnTo>
                    <a:lnTo>
                      <a:pt x="117" y="152"/>
                    </a:lnTo>
                    <a:lnTo>
                      <a:pt x="117" y="155"/>
                    </a:lnTo>
                    <a:lnTo>
                      <a:pt x="120" y="157"/>
                    </a:lnTo>
                    <a:lnTo>
                      <a:pt x="120" y="157"/>
                    </a:lnTo>
                    <a:lnTo>
                      <a:pt x="120" y="159"/>
                    </a:lnTo>
                    <a:lnTo>
                      <a:pt x="122" y="161"/>
                    </a:lnTo>
                    <a:lnTo>
                      <a:pt x="122" y="161"/>
                    </a:lnTo>
                    <a:lnTo>
                      <a:pt x="124" y="161"/>
                    </a:lnTo>
                    <a:lnTo>
                      <a:pt x="124" y="161"/>
                    </a:lnTo>
                    <a:lnTo>
                      <a:pt x="126" y="164"/>
                    </a:lnTo>
                    <a:lnTo>
                      <a:pt x="126" y="164"/>
                    </a:lnTo>
                    <a:lnTo>
                      <a:pt x="128" y="166"/>
                    </a:lnTo>
                    <a:lnTo>
                      <a:pt x="131" y="166"/>
                    </a:lnTo>
                    <a:lnTo>
                      <a:pt x="133" y="166"/>
                    </a:lnTo>
                    <a:lnTo>
                      <a:pt x="133" y="166"/>
                    </a:lnTo>
                    <a:lnTo>
                      <a:pt x="133" y="166"/>
                    </a:lnTo>
                    <a:lnTo>
                      <a:pt x="137" y="164"/>
                    </a:lnTo>
                    <a:lnTo>
                      <a:pt x="137" y="161"/>
                    </a:lnTo>
                    <a:lnTo>
                      <a:pt x="140" y="161"/>
                    </a:lnTo>
                    <a:lnTo>
                      <a:pt x="140" y="161"/>
                    </a:lnTo>
                    <a:lnTo>
                      <a:pt x="144" y="161"/>
                    </a:lnTo>
                    <a:lnTo>
                      <a:pt x="144" y="161"/>
                    </a:lnTo>
                    <a:lnTo>
                      <a:pt x="146" y="161"/>
                    </a:lnTo>
                    <a:lnTo>
                      <a:pt x="148" y="159"/>
                    </a:lnTo>
                    <a:lnTo>
                      <a:pt x="148" y="157"/>
                    </a:lnTo>
                    <a:lnTo>
                      <a:pt x="148" y="157"/>
                    </a:lnTo>
                    <a:lnTo>
                      <a:pt x="151" y="157"/>
                    </a:lnTo>
                    <a:lnTo>
                      <a:pt x="151" y="155"/>
                    </a:lnTo>
                    <a:lnTo>
                      <a:pt x="151" y="155"/>
                    </a:lnTo>
                    <a:lnTo>
                      <a:pt x="153" y="155"/>
                    </a:lnTo>
                    <a:lnTo>
                      <a:pt x="153" y="155"/>
                    </a:lnTo>
                    <a:lnTo>
                      <a:pt x="153" y="155"/>
                    </a:lnTo>
                    <a:lnTo>
                      <a:pt x="153" y="155"/>
                    </a:lnTo>
                    <a:lnTo>
                      <a:pt x="155" y="152"/>
                    </a:lnTo>
                    <a:lnTo>
                      <a:pt x="155" y="152"/>
                    </a:lnTo>
                    <a:lnTo>
                      <a:pt x="155" y="150"/>
                    </a:lnTo>
                    <a:lnTo>
                      <a:pt x="155" y="150"/>
                    </a:lnTo>
                    <a:lnTo>
                      <a:pt x="155" y="150"/>
                    </a:lnTo>
                    <a:lnTo>
                      <a:pt x="155" y="150"/>
                    </a:lnTo>
                    <a:lnTo>
                      <a:pt x="155" y="150"/>
                    </a:lnTo>
                    <a:lnTo>
                      <a:pt x="155" y="148"/>
                    </a:lnTo>
                    <a:lnTo>
                      <a:pt x="153" y="146"/>
                    </a:lnTo>
                    <a:lnTo>
                      <a:pt x="153" y="146"/>
                    </a:lnTo>
                    <a:lnTo>
                      <a:pt x="153" y="146"/>
                    </a:lnTo>
                    <a:lnTo>
                      <a:pt x="153" y="146"/>
                    </a:lnTo>
                    <a:lnTo>
                      <a:pt x="153" y="146"/>
                    </a:lnTo>
                    <a:lnTo>
                      <a:pt x="153" y="146"/>
                    </a:lnTo>
                    <a:lnTo>
                      <a:pt x="155" y="144"/>
                    </a:lnTo>
                    <a:lnTo>
                      <a:pt x="155" y="141"/>
                    </a:lnTo>
                    <a:lnTo>
                      <a:pt x="157" y="141"/>
                    </a:lnTo>
                    <a:lnTo>
                      <a:pt x="157" y="141"/>
                    </a:lnTo>
                    <a:lnTo>
                      <a:pt x="157" y="141"/>
                    </a:lnTo>
                    <a:lnTo>
                      <a:pt x="159" y="141"/>
                    </a:lnTo>
                    <a:lnTo>
                      <a:pt x="159" y="141"/>
                    </a:lnTo>
                    <a:lnTo>
                      <a:pt x="159" y="141"/>
                    </a:lnTo>
                    <a:lnTo>
                      <a:pt x="159" y="141"/>
                    </a:lnTo>
                    <a:lnTo>
                      <a:pt x="159" y="141"/>
                    </a:lnTo>
                    <a:lnTo>
                      <a:pt x="159" y="141"/>
                    </a:lnTo>
                    <a:lnTo>
                      <a:pt x="159" y="139"/>
                    </a:lnTo>
                    <a:lnTo>
                      <a:pt x="159" y="139"/>
                    </a:lnTo>
                    <a:lnTo>
                      <a:pt x="162" y="139"/>
                    </a:lnTo>
                    <a:lnTo>
                      <a:pt x="166" y="139"/>
                    </a:lnTo>
                    <a:lnTo>
                      <a:pt x="166" y="139"/>
                    </a:lnTo>
                    <a:lnTo>
                      <a:pt x="168" y="139"/>
                    </a:lnTo>
                    <a:lnTo>
                      <a:pt x="168" y="139"/>
                    </a:lnTo>
                    <a:lnTo>
                      <a:pt x="168" y="139"/>
                    </a:lnTo>
                    <a:lnTo>
                      <a:pt x="171" y="137"/>
                    </a:lnTo>
                    <a:lnTo>
                      <a:pt x="171" y="137"/>
                    </a:lnTo>
                    <a:lnTo>
                      <a:pt x="171" y="137"/>
                    </a:lnTo>
                    <a:lnTo>
                      <a:pt x="171" y="137"/>
                    </a:lnTo>
                    <a:lnTo>
                      <a:pt x="171" y="137"/>
                    </a:lnTo>
                    <a:lnTo>
                      <a:pt x="171" y="135"/>
                    </a:lnTo>
                    <a:lnTo>
                      <a:pt x="171" y="135"/>
                    </a:lnTo>
                    <a:lnTo>
                      <a:pt x="171" y="135"/>
                    </a:lnTo>
                    <a:lnTo>
                      <a:pt x="171" y="135"/>
                    </a:lnTo>
                    <a:lnTo>
                      <a:pt x="171" y="133"/>
                    </a:lnTo>
                    <a:lnTo>
                      <a:pt x="171" y="133"/>
                    </a:lnTo>
                    <a:lnTo>
                      <a:pt x="171" y="133"/>
                    </a:lnTo>
                    <a:lnTo>
                      <a:pt x="171" y="133"/>
                    </a:lnTo>
                    <a:lnTo>
                      <a:pt x="171" y="133"/>
                    </a:lnTo>
                    <a:lnTo>
                      <a:pt x="173" y="133"/>
                    </a:lnTo>
                    <a:lnTo>
                      <a:pt x="177" y="130"/>
                    </a:lnTo>
                    <a:lnTo>
                      <a:pt x="179" y="133"/>
                    </a:lnTo>
                    <a:lnTo>
                      <a:pt x="179" y="133"/>
                    </a:lnTo>
                    <a:lnTo>
                      <a:pt x="182" y="133"/>
                    </a:lnTo>
                    <a:lnTo>
                      <a:pt x="182" y="133"/>
                    </a:lnTo>
                    <a:lnTo>
                      <a:pt x="182" y="133"/>
                    </a:lnTo>
                    <a:lnTo>
                      <a:pt x="184" y="133"/>
                    </a:lnTo>
                    <a:lnTo>
                      <a:pt x="184" y="130"/>
                    </a:lnTo>
                    <a:lnTo>
                      <a:pt x="186" y="128"/>
                    </a:lnTo>
                    <a:lnTo>
                      <a:pt x="186" y="130"/>
                    </a:lnTo>
                    <a:lnTo>
                      <a:pt x="186" y="130"/>
                    </a:lnTo>
                    <a:lnTo>
                      <a:pt x="186" y="130"/>
                    </a:lnTo>
                    <a:lnTo>
                      <a:pt x="186" y="133"/>
                    </a:lnTo>
                    <a:lnTo>
                      <a:pt x="186" y="133"/>
                    </a:lnTo>
                    <a:lnTo>
                      <a:pt x="186" y="133"/>
                    </a:lnTo>
                    <a:lnTo>
                      <a:pt x="188" y="133"/>
                    </a:lnTo>
                    <a:lnTo>
                      <a:pt x="188" y="133"/>
                    </a:lnTo>
                    <a:lnTo>
                      <a:pt x="188" y="133"/>
                    </a:lnTo>
                    <a:lnTo>
                      <a:pt x="190" y="133"/>
                    </a:lnTo>
                    <a:lnTo>
                      <a:pt x="190" y="133"/>
                    </a:lnTo>
                    <a:lnTo>
                      <a:pt x="190" y="130"/>
                    </a:lnTo>
                    <a:lnTo>
                      <a:pt x="193" y="128"/>
                    </a:lnTo>
                    <a:lnTo>
                      <a:pt x="193" y="128"/>
                    </a:lnTo>
                    <a:lnTo>
                      <a:pt x="193" y="128"/>
                    </a:lnTo>
                    <a:lnTo>
                      <a:pt x="195" y="128"/>
                    </a:lnTo>
                    <a:lnTo>
                      <a:pt x="195" y="128"/>
                    </a:lnTo>
                    <a:lnTo>
                      <a:pt x="195" y="128"/>
                    </a:lnTo>
                    <a:lnTo>
                      <a:pt x="195" y="128"/>
                    </a:lnTo>
                    <a:lnTo>
                      <a:pt x="195" y="130"/>
                    </a:lnTo>
                    <a:lnTo>
                      <a:pt x="195" y="130"/>
                    </a:lnTo>
                    <a:lnTo>
                      <a:pt x="195" y="130"/>
                    </a:lnTo>
                    <a:lnTo>
                      <a:pt x="195" y="130"/>
                    </a:lnTo>
                    <a:lnTo>
                      <a:pt x="195" y="133"/>
                    </a:lnTo>
                    <a:lnTo>
                      <a:pt x="195" y="133"/>
                    </a:lnTo>
                    <a:lnTo>
                      <a:pt x="197" y="133"/>
                    </a:lnTo>
                    <a:lnTo>
                      <a:pt x="197" y="133"/>
                    </a:lnTo>
                    <a:lnTo>
                      <a:pt x="197" y="133"/>
                    </a:lnTo>
                    <a:lnTo>
                      <a:pt x="197" y="133"/>
                    </a:lnTo>
                    <a:lnTo>
                      <a:pt x="197" y="133"/>
                    </a:lnTo>
                    <a:lnTo>
                      <a:pt x="202" y="133"/>
                    </a:lnTo>
                    <a:lnTo>
                      <a:pt x="204" y="133"/>
                    </a:lnTo>
                    <a:lnTo>
                      <a:pt x="204" y="133"/>
                    </a:lnTo>
                    <a:lnTo>
                      <a:pt x="204" y="133"/>
                    </a:lnTo>
                    <a:lnTo>
                      <a:pt x="206" y="133"/>
                    </a:lnTo>
                    <a:lnTo>
                      <a:pt x="206" y="133"/>
                    </a:lnTo>
                    <a:lnTo>
                      <a:pt x="206" y="133"/>
                    </a:lnTo>
                    <a:lnTo>
                      <a:pt x="206" y="133"/>
                    </a:lnTo>
                    <a:lnTo>
                      <a:pt x="206" y="133"/>
                    </a:lnTo>
                    <a:lnTo>
                      <a:pt x="208" y="133"/>
                    </a:lnTo>
                    <a:lnTo>
                      <a:pt x="208" y="133"/>
                    </a:lnTo>
                    <a:lnTo>
                      <a:pt x="208" y="133"/>
                    </a:lnTo>
                    <a:lnTo>
                      <a:pt x="208" y="133"/>
                    </a:lnTo>
                    <a:lnTo>
                      <a:pt x="208" y="130"/>
                    </a:lnTo>
                    <a:lnTo>
                      <a:pt x="208" y="130"/>
                    </a:lnTo>
                    <a:lnTo>
                      <a:pt x="208" y="130"/>
                    </a:lnTo>
                    <a:lnTo>
                      <a:pt x="208" y="130"/>
                    </a:lnTo>
                    <a:lnTo>
                      <a:pt x="208" y="130"/>
                    </a:lnTo>
                    <a:lnTo>
                      <a:pt x="210" y="130"/>
                    </a:lnTo>
                    <a:lnTo>
                      <a:pt x="210" y="130"/>
                    </a:lnTo>
                    <a:lnTo>
                      <a:pt x="210" y="130"/>
                    </a:lnTo>
                    <a:lnTo>
                      <a:pt x="213" y="130"/>
                    </a:lnTo>
                    <a:lnTo>
                      <a:pt x="213" y="130"/>
                    </a:lnTo>
                    <a:lnTo>
                      <a:pt x="213" y="130"/>
                    </a:lnTo>
                    <a:lnTo>
                      <a:pt x="213" y="130"/>
                    </a:lnTo>
                    <a:lnTo>
                      <a:pt x="210" y="128"/>
                    </a:lnTo>
                    <a:lnTo>
                      <a:pt x="210" y="128"/>
                    </a:lnTo>
                    <a:lnTo>
                      <a:pt x="210" y="128"/>
                    </a:lnTo>
                    <a:lnTo>
                      <a:pt x="210" y="128"/>
                    </a:lnTo>
                    <a:lnTo>
                      <a:pt x="208" y="128"/>
                    </a:lnTo>
                    <a:lnTo>
                      <a:pt x="208" y="128"/>
                    </a:lnTo>
                    <a:lnTo>
                      <a:pt x="208" y="128"/>
                    </a:lnTo>
                    <a:lnTo>
                      <a:pt x="208" y="126"/>
                    </a:lnTo>
                    <a:lnTo>
                      <a:pt x="208" y="126"/>
                    </a:lnTo>
                    <a:lnTo>
                      <a:pt x="208" y="126"/>
                    </a:lnTo>
                    <a:lnTo>
                      <a:pt x="208" y="126"/>
                    </a:lnTo>
                    <a:lnTo>
                      <a:pt x="210" y="126"/>
                    </a:lnTo>
                    <a:lnTo>
                      <a:pt x="210" y="126"/>
                    </a:lnTo>
                    <a:lnTo>
                      <a:pt x="210" y="126"/>
                    </a:lnTo>
                    <a:lnTo>
                      <a:pt x="210" y="126"/>
                    </a:lnTo>
                    <a:lnTo>
                      <a:pt x="210" y="126"/>
                    </a:lnTo>
                    <a:lnTo>
                      <a:pt x="210" y="126"/>
                    </a:lnTo>
                    <a:lnTo>
                      <a:pt x="210" y="126"/>
                    </a:lnTo>
                    <a:lnTo>
                      <a:pt x="210" y="126"/>
                    </a:lnTo>
                    <a:lnTo>
                      <a:pt x="210" y="128"/>
                    </a:lnTo>
                    <a:lnTo>
                      <a:pt x="210" y="128"/>
                    </a:lnTo>
                    <a:lnTo>
                      <a:pt x="213" y="128"/>
                    </a:lnTo>
                    <a:lnTo>
                      <a:pt x="213" y="128"/>
                    </a:lnTo>
                    <a:lnTo>
                      <a:pt x="215" y="126"/>
                    </a:lnTo>
                    <a:lnTo>
                      <a:pt x="215" y="126"/>
                    </a:lnTo>
                    <a:lnTo>
                      <a:pt x="215" y="126"/>
                    </a:lnTo>
                    <a:lnTo>
                      <a:pt x="217" y="126"/>
                    </a:lnTo>
                    <a:lnTo>
                      <a:pt x="224" y="124"/>
                    </a:lnTo>
                    <a:lnTo>
                      <a:pt x="224" y="124"/>
                    </a:lnTo>
                    <a:lnTo>
                      <a:pt x="224" y="124"/>
                    </a:lnTo>
                    <a:lnTo>
                      <a:pt x="224" y="124"/>
                    </a:lnTo>
                    <a:lnTo>
                      <a:pt x="224" y="124"/>
                    </a:lnTo>
                    <a:lnTo>
                      <a:pt x="226" y="124"/>
                    </a:lnTo>
                    <a:lnTo>
                      <a:pt x="226" y="124"/>
                    </a:lnTo>
                    <a:lnTo>
                      <a:pt x="226" y="124"/>
                    </a:lnTo>
                    <a:lnTo>
                      <a:pt x="226" y="124"/>
                    </a:lnTo>
                    <a:lnTo>
                      <a:pt x="226" y="124"/>
                    </a:lnTo>
                    <a:lnTo>
                      <a:pt x="228" y="121"/>
                    </a:lnTo>
                    <a:lnTo>
                      <a:pt x="230" y="121"/>
                    </a:lnTo>
                    <a:lnTo>
                      <a:pt x="235" y="119"/>
                    </a:lnTo>
                    <a:lnTo>
                      <a:pt x="235" y="117"/>
                    </a:lnTo>
                    <a:lnTo>
                      <a:pt x="237" y="110"/>
                    </a:lnTo>
                    <a:lnTo>
                      <a:pt x="237" y="108"/>
                    </a:lnTo>
                    <a:lnTo>
                      <a:pt x="237" y="106"/>
                    </a:lnTo>
                    <a:lnTo>
                      <a:pt x="239" y="106"/>
                    </a:lnTo>
                    <a:lnTo>
                      <a:pt x="239" y="106"/>
                    </a:lnTo>
                    <a:lnTo>
                      <a:pt x="239" y="106"/>
                    </a:lnTo>
                    <a:lnTo>
                      <a:pt x="239" y="106"/>
                    </a:lnTo>
                    <a:lnTo>
                      <a:pt x="244" y="106"/>
                    </a:lnTo>
                    <a:lnTo>
                      <a:pt x="244" y="106"/>
                    </a:lnTo>
                    <a:lnTo>
                      <a:pt x="246" y="106"/>
                    </a:lnTo>
                    <a:lnTo>
                      <a:pt x="246" y="106"/>
                    </a:lnTo>
                    <a:lnTo>
                      <a:pt x="246" y="106"/>
                    </a:lnTo>
                    <a:lnTo>
                      <a:pt x="246" y="106"/>
                    </a:lnTo>
                    <a:lnTo>
                      <a:pt x="246" y="106"/>
                    </a:lnTo>
                    <a:lnTo>
                      <a:pt x="246" y="106"/>
                    </a:lnTo>
                    <a:lnTo>
                      <a:pt x="248" y="106"/>
                    </a:lnTo>
                    <a:lnTo>
                      <a:pt x="248" y="104"/>
                    </a:lnTo>
                    <a:lnTo>
                      <a:pt x="250" y="104"/>
                    </a:lnTo>
                    <a:lnTo>
                      <a:pt x="253" y="101"/>
                    </a:lnTo>
                    <a:lnTo>
                      <a:pt x="253" y="101"/>
                    </a:lnTo>
                    <a:lnTo>
                      <a:pt x="255" y="99"/>
                    </a:lnTo>
                    <a:lnTo>
                      <a:pt x="255" y="99"/>
                    </a:lnTo>
                    <a:lnTo>
                      <a:pt x="255" y="99"/>
                    </a:lnTo>
                    <a:lnTo>
                      <a:pt x="257" y="99"/>
                    </a:lnTo>
                    <a:lnTo>
                      <a:pt x="257" y="99"/>
                    </a:lnTo>
                    <a:lnTo>
                      <a:pt x="264" y="101"/>
                    </a:lnTo>
                    <a:lnTo>
                      <a:pt x="266" y="101"/>
                    </a:lnTo>
                    <a:lnTo>
                      <a:pt x="266" y="101"/>
                    </a:lnTo>
                    <a:lnTo>
                      <a:pt x="266" y="101"/>
                    </a:lnTo>
                    <a:lnTo>
                      <a:pt x="268" y="101"/>
                    </a:lnTo>
                    <a:lnTo>
                      <a:pt x="268" y="101"/>
                    </a:lnTo>
                    <a:lnTo>
                      <a:pt x="270" y="101"/>
                    </a:lnTo>
                    <a:lnTo>
                      <a:pt x="272" y="104"/>
                    </a:lnTo>
                    <a:lnTo>
                      <a:pt x="275" y="106"/>
                    </a:lnTo>
                    <a:lnTo>
                      <a:pt x="277" y="108"/>
                    </a:lnTo>
                    <a:lnTo>
                      <a:pt x="277" y="108"/>
                    </a:lnTo>
                    <a:lnTo>
                      <a:pt x="277" y="108"/>
                    </a:lnTo>
                    <a:lnTo>
                      <a:pt x="277" y="108"/>
                    </a:lnTo>
                    <a:lnTo>
                      <a:pt x="277" y="108"/>
                    </a:lnTo>
                    <a:lnTo>
                      <a:pt x="277" y="108"/>
                    </a:lnTo>
                    <a:lnTo>
                      <a:pt x="281" y="110"/>
                    </a:lnTo>
                    <a:lnTo>
                      <a:pt x="284" y="113"/>
                    </a:lnTo>
                    <a:lnTo>
                      <a:pt x="284" y="113"/>
                    </a:lnTo>
                    <a:lnTo>
                      <a:pt x="286" y="113"/>
                    </a:lnTo>
                    <a:lnTo>
                      <a:pt x="288" y="113"/>
                    </a:lnTo>
                    <a:lnTo>
                      <a:pt x="288" y="113"/>
                    </a:lnTo>
                    <a:lnTo>
                      <a:pt x="288" y="113"/>
                    </a:lnTo>
                    <a:lnTo>
                      <a:pt x="288" y="113"/>
                    </a:lnTo>
                    <a:lnTo>
                      <a:pt x="290" y="110"/>
                    </a:lnTo>
                    <a:lnTo>
                      <a:pt x="288" y="108"/>
                    </a:lnTo>
                    <a:lnTo>
                      <a:pt x="288" y="104"/>
                    </a:lnTo>
                    <a:lnTo>
                      <a:pt x="290" y="99"/>
                    </a:lnTo>
                    <a:lnTo>
                      <a:pt x="290" y="88"/>
                    </a:lnTo>
                    <a:lnTo>
                      <a:pt x="290" y="86"/>
                    </a:lnTo>
                    <a:lnTo>
                      <a:pt x="290" y="86"/>
                    </a:lnTo>
                    <a:lnTo>
                      <a:pt x="290" y="84"/>
                    </a:lnTo>
                    <a:lnTo>
                      <a:pt x="290" y="84"/>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8FEA50C9-4836-1F96-431F-4968E7BE5DAD}"/>
                  </a:ext>
                </a:extLst>
              </p:cNvPr>
              <p:cNvSpPr>
                <a:spLocks noEditPoints="1"/>
              </p:cNvSpPr>
              <p:nvPr/>
            </p:nvSpPr>
            <p:spPr bwMode="auto">
              <a:xfrm>
                <a:off x="2722004" y="1190625"/>
                <a:ext cx="1506538" cy="1446211"/>
              </a:xfrm>
              <a:custGeom>
                <a:avLst/>
                <a:gdLst>
                  <a:gd name="T0" fmla="*/ 698 w 949"/>
                  <a:gd name="T1" fmla="*/ 184 h 911"/>
                  <a:gd name="T2" fmla="*/ 694 w 949"/>
                  <a:gd name="T3" fmla="*/ 169 h 911"/>
                  <a:gd name="T4" fmla="*/ 608 w 949"/>
                  <a:gd name="T5" fmla="*/ 220 h 911"/>
                  <a:gd name="T6" fmla="*/ 616 w 949"/>
                  <a:gd name="T7" fmla="*/ 268 h 911"/>
                  <a:gd name="T8" fmla="*/ 616 w 949"/>
                  <a:gd name="T9" fmla="*/ 322 h 911"/>
                  <a:gd name="T10" fmla="*/ 643 w 949"/>
                  <a:gd name="T11" fmla="*/ 317 h 911"/>
                  <a:gd name="T12" fmla="*/ 692 w 949"/>
                  <a:gd name="T13" fmla="*/ 313 h 911"/>
                  <a:gd name="T14" fmla="*/ 716 w 949"/>
                  <a:gd name="T15" fmla="*/ 306 h 911"/>
                  <a:gd name="T16" fmla="*/ 738 w 949"/>
                  <a:gd name="T17" fmla="*/ 290 h 911"/>
                  <a:gd name="T18" fmla="*/ 756 w 949"/>
                  <a:gd name="T19" fmla="*/ 264 h 911"/>
                  <a:gd name="T20" fmla="*/ 738 w 949"/>
                  <a:gd name="T21" fmla="*/ 202 h 911"/>
                  <a:gd name="T22" fmla="*/ 776 w 949"/>
                  <a:gd name="T23" fmla="*/ 277 h 911"/>
                  <a:gd name="T24" fmla="*/ 807 w 949"/>
                  <a:gd name="T25" fmla="*/ 237 h 911"/>
                  <a:gd name="T26" fmla="*/ 565 w 949"/>
                  <a:gd name="T27" fmla="*/ 264 h 911"/>
                  <a:gd name="T28" fmla="*/ 537 w 949"/>
                  <a:gd name="T29" fmla="*/ 266 h 911"/>
                  <a:gd name="T30" fmla="*/ 581 w 949"/>
                  <a:gd name="T31" fmla="*/ 240 h 911"/>
                  <a:gd name="T32" fmla="*/ 933 w 949"/>
                  <a:gd name="T33" fmla="*/ 257 h 911"/>
                  <a:gd name="T34" fmla="*/ 922 w 949"/>
                  <a:gd name="T35" fmla="*/ 255 h 911"/>
                  <a:gd name="T36" fmla="*/ 898 w 949"/>
                  <a:gd name="T37" fmla="*/ 251 h 911"/>
                  <a:gd name="T38" fmla="*/ 887 w 949"/>
                  <a:gd name="T39" fmla="*/ 251 h 911"/>
                  <a:gd name="T40" fmla="*/ 873 w 949"/>
                  <a:gd name="T41" fmla="*/ 244 h 911"/>
                  <a:gd name="T42" fmla="*/ 865 w 949"/>
                  <a:gd name="T43" fmla="*/ 240 h 911"/>
                  <a:gd name="T44" fmla="*/ 847 w 949"/>
                  <a:gd name="T45" fmla="*/ 242 h 911"/>
                  <a:gd name="T46" fmla="*/ 816 w 949"/>
                  <a:gd name="T47" fmla="*/ 242 h 911"/>
                  <a:gd name="T48" fmla="*/ 787 w 949"/>
                  <a:gd name="T49" fmla="*/ 275 h 911"/>
                  <a:gd name="T50" fmla="*/ 760 w 949"/>
                  <a:gd name="T51" fmla="*/ 293 h 911"/>
                  <a:gd name="T52" fmla="*/ 740 w 949"/>
                  <a:gd name="T53" fmla="*/ 306 h 911"/>
                  <a:gd name="T54" fmla="*/ 694 w 949"/>
                  <a:gd name="T55" fmla="*/ 364 h 911"/>
                  <a:gd name="T56" fmla="*/ 685 w 949"/>
                  <a:gd name="T57" fmla="*/ 330 h 911"/>
                  <a:gd name="T58" fmla="*/ 632 w 949"/>
                  <a:gd name="T59" fmla="*/ 333 h 911"/>
                  <a:gd name="T60" fmla="*/ 596 w 949"/>
                  <a:gd name="T61" fmla="*/ 326 h 911"/>
                  <a:gd name="T62" fmla="*/ 590 w 949"/>
                  <a:gd name="T63" fmla="*/ 259 h 911"/>
                  <a:gd name="T64" fmla="*/ 495 w 949"/>
                  <a:gd name="T65" fmla="*/ 308 h 911"/>
                  <a:gd name="T66" fmla="*/ 517 w 949"/>
                  <a:gd name="T67" fmla="*/ 273 h 911"/>
                  <a:gd name="T68" fmla="*/ 486 w 949"/>
                  <a:gd name="T69" fmla="*/ 257 h 911"/>
                  <a:gd name="T70" fmla="*/ 466 w 949"/>
                  <a:gd name="T71" fmla="*/ 217 h 911"/>
                  <a:gd name="T72" fmla="*/ 430 w 949"/>
                  <a:gd name="T73" fmla="*/ 135 h 911"/>
                  <a:gd name="T74" fmla="*/ 399 w 949"/>
                  <a:gd name="T75" fmla="*/ 98 h 911"/>
                  <a:gd name="T76" fmla="*/ 384 w 949"/>
                  <a:gd name="T77" fmla="*/ 87 h 911"/>
                  <a:gd name="T78" fmla="*/ 362 w 949"/>
                  <a:gd name="T79" fmla="*/ 80 h 911"/>
                  <a:gd name="T80" fmla="*/ 337 w 949"/>
                  <a:gd name="T81" fmla="*/ 62 h 911"/>
                  <a:gd name="T82" fmla="*/ 311 w 949"/>
                  <a:gd name="T83" fmla="*/ 40 h 911"/>
                  <a:gd name="T84" fmla="*/ 264 w 949"/>
                  <a:gd name="T85" fmla="*/ 11 h 911"/>
                  <a:gd name="T86" fmla="*/ 200 w 949"/>
                  <a:gd name="T87" fmla="*/ 53 h 911"/>
                  <a:gd name="T88" fmla="*/ 87 w 949"/>
                  <a:gd name="T89" fmla="*/ 64 h 911"/>
                  <a:gd name="T90" fmla="*/ 29 w 949"/>
                  <a:gd name="T91" fmla="*/ 98 h 911"/>
                  <a:gd name="T92" fmla="*/ 40 w 949"/>
                  <a:gd name="T93" fmla="*/ 255 h 911"/>
                  <a:gd name="T94" fmla="*/ 120 w 949"/>
                  <a:gd name="T95" fmla="*/ 315 h 911"/>
                  <a:gd name="T96" fmla="*/ 182 w 949"/>
                  <a:gd name="T97" fmla="*/ 348 h 911"/>
                  <a:gd name="T98" fmla="*/ 51 w 949"/>
                  <a:gd name="T99" fmla="*/ 707 h 911"/>
                  <a:gd name="T100" fmla="*/ 98 w 949"/>
                  <a:gd name="T101" fmla="*/ 813 h 911"/>
                  <a:gd name="T102" fmla="*/ 162 w 949"/>
                  <a:gd name="T103" fmla="*/ 878 h 911"/>
                  <a:gd name="T104" fmla="*/ 681 w 949"/>
                  <a:gd name="T105" fmla="*/ 840 h 911"/>
                  <a:gd name="T106" fmla="*/ 743 w 949"/>
                  <a:gd name="T107" fmla="*/ 683 h 911"/>
                  <a:gd name="T108" fmla="*/ 791 w 949"/>
                  <a:gd name="T109" fmla="*/ 596 h 911"/>
                  <a:gd name="T110" fmla="*/ 847 w 949"/>
                  <a:gd name="T111" fmla="*/ 503 h 911"/>
                  <a:gd name="T112" fmla="*/ 882 w 949"/>
                  <a:gd name="T113" fmla="*/ 446 h 911"/>
                  <a:gd name="T114" fmla="*/ 904 w 949"/>
                  <a:gd name="T115" fmla="*/ 401 h 911"/>
                  <a:gd name="T116" fmla="*/ 922 w 949"/>
                  <a:gd name="T117" fmla="*/ 359 h 911"/>
                  <a:gd name="T118" fmla="*/ 940 w 949"/>
                  <a:gd name="T119" fmla="*/ 286 h 911"/>
                  <a:gd name="T120" fmla="*/ 590 w 949"/>
                  <a:gd name="T121" fmla="*/ 213 h 911"/>
                  <a:gd name="T122" fmla="*/ 634 w 949"/>
                  <a:gd name="T123" fmla="*/ 149 h 911"/>
                  <a:gd name="T124" fmla="*/ 647 w 949"/>
                  <a:gd name="T125" fmla="*/ 14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9" h="911">
                    <a:moveTo>
                      <a:pt x="709" y="317"/>
                    </a:moveTo>
                    <a:lnTo>
                      <a:pt x="709" y="317"/>
                    </a:lnTo>
                    <a:lnTo>
                      <a:pt x="709" y="315"/>
                    </a:lnTo>
                    <a:lnTo>
                      <a:pt x="707" y="315"/>
                    </a:lnTo>
                    <a:lnTo>
                      <a:pt x="707" y="315"/>
                    </a:lnTo>
                    <a:lnTo>
                      <a:pt x="705" y="317"/>
                    </a:lnTo>
                    <a:lnTo>
                      <a:pt x="703" y="319"/>
                    </a:lnTo>
                    <a:lnTo>
                      <a:pt x="703" y="319"/>
                    </a:lnTo>
                    <a:lnTo>
                      <a:pt x="703" y="319"/>
                    </a:lnTo>
                    <a:lnTo>
                      <a:pt x="701" y="322"/>
                    </a:lnTo>
                    <a:lnTo>
                      <a:pt x="701" y="322"/>
                    </a:lnTo>
                    <a:lnTo>
                      <a:pt x="701" y="324"/>
                    </a:lnTo>
                    <a:lnTo>
                      <a:pt x="698" y="324"/>
                    </a:lnTo>
                    <a:lnTo>
                      <a:pt x="701" y="326"/>
                    </a:lnTo>
                    <a:lnTo>
                      <a:pt x="701" y="326"/>
                    </a:lnTo>
                    <a:lnTo>
                      <a:pt x="705" y="328"/>
                    </a:lnTo>
                    <a:lnTo>
                      <a:pt x="705" y="328"/>
                    </a:lnTo>
                    <a:lnTo>
                      <a:pt x="705" y="328"/>
                    </a:lnTo>
                    <a:lnTo>
                      <a:pt x="707" y="326"/>
                    </a:lnTo>
                    <a:lnTo>
                      <a:pt x="709" y="322"/>
                    </a:lnTo>
                    <a:lnTo>
                      <a:pt x="709" y="322"/>
                    </a:lnTo>
                    <a:lnTo>
                      <a:pt x="712" y="322"/>
                    </a:lnTo>
                    <a:lnTo>
                      <a:pt x="712" y="319"/>
                    </a:lnTo>
                    <a:lnTo>
                      <a:pt x="712" y="319"/>
                    </a:lnTo>
                    <a:lnTo>
                      <a:pt x="712" y="317"/>
                    </a:lnTo>
                    <a:lnTo>
                      <a:pt x="709" y="317"/>
                    </a:lnTo>
                    <a:lnTo>
                      <a:pt x="709" y="317"/>
                    </a:lnTo>
                    <a:close/>
                    <a:moveTo>
                      <a:pt x="683" y="189"/>
                    </a:moveTo>
                    <a:lnTo>
                      <a:pt x="678" y="191"/>
                    </a:lnTo>
                    <a:lnTo>
                      <a:pt x="674" y="193"/>
                    </a:lnTo>
                    <a:lnTo>
                      <a:pt x="672" y="195"/>
                    </a:lnTo>
                    <a:lnTo>
                      <a:pt x="672" y="197"/>
                    </a:lnTo>
                    <a:lnTo>
                      <a:pt x="681" y="200"/>
                    </a:lnTo>
                    <a:lnTo>
                      <a:pt x="683" y="200"/>
                    </a:lnTo>
                    <a:lnTo>
                      <a:pt x="696" y="200"/>
                    </a:lnTo>
                    <a:lnTo>
                      <a:pt x="698" y="200"/>
                    </a:lnTo>
                    <a:lnTo>
                      <a:pt x="701" y="200"/>
                    </a:lnTo>
                    <a:lnTo>
                      <a:pt x="701" y="197"/>
                    </a:lnTo>
                    <a:lnTo>
                      <a:pt x="701" y="197"/>
                    </a:lnTo>
                    <a:lnTo>
                      <a:pt x="705" y="195"/>
                    </a:lnTo>
                    <a:lnTo>
                      <a:pt x="705" y="193"/>
                    </a:lnTo>
                    <a:lnTo>
                      <a:pt x="705" y="193"/>
                    </a:lnTo>
                    <a:lnTo>
                      <a:pt x="705" y="193"/>
                    </a:lnTo>
                    <a:lnTo>
                      <a:pt x="705" y="195"/>
                    </a:lnTo>
                    <a:lnTo>
                      <a:pt x="705" y="193"/>
                    </a:lnTo>
                    <a:lnTo>
                      <a:pt x="707" y="193"/>
                    </a:lnTo>
                    <a:lnTo>
                      <a:pt x="707" y="193"/>
                    </a:lnTo>
                    <a:lnTo>
                      <a:pt x="707" y="191"/>
                    </a:lnTo>
                    <a:lnTo>
                      <a:pt x="707" y="191"/>
                    </a:lnTo>
                    <a:lnTo>
                      <a:pt x="707" y="191"/>
                    </a:lnTo>
                    <a:lnTo>
                      <a:pt x="705" y="191"/>
                    </a:lnTo>
                    <a:lnTo>
                      <a:pt x="705" y="191"/>
                    </a:lnTo>
                    <a:lnTo>
                      <a:pt x="705" y="189"/>
                    </a:lnTo>
                    <a:lnTo>
                      <a:pt x="705" y="189"/>
                    </a:lnTo>
                    <a:lnTo>
                      <a:pt x="705" y="189"/>
                    </a:lnTo>
                    <a:lnTo>
                      <a:pt x="705" y="186"/>
                    </a:lnTo>
                    <a:lnTo>
                      <a:pt x="703" y="186"/>
                    </a:lnTo>
                    <a:lnTo>
                      <a:pt x="701" y="184"/>
                    </a:lnTo>
                    <a:lnTo>
                      <a:pt x="701" y="184"/>
                    </a:lnTo>
                    <a:lnTo>
                      <a:pt x="698" y="184"/>
                    </a:lnTo>
                    <a:lnTo>
                      <a:pt x="698" y="184"/>
                    </a:lnTo>
                    <a:lnTo>
                      <a:pt x="696" y="184"/>
                    </a:lnTo>
                    <a:lnTo>
                      <a:pt x="696" y="184"/>
                    </a:lnTo>
                    <a:lnTo>
                      <a:pt x="696" y="184"/>
                    </a:lnTo>
                    <a:lnTo>
                      <a:pt x="696" y="184"/>
                    </a:lnTo>
                    <a:lnTo>
                      <a:pt x="694" y="184"/>
                    </a:lnTo>
                    <a:lnTo>
                      <a:pt x="687" y="186"/>
                    </a:lnTo>
                    <a:lnTo>
                      <a:pt x="683" y="189"/>
                    </a:lnTo>
                    <a:close/>
                    <a:moveTo>
                      <a:pt x="654" y="171"/>
                    </a:moveTo>
                    <a:lnTo>
                      <a:pt x="652" y="173"/>
                    </a:lnTo>
                    <a:lnTo>
                      <a:pt x="650" y="173"/>
                    </a:lnTo>
                    <a:lnTo>
                      <a:pt x="645" y="173"/>
                    </a:lnTo>
                    <a:lnTo>
                      <a:pt x="641" y="173"/>
                    </a:lnTo>
                    <a:lnTo>
                      <a:pt x="641" y="173"/>
                    </a:lnTo>
                    <a:lnTo>
                      <a:pt x="639" y="173"/>
                    </a:lnTo>
                    <a:lnTo>
                      <a:pt x="636" y="173"/>
                    </a:lnTo>
                    <a:lnTo>
                      <a:pt x="632" y="175"/>
                    </a:lnTo>
                    <a:lnTo>
                      <a:pt x="632" y="175"/>
                    </a:lnTo>
                    <a:lnTo>
                      <a:pt x="632" y="175"/>
                    </a:lnTo>
                    <a:lnTo>
                      <a:pt x="630" y="180"/>
                    </a:lnTo>
                    <a:lnTo>
                      <a:pt x="632" y="182"/>
                    </a:lnTo>
                    <a:lnTo>
                      <a:pt x="632" y="184"/>
                    </a:lnTo>
                    <a:lnTo>
                      <a:pt x="632" y="182"/>
                    </a:lnTo>
                    <a:lnTo>
                      <a:pt x="634" y="180"/>
                    </a:lnTo>
                    <a:lnTo>
                      <a:pt x="634" y="180"/>
                    </a:lnTo>
                    <a:lnTo>
                      <a:pt x="634" y="182"/>
                    </a:lnTo>
                    <a:lnTo>
                      <a:pt x="634" y="184"/>
                    </a:lnTo>
                    <a:lnTo>
                      <a:pt x="634" y="186"/>
                    </a:lnTo>
                    <a:lnTo>
                      <a:pt x="634" y="186"/>
                    </a:lnTo>
                    <a:lnTo>
                      <a:pt x="636" y="189"/>
                    </a:lnTo>
                    <a:lnTo>
                      <a:pt x="636" y="189"/>
                    </a:lnTo>
                    <a:lnTo>
                      <a:pt x="639" y="189"/>
                    </a:lnTo>
                    <a:lnTo>
                      <a:pt x="641" y="189"/>
                    </a:lnTo>
                    <a:lnTo>
                      <a:pt x="643" y="189"/>
                    </a:lnTo>
                    <a:lnTo>
                      <a:pt x="643" y="186"/>
                    </a:lnTo>
                    <a:lnTo>
                      <a:pt x="643" y="186"/>
                    </a:lnTo>
                    <a:lnTo>
                      <a:pt x="645" y="186"/>
                    </a:lnTo>
                    <a:lnTo>
                      <a:pt x="645" y="186"/>
                    </a:lnTo>
                    <a:lnTo>
                      <a:pt x="645" y="189"/>
                    </a:lnTo>
                    <a:lnTo>
                      <a:pt x="650" y="186"/>
                    </a:lnTo>
                    <a:lnTo>
                      <a:pt x="652" y="189"/>
                    </a:lnTo>
                    <a:lnTo>
                      <a:pt x="654" y="189"/>
                    </a:lnTo>
                    <a:lnTo>
                      <a:pt x="656" y="191"/>
                    </a:lnTo>
                    <a:lnTo>
                      <a:pt x="656" y="191"/>
                    </a:lnTo>
                    <a:lnTo>
                      <a:pt x="658" y="193"/>
                    </a:lnTo>
                    <a:lnTo>
                      <a:pt x="658" y="193"/>
                    </a:lnTo>
                    <a:lnTo>
                      <a:pt x="658" y="193"/>
                    </a:lnTo>
                    <a:lnTo>
                      <a:pt x="661" y="193"/>
                    </a:lnTo>
                    <a:lnTo>
                      <a:pt x="661" y="193"/>
                    </a:lnTo>
                    <a:lnTo>
                      <a:pt x="661" y="193"/>
                    </a:lnTo>
                    <a:lnTo>
                      <a:pt x="663" y="193"/>
                    </a:lnTo>
                    <a:lnTo>
                      <a:pt x="670" y="191"/>
                    </a:lnTo>
                    <a:lnTo>
                      <a:pt x="672" y="189"/>
                    </a:lnTo>
                    <a:lnTo>
                      <a:pt x="674" y="186"/>
                    </a:lnTo>
                    <a:lnTo>
                      <a:pt x="674" y="184"/>
                    </a:lnTo>
                    <a:lnTo>
                      <a:pt x="676" y="180"/>
                    </a:lnTo>
                    <a:lnTo>
                      <a:pt x="681" y="175"/>
                    </a:lnTo>
                    <a:lnTo>
                      <a:pt x="685" y="173"/>
                    </a:lnTo>
                    <a:lnTo>
                      <a:pt x="687" y="171"/>
                    </a:lnTo>
                    <a:lnTo>
                      <a:pt x="694" y="169"/>
                    </a:lnTo>
                    <a:lnTo>
                      <a:pt x="694" y="164"/>
                    </a:lnTo>
                    <a:lnTo>
                      <a:pt x="692" y="162"/>
                    </a:lnTo>
                    <a:lnTo>
                      <a:pt x="685" y="162"/>
                    </a:lnTo>
                    <a:lnTo>
                      <a:pt x="678" y="164"/>
                    </a:lnTo>
                    <a:lnTo>
                      <a:pt x="672" y="166"/>
                    </a:lnTo>
                    <a:lnTo>
                      <a:pt x="670" y="169"/>
                    </a:lnTo>
                    <a:lnTo>
                      <a:pt x="665" y="169"/>
                    </a:lnTo>
                    <a:lnTo>
                      <a:pt x="663" y="166"/>
                    </a:lnTo>
                    <a:lnTo>
                      <a:pt x="658" y="166"/>
                    </a:lnTo>
                    <a:lnTo>
                      <a:pt x="656" y="169"/>
                    </a:lnTo>
                    <a:lnTo>
                      <a:pt x="654" y="171"/>
                    </a:lnTo>
                    <a:close/>
                    <a:moveTo>
                      <a:pt x="703" y="204"/>
                    </a:moveTo>
                    <a:lnTo>
                      <a:pt x="703" y="206"/>
                    </a:lnTo>
                    <a:lnTo>
                      <a:pt x="703" y="206"/>
                    </a:lnTo>
                    <a:lnTo>
                      <a:pt x="705" y="208"/>
                    </a:lnTo>
                    <a:lnTo>
                      <a:pt x="705" y="208"/>
                    </a:lnTo>
                    <a:lnTo>
                      <a:pt x="703" y="208"/>
                    </a:lnTo>
                    <a:lnTo>
                      <a:pt x="701" y="206"/>
                    </a:lnTo>
                    <a:lnTo>
                      <a:pt x="701" y="206"/>
                    </a:lnTo>
                    <a:lnTo>
                      <a:pt x="698" y="206"/>
                    </a:lnTo>
                    <a:lnTo>
                      <a:pt x="698" y="206"/>
                    </a:lnTo>
                    <a:lnTo>
                      <a:pt x="696" y="206"/>
                    </a:lnTo>
                    <a:lnTo>
                      <a:pt x="694" y="206"/>
                    </a:lnTo>
                    <a:lnTo>
                      <a:pt x="685" y="208"/>
                    </a:lnTo>
                    <a:lnTo>
                      <a:pt x="674" y="204"/>
                    </a:lnTo>
                    <a:lnTo>
                      <a:pt x="658" y="202"/>
                    </a:lnTo>
                    <a:lnTo>
                      <a:pt x="656" y="202"/>
                    </a:lnTo>
                    <a:lnTo>
                      <a:pt x="652" y="200"/>
                    </a:lnTo>
                    <a:lnTo>
                      <a:pt x="639" y="197"/>
                    </a:lnTo>
                    <a:lnTo>
                      <a:pt x="634" y="197"/>
                    </a:lnTo>
                    <a:lnTo>
                      <a:pt x="634" y="197"/>
                    </a:lnTo>
                    <a:lnTo>
                      <a:pt x="632" y="197"/>
                    </a:lnTo>
                    <a:lnTo>
                      <a:pt x="632" y="200"/>
                    </a:lnTo>
                    <a:lnTo>
                      <a:pt x="630" y="200"/>
                    </a:lnTo>
                    <a:lnTo>
                      <a:pt x="630" y="202"/>
                    </a:lnTo>
                    <a:lnTo>
                      <a:pt x="630" y="202"/>
                    </a:lnTo>
                    <a:lnTo>
                      <a:pt x="627" y="202"/>
                    </a:lnTo>
                    <a:lnTo>
                      <a:pt x="625" y="202"/>
                    </a:lnTo>
                    <a:lnTo>
                      <a:pt x="625" y="202"/>
                    </a:lnTo>
                    <a:lnTo>
                      <a:pt x="623" y="202"/>
                    </a:lnTo>
                    <a:lnTo>
                      <a:pt x="621" y="202"/>
                    </a:lnTo>
                    <a:lnTo>
                      <a:pt x="621" y="204"/>
                    </a:lnTo>
                    <a:lnTo>
                      <a:pt x="619" y="204"/>
                    </a:lnTo>
                    <a:lnTo>
                      <a:pt x="619" y="204"/>
                    </a:lnTo>
                    <a:lnTo>
                      <a:pt x="619" y="204"/>
                    </a:lnTo>
                    <a:lnTo>
                      <a:pt x="616" y="204"/>
                    </a:lnTo>
                    <a:lnTo>
                      <a:pt x="616" y="204"/>
                    </a:lnTo>
                    <a:lnTo>
                      <a:pt x="614" y="206"/>
                    </a:lnTo>
                    <a:lnTo>
                      <a:pt x="614" y="206"/>
                    </a:lnTo>
                    <a:lnTo>
                      <a:pt x="614" y="206"/>
                    </a:lnTo>
                    <a:lnTo>
                      <a:pt x="612" y="208"/>
                    </a:lnTo>
                    <a:lnTo>
                      <a:pt x="612" y="208"/>
                    </a:lnTo>
                    <a:lnTo>
                      <a:pt x="610" y="211"/>
                    </a:lnTo>
                    <a:lnTo>
                      <a:pt x="610" y="213"/>
                    </a:lnTo>
                    <a:lnTo>
                      <a:pt x="610" y="215"/>
                    </a:lnTo>
                    <a:lnTo>
                      <a:pt x="610" y="215"/>
                    </a:lnTo>
                    <a:lnTo>
                      <a:pt x="608" y="215"/>
                    </a:lnTo>
                    <a:lnTo>
                      <a:pt x="608" y="215"/>
                    </a:lnTo>
                    <a:lnTo>
                      <a:pt x="608" y="217"/>
                    </a:lnTo>
                    <a:lnTo>
                      <a:pt x="608" y="220"/>
                    </a:lnTo>
                    <a:lnTo>
                      <a:pt x="605" y="224"/>
                    </a:lnTo>
                    <a:lnTo>
                      <a:pt x="605" y="224"/>
                    </a:lnTo>
                    <a:lnTo>
                      <a:pt x="605" y="226"/>
                    </a:lnTo>
                    <a:lnTo>
                      <a:pt x="605" y="228"/>
                    </a:lnTo>
                    <a:lnTo>
                      <a:pt x="608" y="233"/>
                    </a:lnTo>
                    <a:lnTo>
                      <a:pt x="610" y="235"/>
                    </a:lnTo>
                    <a:lnTo>
                      <a:pt x="610" y="235"/>
                    </a:lnTo>
                    <a:lnTo>
                      <a:pt x="610" y="235"/>
                    </a:lnTo>
                    <a:lnTo>
                      <a:pt x="614" y="237"/>
                    </a:lnTo>
                    <a:lnTo>
                      <a:pt x="619" y="237"/>
                    </a:lnTo>
                    <a:lnTo>
                      <a:pt x="619" y="237"/>
                    </a:lnTo>
                    <a:lnTo>
                      <a:pt x="619" y="240"/>
                    </a:lnTo>
                    <a:lnTo>
                      <a:pt x="619" y="240"/>
                    </a:lnTo>
                    <a:lnTo>
                      <a:pt x="619" y="240"/>
                    </a:lnTo>
                    <a:lnTo>
                      <a:pt x="616" y="240"/>
                    </a:lnTo>
                    <a:lnTo>
                      <a:pt x="616" y="240"/>
                    </a:lnTo>
                    <a:lnTo>
                      <a:pt x="614" y="240"/>
                    </a:lnTo>
                    <a:lnTo>
                      <a:pt x="610" y="237"/>
                    </a:lnTo>
                    <a:lnTo>
                      <a:pt x="608" y="235"/>
                    </a:lnTo>
                    <a:lnTo>
                      <a:pt x="608" y="235"/>
                    </a:lnTo>
                    <a:lnTo>
                      <a:pt x="608" y="233"/>
                    </a:lnTo>
                    <a:lnTo>
                      <a:pt x="605" y="231"/>
                    </a:lnTo>
                    <a:lnTo>
                      <a:pt x="605" y="231"/>
                    </a:lnTo>
                    <a:lnTo>
                      <a:pt x="601" y="237"/>
                    </a:lnTo>
                    <a:lnTo>
                      <a:pt x="601" y="242"/>
                    </a:lnTo>
                    <a:lnTo>
                      <a:pt x="601" y="242"/>
                    </a:lnTo>
                    <a:lnTo>
                      <a:pt x="603" y="242"/>
                    </a:lnTo>
                    <a:lnTo>
                      <a:pt x="603" y="242"/>
                    </a:lnTo>
                    <a:lnTo>
                      <a:pt x="603" y="242"/>
                    </a:lnTo>
                    <a:lnTo>
                      <a:pt x="601" y="244"/>
                    </a:lnTo>
                    <a:lnTo>
                      <a:pt x="601" y="244"/>
                    </a:lnTo>
                    <a:lnTo>
                      <a:pt x="601" y="246"/>
                    </a:lnTo>
                    <a:lnTo>
                      <a:pt x="601" y="246"/>
                    </a:lnTo>
                    <a:lnTo>
                      <a:pt x="603" y="246"/>
                    </a:lnTo>
                    <a:lnTo>
                      <a:pt x="603" y="248"/>
                    </a:lnTo>
                    <a:lnTo>
                      <a:pt x="605" y="248"/>
                    </a:lnTo>
                    <a:lnTo>
                      <a:pt x="605" y="251"/>
                    </a:lnTo>
                    <a:lnTo>
                      <a:pt x="603" y="248"/>
                    </a:lnTo>
                    <a:lnTo>
                      <a:pt x="603" y="248"/>
                    </a:lnTo>
                    <a:lnTo>
                      <a:pt x="603" y="248"/>
                    </a:lnTo>
                    <a:lnTo>
                      <a:pt x="601" y="251"/>
                    </a:lnTo>
                    <a:lnTo>
                      <a:pt x="603" y="251"/>
                    </a:lnTo>
                    <a:lnTo>
                      <a:pt x="601" y="251"/>
                    </a:lnTo>
                    <a:lnTo>
                      <a:pt x="601" y="253"/>
                    </a:lnTo>
                    <a:lnTo>
                      <a:pt x="601" y="253"/>
                    </a:lnTo>
                    <a:lnTo>
                      <a:pt x="601" y="257"/>
                    </a:lnTo>
                    <a:lnTo>
                      <a:pt x="601" y="262"/>
                    </a:lnTo>
                    <a:lnTo>
                      <a:pt x="601" y="264"/>
                    </a:lnTo>
                    <a:lnTo>
                      <a:pt x="601" y="266"/>
                    </a:lnTo>
                    <a:lnTo>
                      <a:pt x="603" y="268"/>
                    </a:lnTo>
                    <a:lnTo>
                      <a:pt x="603" y="268"/>
                    </a:lnTo>
                    <a:lnTo>
                      <a:pt x="603" y="268"/>
                    </a:lnTo>
                    <a:lnTo>
                      <a:pt x="605" y="268"/>
                    </a:lnTo>
                    <a:lnTo>
                      <a:pt x="610" y="271"/>
                    </a:lnTo>
                    <a:lnTo>
                      <a:pt x="612" y="271"/>
                    </a:lnTo>
                    <a:lnTo>
                      <a:pt x="612" y="268"/>
                    </a:lnTo>
                    <a:lnTo>
                      <a:pt x="612" y="268"/>
                    </a:lnTo>
                    <a:lnTo>
                      <a:pt x="614" y="268"/>
                    </a:lnTo>
                    <a:lnTo>
                      <a:pt x="614" y="268"/>
                    </a:lnTo>
                    <a:lnTo>
                      <a:pt x="616" y="268"/>
                    </a:lnTo>
                    <a:lnTo>
                      <a:pt x="619" y="266"/>
                    </a:lnTo>
                    <a:lnTo>
                      <a:pt x="619" y="266"/>
                    </a:lnTo>
                    <a:lnTo>
                      <a:pt x="621" y="264"/>
                    </a:lnTo>
                    <a:lnTo>
                      <a:pt x="621" y="264"/>
                    </a:lnTo>
                    <a:lnTo>
                      <a:pt x="623" y="264"/>
                    </a:lnTo>
                    <a:lnTo>
                      <a:pt x="623" y="266"/>
                    </a:lnTo>
                    <a:lnTo>
                      <a:pt x="623" y="266"/>
                    </a:lnTo>
                    <a:lnTo>
                      <a:pt x="621" y="266"/>
                    </a:lnTo>
                    <a:lnTo>
                      <a:pt x="621" y="266"/>
                    </a:lnTo>
                    <a:lnTo>
                      <a:pt x="619" y="266"/>
                    </a:lnTo>
                    <a:lnTo>
                      <a:pt x="619" y="266"/>
                    </a:lnTo>
                    <a:lnTo>
                      <a:pt x="619" y="268"/>
                    </a:lnTo>
                    <a:lnTo>
                      <a:pt x="621" y="268"/>
                    </a:lnTo>
                    <a:lnTo>
                      <a:pt x="621" y="268"/>
                    </a:lnTo>
                    <a:lnTo>
                      <a:pt x="621" y="271"/>
                    </a:lnTo>
                    <a:lnTo>
                      <a:pt x="619" y="271"/>
                    </a:lnTo>
                    <a:lnTo>
                      <a:pt x="619" y="271"/>
                    </a:lnTo>
                    <a:lnTo>
                      <a:pt x="616" y="271"/>
                    </a:lnTo>
                    <a:lnTo>
                      <a:pt x="616" y="271"/>
                    </a:lnTo>
                    <a:lnTo>
                      <a:pt x="616" y="271"/>
                    </a:lnTo>
                    <a:lnTo>
                      <a:pt x="614" y="271"/>
                    </a:lnTo>
                    <a:lnTo>
                      <a:pt x="616" y="275"/>
                    </a:lnTo>
                    <a:lnTo>
                      <a:pt x="619" y="277"/>
                    </a:lnTo>
                    <a:lnTo>
                      <a:pt x="614" y="275"/>
                    </a:lnTo>
                    <a:lnTo>
                      <a:pt x="612" y="273"/>
                    </a:lnTo>
                    <a:lnTo>
                      <a:pt x="610" y="273"/>
                    </a:lnTo>
                    <a:lnTo>
                      <a:pt x="605" y="271"/>
                    </a:lnTo>
                    <a:lnTo>
                      <a:pt x="601" y="268"/>
                    </a:lnTo>
                    <a:lnTo>
                      <a:pt x="601" y="268"/>
                    </a:lnTo>
                    <a:lnTo>
                      <a:pt x="601" y="271"/>
                    </a:lnTo>
                    <a:lnTo>
                      <a:pt x="601" y="273"/>
                    </a:lnTo>
                    <a:lnTo>
                      <a:pt x="601" y="273"/>
                    </a:lnTo>
                    <a:lnTo>
                      <a:pt x="601" y="275"/>
                    </a:lnTo>
                    <a:lnTo>
                      <a:pt x="601" y="277"/>
                    </a:lnTo>
                    <a:lnTo>
                      <a:pt x="599" y="286"/>
                    </a:lnTo>
                    <a:lnTo>
                      <a:pt x="599" y="288"/>
                    </a:lnTo>
                    <a:lnTo>
                      <a:pt x="599" y="288"/>
                    </a:lnTo>
                    <a:lnTo>
                      <a:pt x="601" y="290"/>
                    </a:lnTo>
                    <a:lnTo>
                      <a:pt x="601" y="290"/>
                    </a:lnTo>
                    <a:lnTo>
                      <a:pt x="601" y="290"/>
                    </a:lnTo>
                    <a:lnTo>
                      <a:pt x="601" y="290"/>
                    </a:lnTo>
                    <a:lnTo>
                      <a:pt x="601" y="290"/>
                    </a:lnTo>
                    <a:lnTo>
                      <a:pt x="601" y="290"/>
                    </a:lnTo>
                    <a:lnTo>
                      <a:pt x="601" y="293"/>
                    </a:lnTo>
                    <a:lnTo>
                      <a:pt x="601" y="293"/>
                    </a:lnTo>
                    <a:lnTo>
                      <a:pt x="601" y="293"/>
                    </a:lnTo>
                    <a:lnTo>
                      <a:pt x="601" y="295"/>
                    </a:lnTo>
                    <a:lnTo>
                      <a:pt x="601" y="295"/>
                    </a:lnTo>
                    <a:lnTo>
                      <a:pt x="603" y="297"/>
                    </a:lnTo>
                    <a:lnTo>
                      <a:pt x="603" y="299"/>
                    </a:lnTo>
                    <a:lnTo>
                      <a:pt x="603" y="299"/>
                    </a:lnTo>
                    <a:lnTo>
                      <a:pt x="605" y="302"/>
                    </a:lnTo>
                    <a:lnTo>
                      <a:pt x="616" y="313"/>
                    </a:lnTo>
                    <a:lnTo>
                      <a:pt x="616" y="317"/>
                    </a:lnTo>
                    <a:lnTo>
                      <a:pt x="616" y="317"/>
                    </a:lnTo>
                    <a:lnTo>
                      <a:pt x="614" y="317"/>
                    </a:lnTo>
                    <a:lnTo>
                      <a:pt x="614" y="319"/>
                    </a:lnTo>
                    <a:lnTo>
                      <a:pt x="614" y="319"/>
                    </a:lnTo>
                    <a:lnTo>
                      <a:pt x="614" y="319"/>
                    </a:lnTo>
                    <a:lnTo>
                      <a:pt x="616" y="322"/>
                    </a:lnTo>
                    <a:lnTo>
                      <a:pt x="619" y="322"/>
                    </a:lnTo>
                    <a:lnTo>
                      <a:pt x="630" y="324"/>
                    </a:lnTo>
                    <a:lnTo>
                      <a:pt x="632" y="324"/>
                    </a:lnTo>
                    <a:lnTo>
                      <a:pt x="634" y="324"/>
                    </a:lnTo>
                    <a:lnTo>
                      <a:pt x="636" y="322"/>
                    </a:lnTo>
                    <a:lnTo>
                      <a:pt x="636" y="322"/>
                    </a:lnTo>
                    <a:lnTo>
                      <a:pt x="636" y="322"/>
                    </a:lnTo>
                    <a:lnTo>
                      <a:pt x="634" y="319"/>
                    </a:lnTo>
                    <a:lnTo>
                      <a:pt x="632" y="319"/>
                    </a:lnTo>
                    <a:lnTo>
                      <a:pt x="634" y="319"/>
                    </a:lnTo>
                    <a:lnTo>
                      <a:pt x="636" y="319"/>
                    </a:lnTo>
                    <a:lnTo>
                      <a:pt x="636" y="319"/>
                    </a:lnTo>
                    <a:lnTo>
                      <a:pt x="639" y="317"/>
                    </a:lnTo>
                    <a:lnTo>
                      <a:pt x="639" y="317"/>
                    </a:lnTo>
                    <a:lnTo>
                      <a:pt x="636" y="310"/>
                    </a:lnTo>
                    <a:lnTo>
                      <a:pt x="636" y="310"/>
                    </a:lnTo>
                    <a:lnTo>
                      <a:pt x="639" y="315"/>
                    </a:lnTo>
                    <a:lnTo>
                      <a:pt x="639" y="317"/>
                    </a:lnTo>
                    <a:lnTo>
                      <a:pt x="639" y="317"/>
                    </a:lnTo>
                    <a:lnTo>
                      <a:pt x="641" y="315"/>
                    </a:lnTo>
                    <a:lnTo>
                      <a:pt x="641" y="313"/>
                    </a:lnTo>
                    <a:lnTo>
                      <a:pt x="641" y="310"/>
                    </a:lnTo>
                    <a:lnTo>
                      <a:pt x="641" y="310"/>
                    </a:lnTo>
                    <a:lnTo>
                      <a:pt x="641" y="308"/>
                    </a:lnTo>
                    <a:lnTo>
                      <a:pt x="639" y="308"/>
                    </a:lnTo>
                    <a:lnTo>
                      <a:pt x="639" y="306"/>
                    </a:lnTo>
                    <a:lnTo>
                      <a:pt x="639" y="306"/>
                    </a:lnTo>
                    <a:lnTo>
                      <a:pt x="639" y="306"/>
                    </a:lnTo>
                    <a:lnTo>
                      <a:pt x="639" y="304"/>
                    </a:lnTo>
                    <a:lnTo>
                      <a:pt x="639" y="304"/>
                    </a:lnTo>
                    <a:lnTo>
                      <a:pt x="639" y="304"/>
                    </a:lnTo>
                    <a:lnTo>
                      <a:pt x="639" y="304"/>
                    </a:lnTo>
                    <a:lnTo>
                      <a:pt x="641" y="304"/>
                    </a:lnTo>
                    <a:lnTo>
                      <a:pt x="641" y="304"/>
                    </a:lnTo>
                    <a:lnTo>
                      <a:pt x="641" y="304"/>
                    </a:lnTo>
                    <a:lnTo>
                      <a:pt x="641" y="304"/>
                    </a:lnTo>
                    <a:lnTo>
                      <a:pt x="639" y="304"/>
                    </a:lnTo>
                    <a:lnTo>
                      <a:pt x="639" y="299"/>
                    </a:lnTo>
                    <a:lnTo>
                      <a:pt x="639" y="299"/>
                    </a:lnTo>
                    <a:lnTo>
                      <a:pt x="641" y="297"/>
                    </a:lnTo>
                    <a:lnTo>
                      <a:pt x="641" y="299"/>
                    </a:lnTo>
                    <a:lnTo>
                      <a:pt x="639" y="299"/>
                    </a:lnTo>
                    <a:lnTo>
                      <a:pt x="639" y="302"/>
                    </a:lnTo>
                    <a:lnTo>
                      <a:pt x="641" y="302"/>
                    </a:lnTo>
                    <a:lnTo>
                      <a:pt x="641" y="302"/>
                    </a:lnTo>
                    <a:lnTo>
                      <a:pt x="641" y="304"/>
                    </a:lnTo>
                    <a:lnTo>
                      <a:pt x="641" y="304"/>
                    </a:lnTo>
                    <a:lnTo>
                      <a:pt x="641" y="306"/>
                    </a:lnTo>
                    <a:lnTo>
                      <a:pt x="639" y="306"/>
                    </a:lnTo>
                    <a:lnTo>
                      <a:pt x="639" y="306"/>
                    </a:lnTo>
                    <a:lnTo>
                      <a:pt x="639" y="306"/>
                    </a:lnTo>
                    <a:lnTo>
                      <a:pt x="639" y="306"/>
                    </a:lnTo>
                    <a:lnTo>
                      <a:pt x="639" y="308"/>
                    </a:lnTo>
                    <a:lnTo>
                      <a:pt x="641" y="308"/>
                    </a:lnTo>
                    <a:lnTo>
                      <a:pt x="641" y="308"/>
                    </a:lnTo>
                    <a:lnTo>
                      <a:pt x="641" y="308"/>
                    </a:lnTo>
                    <a:lnTo>
                      <a:pt x="641" y="308"/>
                    </a:lnTo>
                    <a:lnTo>
                      <a:pt x="641" y="315"/>
                    </a:lnTo>
                    <a:lnTo>
                      <a:pt x="641" y="315"/>
                    </a:lnTo>
                    <a:lnTo>
                      <a:pt x="643" y="317"/>
                    </a:lnTo>
                    <a:lnTo>
                      <a:pt x="645" y="317"/>
                    </a:lnTo>
                    <a:lnTo>
                      <a:pt x="645" y="317"/>
                    </a:lnTo>
                    <a:lnTo>
                      <a:pt x="647" y="319"/>
                    </a:lnTo>
                    <a:lnTo>
                      <a:pt x="647" y="319"/>
                    </a:lnTo>
                    <a:lnTo>
                      <a:pt x="652" y="317"/>
                    </a:lnTo>
                    <a:lnTo>
                      <a:pt x="652" y="317"/>
                    </a:lnTo>
                    <a:lnTo>
                      <a:pt x="654" y="315"/>
                    </a:lnTo>
                    <a:lnTo>
                      <a:pt x="654" y="315"/>
                    </a:lnTo>
                    <a:lnTo>
                      <a:pt x="654" y="313"/>
                    </a:lnTo>
                    <a:lnTo>
                      <a:pt x="654" y="310"/>
                    </a:lnTo>
                    <a:lnTo>
                      <a:pt x="656" y="310"/>
                    </a:lnTo>
                    <a:lnTo>
                      <a:pt x="656" y="310"/>
                    </a:lnTo>
                    <a:lnTo>
                      <a:pt x="656" y="310"/>
                    </a:lnTo>
                    <a:lnTo>
                      <a:pt x="656" y="315"/>
                    </a:lnTo>
                    <a:lnTo>
                      <a:pt x="656" y="315"/>
                    </a:lnTo>
                    <a:lnTo>
                      <a:pt x="656" y="315"/>
                    </a:lnTo>
                    <a:lnTo>
                      <a:pt x="658" y="317"/>
                    </a:lnTo>
                    <a:lnTo>
                      <a:pt x="658" y="317"/>
                    </a:lnTo>
                    <a:lnTo>
                      <a:pt x="661" y="317"/>
                    </a:lnTo>
                    <a:lnTo>
                      <a:pt x="661" y="317"/>
                    </a:lnTo>
                    <a:lnTo>
                      <a:pt x="663" y="317"/>
                    </a:lnTo>
                    <a:lnTo>
                      <a:pt x="665" y="319"/>
                    </a:lnTo>
                    <a:lnTo>
                      <a:pt x="665" y="319"/>
                    </a:lnTo>
                    <a:lnTo>
                      <a:pt x="665" y="319"/>
                    </a:lnTo>
                    <a:lnTo>
                      <a:pt x="667" y="319"/>
                    </a:lnTo>
                    <a:lnTo>
                      <a:pt x="667" y="319"/>
                    </a:lnTo>
                    <a:lnTo>
                      <a:pt x="670" y="319"/>
                    </a:lnTo>
                    <a:lnTo>
                      <a:pt x="670" y="322"/>
                    </a:lnTo>
                    <a:lnTo>
                      <a:pt x="670" y="322"/>
                    </a:lnTo>
                    <a:lnTo>
                      <a:pt x="672" y="322"/>
                    </a:lnTo>
                    <a:lnTo>
                      <a:pt x="672" y="322"/>
                    </a:lnTo>
                    <a:lnTo>
                      <a:pt x="674" y="322"/>
                    </a:lnTo>
                    <a:lnTo>
                      <a:pt x="674" y="322"/>
                    </a:lnTo>
                    <a:lnTo>
                      <a:pt x="676" y="322"/>
                    </a:lnTo>
                    <a:lnTo>
                      <a:pt x="678" y="319"/>
                    </a:lnTo>
                    <a:lnTo>
                      <a:pt x="678" y="319"/>
                    </a:lnTo>
                    <a:lnTo>
                      <a:pt x="678" y="319"/>
                    </a:lnTo>
                    <a:lnTo>
                      <a:pt x="678" y="317"/>
                    </a:lnTo>
                    <a:lnTo>
                      <a:pt x="678" y="317"/>
                    </a:lnTo>
                    <a:lnTo>
                      <a:pt x="678" y="317"/>
                    </a:lnTo>
                    <a:lnTo>
                      <a:pt x="676" y="313"/>
                    </a:lnTo>
                    <a:lnTo>
                      <a:pt x="676" y="310"/>
                    </a:lnTo>
                    <a:lnTo>
                      <a:pt x="676" y="308"/>
                    </a:lnTo>
                    <a:lnTo>
                      <a:pt x="678" y="306"/>
                    </a:lnTo>
                    <a:lnTo>
                      <a:pt x="678" y="306"/>
                    </a:lnTo>
                    <a:lnTo>
                      <a:pt x="678" y="306"/>
                    </a:lnTo>
                    <a:lnTo>
                      <a:pt x="676" y="308"/>
                    </a:lnTo>
                    <a:lnTo>
                      <a:pt x="676" y="310"/>
                    </a:lnTo>
                    <a:lnTo>
                      <a:pt x="678" y="310"/>
                    </a:lnTo>
                    <a:lnTo>
                      <a:pt x="678" y="313"/>
                    </a:lnTo>
                    <a:lnTo>
                      <a:pt x="681" y="315"/>
                    </a:lnTo>
                    <a:lnTo>
                      <a:pt x="681" y="317"/>
                    </a:lnTo>
                    <a:lnTo>
                      <a:pt x="683" y="319"/>
                    </a:lnTo>
                    <a:lnTo>
                      <a:pt x="683" y="319"/>
                    </a:lnTo>
                    <a:lnTo>
                      <a:pt x="685" y="319"/>
                    </a:lnTo>
                    <a:lnTo>
                      <a:pt x="687" y="315"/>
                    </a:lnTo>
                    <a:lnTo>
                      <a:pt x="687" y="315"/>
                    </a:lnTo>
                    <a:lnTo>
                      <a:pt x="692" y="315"/>
                    </a:lnTo>
                    <a:lnTo>
                      <a:pt x="692" y="315"/>
                    </a:lnTo>
                    <a:lnTo>
                      <a:pt x="692" y="313"/>
                    </a:lnTo>
                    <a:lnTo>
                      <a:pt x="692" y="313"/>
                    </a:lnTo>
                    <a:lnTo>
                      <a:pt x="692" y="313"/>
                    </a:lnTo>
                    <a:lnTo>
                      <a:pt x="692" y="313"/>
                    </a:lnTo>
                    <a:lnTo>
                      <a:pt x="692" y="313"/>
                    </a:lnTo>
                    <a:lnTo>
                      <a:pt x="692" y="310"/>
                    </a:lnTo>
                    <a:lnTo>
                      <a:pt x="692" y="310"/>
                    </a:lnTo>
                    <a:lnTo>
                      <a:pt x="692" y="308"/>
                    </a:lnTo>
                    <a:lnTo>
                      <a:pt x="694" y="308"/>
                    </a:lnTo>
                    <a:lnTo>
                      <a:pt x="694" y="308"/>
                    </a:lnTo>
                    <a:lnTo>
                      <a:pt x="694" y="308"/>
                    </a:lnTo>
                    <a:lnTo>
                      <a:pt x="694" y="306"/>
                    </a:lnTo>
                    <a:lnTo>
                      <a:pt x="694" y="306"/>
                    </a:lnTo>
                    <a:lnTo>
                      <a:pt x="694" y="306"/>
                    </a:lnTo>
                    <a:lnTo>
                      <a:pt x="694" y="306"/>
                    </a:lnTo>
                    <a:lnTo>
                      <a:pt x="694" y="306"/>
                    </a:lnTo>
                    <a:lnTo>
                      <a:pt x="696" y="306"/>
                    </a:lnTo>
                    <a:lnTo>
                      <a:pt x="696" y="302"/>
                    </a:lnTo>
                    <a:lnTo>
                      <a:pt x="696" y="302"/>
                    </a:lnTo>
                    <a:lnTo>
                      <a:pt x="694" y="299"/>
                    </a:lnTo>
                    <a:lnTo>
                      <a:pt x="694" y="299"/>
                    </a:lnTo>
                    <a:lnTo>
                      <a:pt x="694" y="299"/>
                    </a:lnTo>
                    <a:lnTo>
                      <a:pt x="694" y="299"/>
                    </a:lnTo>
                    <a:lnTo>
                      <a:pt x="694" y="299"/>
                    </a:lnTo>
                    <a:lnTo>
                      <a:pt x="696" y="299"/>
                    </a:lnTo>
                    <a:lnTo>
                      <a:pt x="696" y="299"/>
                    </a:lnTo>
                    <a:lnTo>
                      <a:pt x="696" y="304"/>
                    </a:lnTo>
                    <a:lnTo>
                      <a:pt x="696" y="304"/>
                    </a:lnTo>
                    <a:lnTo>
                      <a:pt x="696" y="306"/>
                    </a:lnTo>
                    <a:lnTo>
                      <a:pt x="698" y="308"/>
                    </a:lnTo>
                    <a:lnTo>
                      <a:pt x="701" y="308"/>
                    </a:lnTo>
                    <a:lnTo>
                      <a:pt x="701" y="308"/>
                    </a:lnTo>
                    <a:lnTo>
                      <a:pt x="703" y="308"/>
                    </a:lnTo>
                    <a:lnTo>
                      <a:pt x="705" y="310"/>
                    </a:lnTo>
                    <a:lnTo>
                      <a:pt x="705" y="308"/>
                    </a:lnTo>
                    <a:lnTo>
                      <a:pt x="707" y="308"/>
                    </a:lnTo>
                    <a:lnTo>
                      <a:pt x="705" y="306"/>
                    </a:lnTo>
                    <a:lnTo>
                      <a:pt x="703" y="304"/>
                    </a:lnTo>
                    <a:lnTo>
                      <a:pt x="703" y="302"/>
                    </a:lnTo>
                    <a:lnTo>
                      <a:pt x="703" y="302"/>
                    </a:lnTo>
                    <a:lnTo>
                      <a:pt x="703" y="299"/>
                    </a:lnTo>
                    <a:lnTo>
                      <a:pt x="705" y="297"/>
                    </a:lnTo>
                    <a:lnTo>
                      <a:pt x="705" y="299"/>
                    </a:lnTo>
                    <a:lnTo>
                      <a:pt x="705" y="299"/>
                    </a:lnTo>
                    <a:lnTo>
                      <a:pt x="703" y="299"/>
                    </a:lnTo>
                    <a:lnTo>
                      <a:pt x="703" y="302"/>
                    </a:lnTo>
                    <a:lnTo>
                      <a:pt x="703" y="302"/>
                    </a:lnTo>
                    <a:lnTo>
                      <a:pt x="707" y="304"/>
                    </a:lnTo>
                    <a:lnTo>
                      <a:pt x="707" y="306"/>
                    </a:lnTo>
                    <a:lnTo>
                      <a:pt x="709" y="306"/>
                    </a:lnTo>
                    <a:lnTo>
                      <a:pt x="712" y="308"/>
                    </a:lnTo>
                    <a:lnTo>
                      <a:pt x="712" y="308"/>
                    </a:lnTo>
                    <a:lnTo>
                      <a:pt x="714" y="308"/>
                    </a:lnTo>
                    <a:lnTo>
                      <a:pt x="716" y="308"/>
                    </a:lnTo>
                    <a:lnTo>
                      <a:pt x="718" y="306"/>
                    </a:lnTo>
                    <a:lnTo>
                      <a:pt x="721" y="306"/>
                    </a:lnTo>
                    <a:lnTo>
                      <a:pt x="718" y="306"/>
                    </a:lnTo>
                    <a:lnTo>
                      <a:pt x="718" y="306"/>
                    </a:lnTo>
                    <a:lnTo>
                      <a:pt x="718" y="306"/>
                    </a:lnTo>
                    <a:lnTo>
                      <a:pt x="718" y="306"/>
                    </a:lnTo>
                    <a:lnTo>
                      <a:pt x="716" y="306"/>
                    </a:lnTo>
                    <a:lnTo>
                      <a:pt x="716" y="306"/>
                    </a:lnTo>
                    <a:lnTo>
                      <a:pt x="716" y="304"/>
                    </a:lnTo>
                    <a:lnTo>
                      <a:pt x="716" y="304"/>
                    </a:lnTo>
                    <a:lnTo>
                      <a:pt x="716" y="304"/>
                    </a:lnTo>
                    <a:lnTo>
                      <a:pt x="716" y="304"/>
                    </a:lnTo>
                    <a:lnTo>
                      <a:pt x="718" y="304"/>
                    </a:lnTo>
                    <a:lnTo>
                      <a:pt x="718" y="304"/>
                    </a:lnTo>
                    <a:lnTo>
                      <a:pt x="718" y="304"/>
                    </a:lnTo>
                    <a:lnTo>
                      <a:pt x="718" y="304"/>
                    </a:lnTo>
                    <a:lnTo>
                      <a:pt x="718" y="304"/>
                    </a:lnTo>
                    <a:lnTo>
                      <a:pt x="718" y="304"/>
                    </a:lnTo>
                    <a:lnTo>
                      <a:pt x="718" y="304"/>
                    </a:lnTo>
                    <a:lnTo>
                      <a:pt x="718" y="302"/>
                    </a:lnTo>
                    <a:lnTo>
                      <a:pt x="718" y="295"/>
                    </a:lnTo>
                    <a:lnTo>
                      <a:pt x="718" y="295"/>
                    </a:lnTo>
                    <a:lnTo>
                      <a:pt x="718" y="293"/>
                    </a:lnTo>
                    <a:lnTo>
                      <a:pt x="716" y="290"/>
                    </a:lnTo>
                    <a:lnTo>
                      <a:pt x="718" y="290"/>
                    </a:lnTo>
                    <a:lnTo>
                      <a:pt x="718" y="290"/>
                    </a:lnTo>
                    <a:lnTo>
                      <a:pt x="718" y="293"/>
                    </a:lnTo>
                    <a:lnTo>
                      <a:pt x="718" y="293"/>
                    </a:lnTo>
                    <a:lnTo>
                      <a:pt x="721" y="293"/>
                    </a:lnTo>
                    <a:lnTo>
                      <a:pt x="721" y="293"/>
                    </a:lnTo>
                    <a:lnTo>
                      <a:pt x="723" y="295"/>
                    </a:lnTo>
                    <a:lnTo>
                      <a:pt x="723" y="297"/>
                    </a:lnTo>
                    <a:lnTo>
                      <a:pt x="725" y="299"/>
                    </a:lnTo>
                    <a:lnTo>
                      <a:pt x="725" y="299"/>
                    </a:lnTo>
                    <a:lnTo>
                      <a:pt x="725" y="299"/>
                    </a:lnTo>
                    <a:lnTo>
                      <a:pt x="725" y="299"/>
                    </a:lnTo>
                    <a:lnTo>
                      <a:pt x="725" y="299"/>
                    </a:lnTo>
                    <a:lnTo>
                      <a:pt x="727" y="299"/>
                    </a:lnTo>
                    <a:lnTo>
                      <a:pt x="727" y="299"/>
                    </a:lnTo>
                    <a:lnTo>
                      <a:pt x="727" y="302"/>
                    </a:lnTo>
                    <a:lnTo>
                      <a:pt x="727" y="302"/>
                    </a:lnTo>
                    <a:lnTo>
                      <a:pt x="727" y="302"/>
                    </a:lnTo>
                    <a:lnTo>
                      <a:pt x="729" y="302"/>
                    </a:lnTo>
                    <a:lnTo>
                      <a:pt x="729" y="302"/>
                    </a:lnTo>
                    <a:lnTo>
                      <a:pt x="732" y="302"/>
                    </a:lnTo>
                    <a:lnTo>
                      <a:pt x="734" y="299"/>
                    </a:lnTo>
                    <a:lnTo>
                      <a:pt x="736" y="299"/>
                    </a:lnTo>
                    <a:lnTo>
                      <a:pt x="736" y="299"/>
                    </a:lnTo>
                    <a:lnTo>
                      <a:pt x="736" y="299"/>
                    </a:lnTo>
                    <a:lnTo>
                      <a:pt x="736" y="299"/>
                    </a:lnTo>
                    <a:lnTo>
                      <a:pt x="738" y="299"/>
                    </a:lnTo>
                    <a:lnTo>
                      <a:pt x="738" y="299"/>
                    </a:lnTo>
                    <a:lnTo>
                      <a:pt x="738" y="299"/>
                    </a:lnTo>
                    <a:lnTo>
                      <a:pt x="738" y="297"/>
                    </a:lnTo>
                    <a:lnTo>
                      <a:pt x="740" y="297"/>
                    </a:lnTo>
                    <a:lnTo>
                      <a:pt x="740" y="297"/>
                    </a:lnTo>
                    <a:lnTo>
                      <a:pt x="743" y="297"/>
                    </a:lnTo>
                    <a:lnTo>
                      <a:pt x="743" y="295"/>
                    </a:lnTo>
                    <a:lnTo>
                      <a:pt x="745" y="295"/>
                    </a:lnTo>
                    <a:lnTo>
                      <a:pt x="745" y="295"/>
                    </a:lnTo>
                    <a:lnTo>
                      <a:pt x="743" y="293"/>
                    </a:lnTo>
                    <a:lnTo>
                      <a:pt x="740" y="293"/>
                    </a:lnTo>
                    <a:lnTo>
                      <a:pt x="740" y="293"/>
                    </a:lnTo>
                    <a:lnTo>
                      <a:pt x="740" y="293"/>
                    </a:lnTo>
                    <a:lnTo>
                      <a:pt x="740" y="290"/>
                    </a:lnTo>
                    <a:lnTo>
                      <a:pt x="740" y="290"/>
                    </a:lnTo>
                    <a:lnTo>
                      <a:pt x="738" y="290"/>
                    </a:lnTo>
                    <a:lnTo>
                      <a:pt x="738" y="290"/>
                    </a:lnTo>
                    <a:lnTo>
                      <a:pt x="738" y="288"/>
                    </a:lnTo>
                    <a:lnTo>
                      <a:pt x="736" y="288"/>
                    </a:lnTo>
                    <a:lnTo>
                      <a:pt x="736" y="288"/>
                    </a:lnTo>
                    <a:lnTo>
                      <a:pt x="736" y="288"/>
                    </a:lnTo>
                    <a:lnTo>
                      <a:pt x="734" y="290"/>
                    </a:lnTo>
                    <a:lnTo>
                      <a:pt x="734" y="290"/>
                    </a:lnTo>
                    <a:lnTo>
                      <a:pt x="734" y="290"/>
                    </a:lnTo>
                    <a:lnTo>
                      <a:pt x="734" y="288"/>
                    </a:lnTo>
                    <a:lnTo>
                      <a:pt x="734" y="288"/>
                    </a:lnTo>
                    <a:lnTo>
                      <a:pt x="734" y="288"/>
                    </a:lnTo>
                    <a:lnTo>
                      <a:pt x="734" y="286"/>
                    </a:lnTo>
                    <a:lnTo>
                      <a:pt x="736" y="286"/>
                    </a:lnTo>
                    <a:lnTo>
                      <a:pt x="736" y="286"/>
                    </a:lnTo>
                    <a:lnTo>
                      <a:pt x="736" y="284"/>
                    </a:lnTo>
                    <a:lnTo>
                      <a:pt x="734" y="284"/>
                    </a:lnTo>
                    <a:lnTo>
                      <a:pt x="736" y="284"/>
                    </a:lnTo>
                    <a:lnTo>
                      <a:pt x="736" y="284"/>
                    </a:lnTo>
                    <a:lnTo>
                      <a:pt x="743" y="293"/>
                    </a:lnTo>
                    <a:lnTo>
                      <a:pt x="745" y="293"/>
                    </a:lnTo>
                    <a:lnTo>
                      <a:pt x="745" y="293"/>
                    </a:lnTo>
                    <a:lnTo>
                      <a:pt x="747" y="288"/>
                    </a:lnTo>
                    <a:lnTo>
                      <a:pt x="747" y="284"/>
                    </a:lnTo>
                    <a:lnTo>
                      <a:pt x="747" y="282"/>
                    </a:lnTo>
                    <a:lnTo>
                      <a:pt x="747" y="282"/>
                    </a:lnTo>
                    <a:lnTo>
                      <a:pt x="745" y="282"/>
                    </a:lnTo>
                    <a:lnTo>
                      <a:pt x="743" y="282"/>
                    </a:lnTo>
                    <a:lnTo>
                      <a:pt x="743" y="282"/>
                    </a:lnTo>
                    <a:lnTo>
                      <a:pt x="743" y="282"/>
                    </a:lnTo>
                    <a:lnTo>
                      <a:pt x="743" y="282"/>
                    </a:lnTo>
                    <a:lnTo>
                      <a:pt x="745" y="279"/>
                    </a:lnTo>
                    <a:lnTo>
                      <a:pt x="745" y="279"/>
                    </a:lnTo>
                    <a:lnTo>
                      <a:pt x="743" y="277"/>
                    </a:lnTo>
                    <a:lnTo>
                      <a:pt x="740" y="277"/>
                    </a:lnTo>
                    <a:lnTo>
                      <a:pt x="740" y="275"/>
                    </a:lnTo>
                    <a:lnTo>
                      <a:pt x="738" y="275"/>
                    </a:lnTo>
                    <a:lnTo>
                      <a:pt x="738" y="273"/>
                    </a:lnTo>
                    <a:lnTo>
                      <a:pt x="738" y="273"/>
                    </a:lnTo>
                    <a:lnTo>
                      <a:pt x="740" y="275"/>
                    </a:lnTo>
                    <a:lnTo>
                      <a:pt x="740" y="275"/>
                    </a:lnTo>
                    <a:lnTo>
                      <a:pt x="743" y="277"/>
                    </a:lnTo>
                    <a:lnTo>
                      <a:pt x="745" y="277"/>
                    </a:lnTo>
                    <a:lnTo>
                      <a:pt x="747" y="277"/>
                    </a:lnTo>
                    <a:lnTo>
                      <a:pt x="749" y="273"/>
                    </a:lnTo>
                    <a:lnTo>
                      <a:pt x="752" y="273"/>
                    </a:lnTo>
                    <a:lnTo>
                      <a:pt x="754" y="273"/>
                    </a:lnTo>
                    <a:lnTo>
                      <a:pt x="756" y="271"/>
                    </a:lnTo>
                    <a:lnTo>
                      <a:pt x="758" y="271"/>
                    </a:lnTo>
                    <a:lnTo>
                      <a:pt x="758" y="268"/>
                    </a:lnTo>
                    <a:lnTo>
                      <a:pt x="760" y="268"/>
                    </a:lnTo>
                    <a:lnTo>
                      <a:pt x="760" y="266"/>
                    </a:lnTo>
                    <a:lnTo>
                      <a:pt x="758" y="266"/>
                    </a:lnTo>
                    <a:lnTo>
                      <a:pt x="758" y="266"/>
                    </a:lnTo>
                    <a:lnTo>
                      <a:pt x="760" y="264"/>
                    </a:lnTo>
                    <a:lnTo>
                      <a:pt x="760" y="264"/>
                    </a:lnTo>
                    <a:lnTo>
                      <a:pt x="760" y="264"/>
                    </a:lnTo>
                    <a:lnTo>
                      <a:pt x="758" y="264"/>
                    </a:lnTo>
                    <a:lnTo>
                      <a:pt x="758" y="264"/>
                    </a:lnTo>
                    <a:lnTo>
                      <a:pt x="758" y="264"/>
                    </a:lnTo>
                    <a:lnTo>
                      <a:pt x="756" y="264"/>
                    </a:lnTo>
                    <a:lnTo>
                      <a:pt x="756" y="264"/>
                    </a:lnTo>
                    <a:lnTo>
                      <a:pt x="758" y="262"/>
                    </a:lnTo>
                    <a:lnTo>
                      <a:pt x="758" y="262"/>
                    </a:lnTo>
                    <a:lnTo>
                      <a:pt x="760" y="259"/>
                    </a:lnTo>
                    <a:lnTo>
                      <a:pt x="760" y="259"/>
                    </a:lnTo>
                    <a:lnTo>
                      <a:pt x="758" y="259"/>
                    </a:lnTo>
                    <a:lnTo>
                      <a:pt x="760" y="257"/>
                    </a:lnTo>
                    <a:lnTo>
                      <a:pt x="765" y="257"/>
                    </a:lnTo>
                    <a:lnTo>
                      <a:pt x="767" y="255"/>
                    </a:lnTo>
                    <a:lnTo>
                      <a:pt x="767" y="253"/>
                    </a:lnTo>
                    <a:lnTo>
                      <a:pt x="767" y="251"/>
                    </a:lnTo>
                    <a:lnTo>
                      <a:pt x="767" y="251"/>
                    </a:lnTo>
                    <a:lnTo>
                      <a:pt x="767" y="248"/>
                    </a:lnTo>
                    <a:lnTo>
                      <a:pt x="767" y="246"/>
                    </a:lnTo>
                    <a:lnTo>
                      <a:pt x="767" y="244"/>
                    </a:lnTo>
                    <a:lnTo>
                      <a:pt x="765" y="242"/>
                    </a:lnTo>
                    <a:lnTo>
                      <a:pt x="765" y="240"/>
                    </a:lnTo>
                    <a:lnTo>
                      <a:pt x="767" y="242"/>
                    </a:lnTo>
                    <a:lnTo>
                      <a:pt x="767" y="244"/>
                    </a:lnTo>
                    <a:lnTo>
                      <a:pt x="769" y="244"/>
                    </a:lnTo>
                    <a:lnTo>
                      <a:pt x="769" y="242"/>
                    </a:lnTo>
                    <a:lnTo>
                      <a:pt x="769" y="242"/>
                    </a:lnTo>
                    <a:lnTo>
                      <a:pt x="769" y="240"/>
                    </a:lnTo>
                    <a:lnTo>
                      <a:pt x="769" y="240"/>
                    </a:lnTo>
                    <a:lnTo>
                      <a:pt x="769" y="237"/>
                    </a:lnTo>
                    <a:lnTo>
                      <a:pt x="769" y="237"/>
                    </a:lnTo>
                    <a:lnTo>
                      <a:pt x="769" y="235"/>
                    </a:lnTo>
                    <a:lnTo>
                      <a:pt x="771" y="233"/>
                    </a:lnTo>
                    <a:lnTo>
                      <a:pt x="771" y="233"/>
                    </a:lnTo>
                    <a:lnTo>
                      <a:pt x="771" y="228"/>
                    </a:lnTo>
                    <a:lnTo>
                      <a:pt x="771" y="226"/>
                    </a:lnTo>
                    <a:lnTo>
                      <a:pt x="774" y="222"/>
                    </a:lnTo>
                    <a:lnTo>
                      <a:pt x="776" y="220"/>
                    </a:lnTo>
                    <a:lnTo>
                      <a:pt x="776" y="220"/>
                    </a:lnTo>
                    <a:lnTo>
                      <a:pt x="776" y="220"/>
                    </a:lnTo>
                    <a:lnTo>
                      <a:pt x="778" y="220"/>
                    </a:lnTo>
                    <a:lnTo>
                      <a:pt x="778" y="217"/>
                    </a:lnTo>
                    <a:lnTo>
                      <a:pt x="778" y="217"/>
                    </a:lnTo>
                    <a:lnTo>
                      <a:pt x="778" y="215"/>
                    </a:lnTo>
                    <a:lnTo>
                      <a:pt x="778" y="213"/>
                    </a:lnTo>
                    <a:lnTo>
                      <a:pt x="778" y="211"/>
                    </a:lnTo>
                    <a:lnTo>
                      <a:pt x="778" y="211"/>
                    </a:lnTo>
                    <a:lnTo>
                      <a:pt x="778" y="211"/>
                    </a:lnTo>
                    <a:lnTo>
                      <a:pt x="776" y="211"/>
                    </a:lnTo>
                    <a:lnTo>
                      <a:pt x="776" y="211"/>
                    </a:lnTo>
                    <a:lnTo>
                      <a:pt x="774" y="208"/>
                    </a:lnTo>
                    <a:lnTo>
                      <a:pt x="765" y="208"/>
                    </a:lnTo>
                    <a:lnTo>
                      <a:pt x="763" y="206"/>
                    </a:lnTo>
                    <a:lnTo>
                      <a:pt x="760" y="206"/>
                    </a:lnTo>
                    <a:lnTo>
                      <a:pt x="758" y="206"/>
                    </a:lnTo>
                    <a:lnTo>
                      <a:pt x="756" y="206"/>
                    </a:lnTo>
                    <a:lnTo>
                      <a:pt x="754" y="206"/>
                    </a:lnTo>
                    <a:lnTo>
                      <a:pt x="745" y="204"/>
                    </a:lnTo>
                    <a:lnTo>
                      <a:pt x="743" y="204"/>
                    </a:lnTo>
                    <a:lnTo>
                      <a:pt x="740" y="206"/>
                    </a:lnTo>
                    <a:lnTo>
                      <a:pt x="740" y="204"/>
                    </a:lnTo>
                    <a:lnTo>
                      <a:pt x="740" y="204"/>
                    </a:lnTo>
                    <a:lnTo>
                      <a:pt x="740" y="202"/>
                    </a:lnTo>
                    <a:lnTo>
                      <a:pt x="740" y="202"/>
                    </a:lnTo>
                    <a:lnTo>
                      <a:pt x="738" y="202"/>
                    </a:lnTo>
                    <a:lnTo>
                      <a:pt x="736" y="202"/>
                    </a:lnTo>
                    <a:lnTo>
                      <a:pt x="736" y="204"/>
                    </a:lnTo>
                    <a:lnTo>
                      <a:pt x="734" y="204"/>
                    </a:lnTo>
                    <a:lnTo>
                      <a:pt x="734" y="202"/>
                    </a:lnTo>
                    <a:lnTo>
                      <a:pt x="732" y="202"/>
                    </a:lnTo>
                    <a:lnTo>
                      <a:pt x="729" y="202"/>
                    </a:lnTo>
                    <a:lnTo>
                      <a:pt x="725" y="202"/>
                    </a:lnTo>
                    <a:lnTo>
                      <a:pt x="723" y="202"/>
                    </a:lnTo>
                    <a:lnTo>
                      <a:pt x="723" y="202"/>
                    </a:lnTo>
                    <a:lnTo>
                      <a:pt x="723" y="202"/>
                    </a:lnTo>
                    <a:lnTo>
                      <a:pt x="721" y="202"/>
                    </a:lnTo>
                    <a:lnTo>
                      <a:pt x="721" y="202"/>
                    </a:lnTo>
                    <a:lnTo>
                      <a:pt x="718" y="200"/>
                    </a:lnTo>
                    <a:lnTo>
                      <a:pt x="718" y="200"/>
                    </a:lnTo>
                    <a:lnTo>
                      <a:pt x="718" y="200"/>
                    </a:lnTo>
                    <a:lnTo>
                      <a:pt x="716" y="200"/>
                    </a:lnTo>
                    <a:lnTo>
                      <a:pt x="714" y="200"/>
                    </a:lnTo>
                    <a:lnTo>
                      <a:pt x="714" y="200"/>
                    </a:lnTo>
                    <a:lnTo>
                      <a:pt x="712" y="202"/>
                    </a:lnTo>
                    <a:lnTo>
                      <a:pt x="712" y="202"/>
                    </a:lnTo>
                    <a:lnTo>
                      <a:pt x="709" y="202"/>
                    </a:lnTo>
                    <a:lnTo>
                      <a:pt x="709" y="202"/>
                    </a:lnTo>
                    <a:lnTo>
                      <a:pt x="709" y="202"/>
                    </a:lnTo>
                    <a:lnTo>
                      <a:pt x="709" y="202"/>
                    </a:lnTo>
                    <a:lnTo>
                      <a:pt x="709" y="202"/>
                    </a:lnTo>
                    <a:lnTo>
                      <a:pt x="705" y="204"/>
                    </a:lnTo>
                    <a:lnTo>
                      <a:pt x="703" y="204"/>
                    </a:lnTo>
                    <a:close/>
                    <a:moveTo>
                      <a:pt x="698" y="310"/>
                    </a:moveTo>
                    <a:lnTo>
                      <a:pt x="696" y="310"/>
                    </a:lnTo>
                    <a:lnTo>
                      <a:pt x="696" y="310"/>
                    </a:lnTo>
                    <a:lnTo>
                      <a:pt x="696" y="310"/>
                    </a:lnTo>
                    <a:lnTo>
                      <a:pt x="694" y="310"/>
                    </a:lnTo>
                    <a:lnTo>
                      <a:pt x="694" y="313"/>
                    </a:lnTo>
                    <a:lnTo>
                      <a:pt x="694" y="313"/>
                    </a:lnTo>
                    <a:lnTo>
                      <a:pt x="694" y="315"/>
                    </a:lnTo>
                    <a:lnTo>
                      <a:pt x="694" y="315"/>
                    </a:lnTo>
                    <a:lnTo>
                      <a:pt x="694" y="317"/>
                    </a:lnTo>
                    <a:lnTo>
                      <a:pt x="694" y="317"/>
                    </a:lnTo>
                    <a:lnTo>
                      <a:pt x="696" y="317"/>
                    </a:lnTo>
                    <a:lnTo>
                      <a:pt x="696" y="317"/>
                    </a:lnTo>
                    <a:lnTo>
                      <a:pt x="698" y="315"/>
                    </a:lnTo>
                    <a:lnTo>
                      <a:pt x="701" y="315"/>
                    </a:lnTo>
                    <a:lnTo>
                      <a:pt x="701" y="315"/>
                    </a:lnTo>
                    <a:lnTo>
                      <a:pt x="701" y="313"/>
                    </a:lnTo>
                    <a:lnTo>
                      <a:pt x="701" y="313"/>
                    </a:lnTo>
                    <a:lnTo>
                      <a:pt x="701" y="313"/>
                    </a:lnTo>
                    <a:lnTo>
                      <a:pt x="701" y="310"/>
                    </a:lnTo>
                    <a:lnTo>
                      <a:pt x="698" y="310"/>
                    </a:lnTo>
                    <a:close/>
                    <a:moveTo>
                      <a:pt x="776" y="268"/>
                    </a:moveTo>
                    <a:lnTo>
                      <a:pt x="774" y="268"/>
                    </a:lnTo>
                    <a:lnTo>
                      <a:pt x="774" y="271"/>
                    </a:lnTo>
                    <a:lnTo>
                      <a:pt x="774" y="273"/>
                    </a:lnTo>
                    <a:lnTo>
                      <a:pt x="771" y="273"/>
                    </a:lnTo>
                    <a:lnTo>
                      <a:pt x="771" y="275"/>
                    </a:lnTo>
                    <a:lnTo>
                      <a:pt x="771" y="275"/>
                    </a:lnTo>
                    <a:lnTo>
                      <a:pt x="774" y="275"/>
                    </a:lnTo>
                    <a:lnTo>
                      <a:pt x="774" y="275"/>
                    </a:lnTo>
                    <a:lnTo>
                      <a:pt x="776" y="277"/>
                    </a:lnTo>
                    <a:lnTo>
                      <a:pt x="776" y="277"/>
                    </a:lnTo>
                    <a:lnTo>
                      <a:pt x="776" y="277"/>
                    </a:lnTo>
                    <a:lnTo>
                      <a:pt x="776" y="277"/>
                    </a:lnTo>
                    <a:lnTo>
                      <a:pt x="776" y="277"/>
                    </a:lnTo>
                    <a:lnTo>
                      <a:pt x="778" y="277"/>
                    </a:lnTo>
                    <a:lnTo>
                      <a:pt x="778" y="279"/>
                    </a:lnTo>
                    <a:lnTo>
                      <a:pt x="778" y="277"/>
                    </a:lnTo>
                    <a:lnTo>
                      <a:pt x="780" y="277"/>
                    </a:lnTo>
                    <a:lnTo>
                      <a:pt x="780" y="277"/>
                    </a:lnTo>
                    <a:lnTo>
                      <a:pt x="783" y="277"/>
                    </a:lnTo>
                    <a:lnTo>
                      <a:pt x="783" y="275"/>
                    </a:lnTo>
                    <a:lnTo>
                      <a:pt x="783" y="275"/>
                    </a:lnTo>
                    <a:lnTo>
                      <a:pt x="783" y="275"/>
                    </a:lnTo>
                    <a:lnTo>
                      <a:pt x="785" y="273"/>
                    </a:lnTo>
                    <a:lnTo>
                      <a:pt x="783" y="271"/>
                    </a:lnTo>
                    <a:lnTo>
                      <a:pt x="783" y="268"/>
                    </a:lnTo>
                    <a:lnTo>
                      <a:pt x="780" y="268"/>
                    </a:lnTo>
                    <a:lnTo>
                      <a:pt x="778" y="268"/>
                    </a:lnTo>
                    <a:lnTo>
                      <a:pt x="776" y="268"/>
                    </a:lnTo>
                    <a:close/>
                    <a:moveTo>
                      <a:pt x="825" y="235"/>
                    </a:moveTo>
                    <a:lnTo>
                      <a:pt x="827" y="237"/>
                    </a:lnTo>
                    <a:lnTo>
                      <a:pt x="827" y="240"/>
                    </a:lnTo>
                    <a:lnTo>
                      <a:pt x="827" y="240"/>
                    </a:lnTo>
                    <a:lnTo>
                      <a:pt x="827" y="242"/>
                    </a:lnTo>
                    <a:lnTo>
                      <a:pt x="829" y="242"/>
                    </a:lnTo>
                    <a:lnTo>
                      <a:pt x="831" y="242"/>
                    </a:lnTo>
                    <a:lnTo>
                      <a:pt x="831" y="242"/>
                    </a:lnTo>
                    <a:lnTo>
                      <a:pt x="831" y="240"/>
                    </a:lnTo>
                    <a:lnTo>
                      <a:pt x="831" y="240"/>
                    </a:lnTo>
                    <a:lnTo>
                      <a:pt x="831" y="237"/>
                    </a:lnTo>
                    <a:lnTo>
                      <a:pt x="831" y="237"/>
                    </a:lnTo>
                    <a:lnTo>
                      <a:pt x="831" y="235"/>
                    </a:lnTo>
                    <a:lnTo>
                      <a:pt x="831" y="235"/>
                    </a:lnTo>
                    <a:lnTo>
                      <a:pt x="831" y="233"/>
                    </a:lnTo>
                    <a:lnTo>
                      <a:pt x="831" y="233"/>
                    </a:lnTo>
                    <a:lnTo>
                      <a:pt x="829" y="233"/>
                    </a:lnTo>
                    <a:lnTo>
                      <a:pt x="827" y="233"/>
                    </a:lnTo>
                    <a:lnTo>
                      <a:pt x="827" y="231"/>
                    </a:lnTo>
                    <a:lnTo>
                      <a:pt x="827" y="231"/>
                    </a:lnTo>
                    <a:lnTo>
                      <a:pt x="825" y="228"/>
                    </a:lnTo>
                    <a:lnTo>
                      <a:pt x="825" y="231"/>
                    </a:lnTo>
                    <a:lnTo>
                      <a:pt x="825" y="231"/>
                    </a:lnTo>
                    <a:lnTo>
                      <a:pt x="825" y="231"/>
                    </a:lnTo>
                    <a:lnTo>
                      <a:pt x="822" y="233"/>
                    </a:lnTo>
                    <a:lnTo>
                      <a:pt x="825" y="235"/>
                    </a:lnTo>
                    <a:lnTo>
                      <a:pt x="825" y="235"/>
                    </a:lnTo>
                    <a:close/>
                    <a:moveTo>
                      <a:pt x="809" y="242"/>
                    </a:moveTo>
                    <a:lnTo>
                      <a:pt x="809" y="244"/>
                    </a:lnTo>
                    <a:lnTo>
                      <a:pt x="811" y="242"/>
                    </a:lnTo>
                    <a:lnTo>
                      <a:pt x="814" y="240"/>
                    </a:lnTo>
                    <a:lnTo>
                      <a:pt x="814" y="240"/>
                    </a:lnTo>
                    <a:lnTo>
                      <a:pt x="814" y="237"/>
                    </a:lnTo>
                    <a:lnTo>
                      <a:pt x="811" y="237"/>
                    </a:lnTo>
                    <a:lnTo>
                      <a:pt x="811" y="237"/>
                    </a:lnTo>
                    <a:lnTo>
                      <a:pt x="809" y="237"/>
                    </a:lnTo>
                    <a:lnTo>
                      <a:pt x="809" y="237"/>
                    </a:lnTo>
                    <a:lnTo>
                      <a:pt x="809" y="235"/>
                    </a:lnTo>
                    <a:lnTo>
                      <a:pt x="809" y="235"/>
                    </a:lnTo>
                    <a:lnTo>
                      <a:pt x="807" y="235"/>
                    </a:lnTo>
                    <a:lnTo>
                      <a:pt x="807" y="237"/>
                    </a:lnTo>
                    <a:lnTo>
                      <a:pt x="807" y="237"/>
                    </a:lnTo>
                    <a:lnTo>
                      <a:pt x="807" y="237"/>
                    </a:lnTo>
                    <a:lnTo>
                      <a:pt x="809" y="237"/>
                    </a:lnTo>
                    <a:lnTo>
                      <a:pt x="807" y="237"/>
                    </a:lnTo>
                    <a:lnTo>
                      <a:pt x="807" y="240"/>
                    </a:lnTo>
                    <a:lnTo>
                      <a:pt x="807" y="240"/>
                    </a:lnTo>
                    <a:lnTo>
                      <a:pt x="807" y="240"/>
                    </a:lnTo>
                    <a:lnTo>
                      <a:pt x="809" y="242"/>
                    </a:lnTo>
                    <a:close/>
                    <a:moveTo>
                      <a:pt x="783" y="264"/>
                    </a:moveTo>
                    <a:lnTo>
                      <a:pt x="783" y="264"/>
                    </a:lnTo>
                    <a:lnTo>
                      <a:pt x="785" y="264"/>
                    </a:lnTo>
                    <a:lnTo>
                      <a:pt x="789" y="264"/>
                    </a:lnTo>
                    <a:lnTo>
                      <a:pt x="789" y="264"/>
                    </a:lnTo>
                    <a:lnTo>
                      <a:pt x="791" y="264"/>
                    </a:lnTo>
                    <a:lnTo>
                      <a:pt x="791" y="264"/>
                    </a:lnTo>
                    <a:lnTo>
                      <a:pt x="791" y="262"/>
                    </a:lnTo>
                    <a:lnTo>
                      <a:pt x="794" y="257"/>
                    </a:lnTo>
                    <a:lnTo>
                      <a:pt x="794" y="255"/>
                    </a:lnTo>
                    <a:lnTo>
                      <a:pt x="791" y="253"/>
                    </a:lnTo>
                    <a:lnTo>
                      <a:pt x="791" y="253"/>
                    </a:lnTo>
                    <a:lnTo>
                      <a:pt x="794" y="253"/>
                    </a:lnTo>
                    <a:lnTo>
                      <a:pt x="794" y="253"/>
                    </a:lnTo>
                    <a:lnTo>
                      <a:pt x="791" y="251"/>
                    </a:lnTo>
                    <a:lnTo>
                      <a:pt x="787" y="251"/>
                    </a:lnTo>
                    <a:lnTo>
                      <a:pt x="787" y="253"/>
                    </a:lnTo>
                    <a:lnTo>
                      <a:pt x="787" y="253"/>
                    </a:lnTo>
                    <a:lnTo>
                      <a:pt x="785" y="255"/>
                    </a:lnTo>
                    <a:lnTo>
                      <a:pt x="785" y="257"/>
                    </a:lnTo>
                    <a:lnTo>
                      <a:pt x="783" y="259"/>
                    </a:lnTo>
                    <a:lnTo>
                      <a:pt x="783" y="262"/>
                    </a:lnTo>
                    <a:lnTo>
                      <a:pt x="783" y="262"/>
                    </a:lnTo>
                    <a:lnTo>
                      <a:pt x="783" y="264"/>
                    </a:lnTo>
                    <a:close/>
                    <a:moveTo>
                      <a:pt x="514" y="293"/>
                    </a:moveTo>
                    <a:lnTo>
                      <a:pt x="517" y="297"/>
                    </a:lnTo>
                    <a:lnTo>
                      <a:pt x="517" y="297"/>
                    </a:lnTo>
                    <a:lnTo>
                      <a:pt x="519" y="297"/>
                    </a:lnTo>
                    <a:lnTo>
                      <a:pt x="519" y="297"/>
                    </a:lnTo>
                    <a:lnTo>
                      <a:pt x="523" y="297"/>
                    </a:lnTo>
                    <a:lnTo>
                      <a:pt x="526" y="297"/>
                    </a:lnTo>
                    <a:lnTo>
                      <a:pt x="528" y="295"/>
                    </a:lnTo>
                    <a:lnTo>
                      <a:pt x="532" y="293"/>
                    </a:lnTo>
                    <a:lnTo>
                      <a:pt x="534" y="290"/>
                    </a:lnTo>
                    <a:lnTo>
                      <a:pt x="534" y="290"/>
                    </a:lnTo>
                    <a:lnTo>
                      <a:pt x="537" y="290"/>
                    </a:lnTo>
                    <a:lnTo>
                      <a:pt x="537" y="290"/>
                    </a:lnTo>
                    <a:lnTo>
                      <a:pt x="537" y="290"/>
                    </a:lnTo>
                    <a:lnTo>
                      <a:pt x="537" y="288"/>
                    </a:lnTo>
                    <a:lnTo>
                      <a:pt x="537" y="288"/>
                    </a:lnTo>
                    <a:lnTo>
                      <a:pt x="537" y="288"/>
                    </a:lnTo>
                    <a:lnTo>
                      <a:pt x="539" y="288"/>
                    </a:lnTo>
                    <a:lnTo>
                      <a:pt x="539" y="286"/>
                    </a:lnTo>
                    <a:lnTo>
                      <a:pt x="541" y="286"/>
                    </a:lnTo>
                    <a:lnTo>
                      <a:pt x="541" y="286"/>
                    </a:lnTo>
                    <a:lnTo>
                      <a:pt x="541" y="286"/>
                    </a:lnTo>
                    <a:lnTo>
                      <a:pt x="545" y="284"/>
                    </a:lnTo>
                    <a:lnTo>
                      <a:pt x="554" y="277"/>
                    </a:lnTo>
                    <a:lnTo>
                      <a:pt x="554" y="275"/>
                    </a:lnTo>
                    <a:lnTo>
                      <a:pt x="561" y="264"/>
                    </a:lnTo>
                    <a:lnTo>
                      <a:pt x="563" y="264"/>
                    </a:lnTo>
                    <a:lnTo>
                      <a:pt x="565" y="266"/>
                    </a:lnTo>
                    <a:lnTo>
                      <a:pt x="565" y="264"/>
                    </a:lnTo>
                    <a:lnTo>
                      <a:pt x="565" y="264"/>
                    </a:lnTo>
                    <a:lnTo>
                      <a:pt x="568" y="259"/>
                    </a:lnTo>
                    <a:lnTo>
                      <a:pt x="568" y="251"/>
                    </a:lnTo>
                    <a:lnTo>
                      <a:pt x="570" y="248"/>
                    </a:lnTo>
                    <a:lnTo>
                      <a:pt x="574" y="240"/>
                    </a:lnTo>
                    <a:lnTo>
                      <a:pt x="574" y="237"/>
                    </a:lnTo>
                    <a:lnTo>
                      <a:pt x="574" y="237"/>
                    </a:lnTo>
                    <a:lnTo>
                      <a:pt x="574" y="235"/>
                    </a:lnTo>
                    <a:lnTo>
                      <a:pt x="572" y="235"/>
                    </a:lnTo>
                    <a:lnTo>
                      <a:pt x="570" y="233"/>
                    </a:lnTo>
                    <a:lnTo>
                      <a:pt x="570" y="231"/>
                    </a:lnTo>
                    <a:lnTo>
                      <a:pt x="568" y="228"/>
                    </a:lnTo>
                    <a:lnTo>
                      <a:pt x="568" y="228"/>
                    </a:lnTo>
                    <a:lnTo>
                      <a:pt x="563" y="228"/>
                    </a:lnTo>
                    <a:lnTo>
                      <a:pt x="561" y="228"/>
                    </a:lnTo>
                    <a:lnTo>
                      <a:pt x="561" y="228"/>
                    </a:lnTo>
                    <a:lnTo>
                      <a:pt x="561" y="228"/>
                    </a:lnTo>
                    <a:lnTo>
                      <a:pt x="561" y="228"/>
                    </a:lnTo>
                    <a:lnTo>
                      <a:pt x="561" y="231"/>
                    </a:lnTo>
                    <a:lnTo>
                      <a:pt x="561" y="231"/>
                    </a:lnTo>
                    <a:lnTo>
                      <a:pt x="563" y="233"/>
                    </a:lnTo>
                    <a:lnTo>
                      <a:pt x="563" y="233"/>
                    </a:lnTo>
                    <a:lnTo>
                      <a:pt x="563" y="233"/>
                    </a:lnTo>
                    <a:lnTo>
                      <a:pt x="561" y="233"/>
                    </a:lnTo>
                    <a:lnTo>
                      <a:pt x="561" y="231"/>
                    </a:lnTo>
                    <a:lnTo>
                      <a:pt x="561" y="233"/>
                    </a:lnTo>
                    <a:lnTo>
                      <a:pt x="561" y="233"/>
                    </a:lnTo>
                    <a:lnTo>
                      <a:pt x="561" y="231"/>
                    </a:lnTo>
                    <a:lnTo>
                      <a:pt x="559" y="233"/>
                    </a:lnTo>
                    <a:lnTo>
                      <a:pt x="559" y="233"/>
                    </a:lnTo>
                    <a:lnTo>
                      <a:pt x="561" y="233"/>
                    </a:lnTo>
                    <a:lnTo>
                      <a:pt x="561" y="235"/>
                    </a:lnTo>
                    <a:lnTo>
                      <a:pt x="559" y="235"/>
                    </a:lnTo>
                    <a:lnTo>
                      <a:pt x="559" y="237"/>
                    </a:lnTo>
                    <a:lnTo>
                      <a:pt x="557" y="237"/>
                    </a:lnTo>
                    <a:lnTo>
                      <a:pt x="557" y="237"/>
                    </a:lnTo>
                    <a:lnTo>
                      <a:pt x="557" y="237"/>
                    </a:lnTo>
                    <a:lnTo>
                      <a:pt x="559" y="235"/>
                    </a:lnTo>
                    <a:lnTo>
                      <a:pt x="559" y="235"/>
                    </a:lnTo>
                    <a:lnTo>
                      <a:pt x="559" y="235"/>
                    </a:lnTo>
                    <a:lnTo>
                      <a:pt x="559" y="235"/>
                    </a:lnTo>
                    <a:lnTo>
                      <a:pt x="559" y="233"/>
                    </a:lnTo>
                    <a:lnTo>
                      <a:pt x="559" y="233"/>
                    </a:lnTo>
                    <a:lnTo>
                      <a:pt x="559" y="233"/>
                    </a:lnTo>
                    <a:lnTo>
                      <a:pt x="559" y="231"/>
                    </a:lnTo>
                    <a:lnTo>
                      <a:pt x="559" y="228"/>
                    </a:lnTo>
                    <a:lnTo>
                      <a:pt x="561" y="228"/>
                    </a:lnTo>
                    <a:lnTo>
                      <a:pt x="559" y="228"/>
                    </a:lnTo>
                    <a:lnTo>
                      <a:pt x="559" y="228"/>
                    </a:lnTo>
                    <a:lnTo>
                      <a:pt x="554" y="231"/>
                    </a:lnTo>
                    <a:lnTo>
                      <a:pt x="552" y="231"/>
                    </a:lnTo>
                    <a:lnTo>
                      <a:pt x="552" y="231"/>
                    </a:lnTo>
                    <a:lnTo>
                      <a:pt x="548" y="235"/>
                    </a:lnTo>
                    <a:lnTo>
                      <a:pt x="545" y="235"/>
                    </a:lnTo>
                    <a:lnTo>
                      <a:pt x="545" y="237"/>
                    </a:lnTo>
                    <a:lnTo>
                      <a:pt x="543" y="242"/>
                    </a:lnTo>
                    <a:lnTo>
                      <a:pt x="539" y="248"/>
                    </a:lnTo>
                    <a:lnTo>
                      <a:pt x="537" y="251"/>
                    </a:lnTo>
                    <a:lnTo>
                      <a:pt x="534" y="255"/>
                    </a:lnTo>
                    <a:lnTo>
                      <a:pt x="534" y="264"/>
                    </a:lnTo>
                    <a:lnTo>
                      <a:pt x="537" y="266"/>
                    </a:lnTo>
                    <a:lnTo>
                      <a:pt x="534" y="271"/>
                    </a:lnTo>
                    <a:lnTo>
                      <a:pt x="532" y="273"/>
                    </a:lnTo>
                    <a:lnTo>
                      <a:pt x="530" y="273"/>
                    </a:lnTo>
                    <a:lnTo>
                      <a:pt x="528" y="273"/>
                    </a:lnTo>
                    <a:lnTo>
                      <a:pt x="528" y="275"/>
                    </a:lnTo>
                    <a:lnTo>
                      <a:pt x="528" y="275"/>
                    </a:lnTo>
                    <a:lnTo>
                      <a:pt x="528" y="275"/>
                    </a:lnTo>
                    <a:lnTo>
                      <a:pt x="528" y="277"/>
                    </a:lnTo>
                    <a:lnTo>
                      <a:pt x="528" y="277"/>
                    </a:lnTo>
                    <a:lnTo>
                      <a:pt x="526" y="277"/>
                    </a:lnTo>
                    <a:lnTo>
                      <a:pt x="521" y="279"/>
                    </a:lnTo>
                    <a:lnTo>
                      <a:pt x="521" y="282"/>
                    </a:lnTo>
                    <a:lnTo>
                      <a:pt x="521" y="282"/>
                    </a:lnTo>
                    <a:lnTo>
                      <a:pt x="519" y="286"/>
                    </a:lnTo>
                    <a:lnTo>
                      <a:pt x="519" y="286"/>
                    </a:lnTo>
                    <a:lnTo>
                      <a:pt x="519" y="288"/>
                    </a:lnTo>
                    <a:lnTo>
                      <a:pt x="517" y="290"/>
                    </a:lnTo>
                    <a:lnTo>
                      <a:pt x="514" y="293"/>
                    </a:lnTo>
                    <a:close/>
                    <a:moveTo>
                      <a:pt x="652" y="169"/>
                    </a:moveTo>
                    <a:lnTo>
                      <a:pt x="652" y="169"/>
                    </a:lnTo>
                    <a:lnTo>
                      <a:pt x="652" y="166"/>
                    </a:lnTo>
                    <a:lnTo>
                      <a:pt x="652" y="164"/>
                    </a:lnTo>
                    <a:lnTo>
                      <a:pt x="650" y="164"/>
                    </a:lnTo>
                    <a:lnTo>
                      <a:pt x="650" y="166"/>
                    </a:lnTo>
                    <a:lnTo>
                      <a:pt x="645" y="169"/>
                    </a:lnTo>
                    <a:lnTo>
                      <a:pt x="643" y="171"/>
                    </a:lnTo>
                    <a:lnTo>
                      <a:pt x="643" y="171"/>
                    </a:lnTo>
                    <a:lnTo>
                      <a:pt x="647" y="171"/>
                    </a:lnTo>
                    <a:lnTo>
                      <a:pt x="652" y="169"/>
                    </a:lnTo>
                    <a:close/>
                    <a:moveTo>
                      <a:pt x="579" y="251"/>
                    </a:moveTo>
                    <a:lnTo>
                      <a:pt x="579" y="251"/>
                    </a:lnTo>
                    <a:lnTo>
                      <a:pt x="579" y="248"/>
                    </a:lnTo>
                    <a:lnTo>
                      <a:pt x="581" y="248"/>
                    </a:lnTo>
                    <a:lnTo>
                      <a:pt x="583" y="246"/>
                    </a:lnTo>
                    <a:lnTo>
                      <a:pt x="585" y="246"/>
                    </a:lnTo>
                    <a:lnTo>
                      <a:pt x="588" y="246"/>
                    </a:lnTo>
                    <a:lnTo>
                      <a:pt x="590" y="244"/>
                    </a:lnTo>
                    <a:lnTo>
                      <a:pt x="592" y="242"/>
                    </a:lnTo>
                    <a:lnTo>
                      <a:pt x="594" y="242"/>
                    </a:lnTo>
                    <a:lnTo>
                      <a:pt x="596" y="242"/>
                    </a:lnTo>
                    <a:lnTo>
                      <a:pt x="599" y="242"/>
                    </a:lnTo>
                    <a:lnTo>
                      <a:pt x="599" y="240"/>
                    </a:lnTo>
                    <a:lnTo>
                      <a:pt x="599" y="237"/>
                    </a:lnTo>
                    <a:lnTo>
                      <a:pt x="599" y="235"/>
                    </a:lnTo>
                    <a:lnTo>
                      <a:pt x="599" y="233"/>
                    </a:lnTo>
                    <a:lnTo>
                      <a:pt x="599" y="231"/>
                    </a:lnTo>
                    <a:lnTo>
                      <a:pt x="599" y="231"/>
                    </a:lnTo>
                    <a:lnTo>
                      <a:pt x="596" y="231"/>
                    </a:lnTo>
                    <a:lnTo>
                      <a:pt x="596" y="231"/>
                    </a:lnTo>
                    <a:lnTo>
                      <a:pt x="594" y="235"/>
                    </a:lnTo>
                    <a:lnTo>
                      <a:pt x="594" y="235"/>
                    </a:lnTo>
                    <a:lnTo>
                      <a:pt x="594" y="233"/>
                    </a:lnTo>
                    <a:lnTo>
                      <a:pt x="596" y="231"/>
                    </a:lnTo>
                    <a:lnTo>
                      <a:pt x="592" y="233"/>
                    </a:lnTo>
                    <a:lnTo>
                      <a:pt x="590" y="235"/>
                    </a:lnTo>
                    <a:lnTo>
                      <a:pt x="588" y="235"/>
                    </a:lnTo>
                    <a:lnTo>
                      <a:pt x="585" y="240"/>
                    </a:lnTo>
                    <a:lnTo>
                      <a:pt x="583" y="240"/>
                    </a:lnTo>
                    <a:lnTo>
                      <a:pt x="583" y="240"/>
                    </a:lnTo>
                    <a:lnTo>
                      <a:pt x="581" y="240"/>
                    </a:lnTo>
                    <a:lnTo>
                      <a:pt x="581" y="240"/>
                    </a:lnTo>
                    <a:lnTo>
                      <a:pt x="581" y="240"/>
                    </a:lnTo>
                    <a:lnTo>
                      <a:pt x="581" y="240"/>
                    </a:lnTo>
                    <a:lnTo>
                      <a:pt x="581" y="240"/>
                    </a:lnTo>
                    <a:lnTo>
                      <a:pt x="579" y="242"/>
                    </a:lnTo>
                    <a:lnTo>
                      <a:pt x="579" y="244"/>
                    </a:lnTo>
                    <a:lnTo>
                      <a:pt x="576" y="244"/>
                    </a:lnTo>
                    <a:lnTo>
                      <a:pt x="576" y="246"/>
                    </a:lnTo>
                    <a:lnTo>
                      <a:pt x="576" y="248"/>
                    </a:lnTo>
                    <a:lnTo>
                      <a:pt x="579" y="251"/>
                    </a:lnTo>
                    <a:close/>
                    <a:moveTo>
                      <a:pt x="947" y="275"/>
                    </a:moveTo>
                    <a:lnTo>
                      <a:pt x="947" y="275"/>
                    </a:lnTo>
                    <a:lnTo>
                      <a:pt x="949" y="273"/>
                    </a:lnTo>
                    <a:lnTo>
                      <a:pt x="947" y="273"/>
                    </a:lnTo>
                    <a:lnTo>
                      <a:pt x="947" y="271"/>
                    </a:lnTo>
                    <a:lnTo>
                      <a:pt x="947" y="268"/>
                    </a:lnTo>
                    <a:lnTo>
                      <a:pt x="947" y="268"/>
                    </a:lnTo>
                    <a:lnTo>
                      <a:pt x="947" y="268"/>
                    </a:lnTo>
                    <a:lnTo>
                      <a:pt x="944" y="268"/>
                    </a:lnTo>
                    <a:lnTo>
                      <a:pt x="944" y="268"/>
                    </a:lnTo>
                    <a:lnTo>
                      <a:pt x="944" y="268"/>
                    </a:lnTo>
                    <a:lnTo>
                      <a:pt x="944" y="271"/>
                    </a:lnTo>
                    <a:lnTo>
                      <a:pt x="944" y="271"/>
                    </a:lnTo>
                    <a:lnTo>
                      <a:pt x="944" y="273"/>
                    </a:lnTo>
                    <a:lnTo>
                      <a:pt x="942" y="275"/>
                    </a:lnTo>
                    <a:lnTo>
                      <a:pt x="942" y="275"/>
                    </a:lnTo>
                    <a:lnTo>
                      <a:pt x="942" y="275"/>
                    </a:lnTo>
                    <a:lnTo>
                      <a:pt x="942" y="273"/>
                    </a:lnTo>
                    <a:lnTo>
                      <a:pt x="942" y="271"/>
                    </a:lnTo>
                    <a:lnTo>
                      <a:pt x="942" y="271"/>
                    </a:lnTo>
                    <a:lnTo>
                      <a:pt x="942" y="273"/>
                    </a:lnTo>
                    <a:lnTo>
                      <a:pt x="940" y="273"/>
                    </a:lnTo>
                    <a:lnTo>
                      <a:pt x="940" y="275"/>
                    </a:lnTo>
                    <a:lnTo>
                      <a:pt x="938" y="273"/>
                    </a:lnTo>
                    <a:lnTo>
                      <a:pt x="938" y="273"/>
                    </a:lnTo>
                    <a:lnTo>
                      <a:pt x="935" y="273"/>
                    </a:lnTo>
                    <a:lnTo>
                      <a:pt x="935" y="273"/>
                    </a:lnTo>
                    <a:lnTo>
                      <a:pt x="933" y="277"/>
                    </a:lnTo>
                    <a:lnTo>
                      <a:pt x="938" y="268"/>
                    </a:lnTo>
                    <a:lnTo>
                      <a:pt x="935" y="266"/>
                    </a:lnTo>
                    <a:lnTo>
                      <a:pt x="938" y="266"/>
                    </a:lnTo>
                    <a:lnTo>
                      <a:pt x="938" y="266"/>
                    </a:lnTo>
                    <a:lnTo>
                      <a:pt x="938" y="266"/>
                    </a:lnTo>
                    <a:lnTo>
                      <a:pt x="938" y="266"/>
                    </a:lnTo>
                    <a:lnTo>
                      <a:pt x="938" y="266"/>
                    </a:lnTo>
                    <a:lnTo>
                      <a:pt x="938" y="264"/>
                    </a:lnTo>
                    <a:lnTo>
                      <a:pt x="938" y="264"/>
                    </a:lnTo>
                    <a:lnTo>
                      <a:pt x="938" y="264"/>
                    </a:lnTo>
                    <a:lnTo>
                      <a:pt x="938" y="264"/>
                    </a:lnTo>
                    <a:lnTo>
                      <a:pt x="938" y="264"/>
                    </a:lnTo>
                    <a:lnTo>
                      <a:pt x="935" y="264"/>
                    </a:lnTo>
                    <a:lnTo>
                      <a:pt x="938" y="262"/>
                    </a:lnTo>
                    <a:lnTo>
                      <a:pt x="938" y="262"/>
                    </a:lnTo>
                    <a:lnTo>
                      <a:pt x="938" y="259"/>
                    </a:lnTo>
                    <a:lnTo>
                      <a:pt x="940" y="259"/>
                    </a:lnTo>
                    <a:lnTo>
                      <a:pt x="940" y="259"/>
                    </a:lnTo>
                    <a:lnTo>
                      <a:pt x="940" y="257"/>
                    </a:lnTo>
                    <a:lnTo>
                      <a:pt x="938" y="255"/>
                    </a:lnTo>
                    <a:lnTo>
                      <a:pt x="935" y="257"/>
                    </a:lnTo>
                    <a:lnTo>
                      <a:pt x="933" y="257"/>
                    </a:lnTo>
                    <a:lnTo>
                      <a:pt x="933" y="259"/>
                    </a:lnTo>
                    <a:lnTo>
                      <a:pt x="933" y="262"/>
                    </a:lnTo>
                    <a:lnTo>
                      <a:pt x="931" y="262"/>
                    </a:lnTo>
                    <a:lnTo>
                      <a:pt x="931" y="262"/>
                    </a:lnTo>
                    <a:lnTo>
                      <a:pt x="933" y="264"/>
                    </a:lnTo>
                    <a:lnTo>
                      <a:pt x="933" y="264"/>
                    </a:lnTo>
                    <a:lnTo>
                      <a:pt x="931" y="264"/>
                    </a:lnTo>
                    <a:lnTo>
                      <a:pt x="931" y="264"/>
                    </a:lnTo>
                    <a:lnTo>
                      <a:pt x="931" y="266"/>
                    </a:lnTo>
                    <a:lnTo>
                      <a:pt x="933" y="266"/>
                    </a:lnTo>
                    <a:lnTo>
                      <a:pt x="933" y="266"/>
                    </a:lnTo>
                    <a:lnTo>
                      <a:pt x="933" y="268"/>
                    </a:lnTo>
                    <a:lnTo>
                      <a:pt x="933" y="271"/>
                    </a:lnTo>
                    <a:lnTo>
                      <a:pt x="933" y="268"/>
                    </a:lnTo>
                    <a:lnTo>
                      <a:pt x="931" y="266"/>
                    </a:lnTo>
                    <a:lnTo>
                      <a:pt x="931" y="266"/>
                    </a:lnTo>
                    <a:lnTo>
                      <a:pt x="931" y="266"/>
                    </a:lnTo>
                    <a:lnTo>
                      <a:pt x="931" y="266"/>
                    </a:lnTo>
                    <a:lnTo>
                      <a:pt x="931" y="268"/>
                    </a:lnTo>
                    <a:lnTo>
                      <a:pt x="929" y="271"/>
                    </a:lnTo>
                    <a:lnTo>
                      <a:pt x="929" y="271"/>
                    </a:lnTo>
                    <a:lnTo>
                      <a:pt x="929" y="271"/>
                    </a:lnTo>
                    <a:lnTo>
                      <a:pt x="929" y="268"/>
                    </a:lnTo>
                    <a:lnTo>
                      <a:pt x="929" y="268"/>
                    </a:lnTo>
                    <a:lnTo>
                      <a:pt x="929" y="266"/>
                    </a:lnTo>
                    <a:lnTo>
                      <a:pt x="929" y="264"/>
                    </a:lnTo>
                    <a:lnTo>
                      <a:pt x="929" y="264"/>
                    </a:lnTo>
                    <a:lnTo>
                      <a:pt x="927" y="266"/>
                    </a:lnTo>
                    <a:lnTo>
                      <a:pt x="927" y="266"/>
                    </a:lnTo>
                    <a:lnTo>
                      <a:pt x="927" y="268"/>
                    </a:lnTo>
                    <a:lnTo>
                      <a:pt x="927" y="268"/>
                    </a:lnTo>
                    <a:lnTo>
                      <a:pt x="927" y="268"/>
                    </a:lnTo>
                    <a:lnTo>
                      <a:pt x="927" y="266"/>
                    </a:lnTo>
                    <a:lnTo>
                      <a:pt x="927" y="264"/>
                    </a:lnTo>
                    <a:lnTo>
                      <a:pt x="927" y="264"/>
                    </a:lnTo>
                    <a:lnTo>
                      <a:pt x="924" y="264"/>
                    </a:lnTo>
                    <a:lnTo>
                      <a:pt x="924" y="264"/>
                    </a:lnTo>
                    <a:lnTo>
                      <a:pt x="922" y="266"/>
                    </a:lnTo>
                    <a:lnTo>
                      <a:pt x="922" y="266"/>
                    </a:lnTo>
                    <a:lnTo>
                      <a:pt x="922" y="264"/>
                    </a:lnTo>
                    <a:lnTo>
                      <a:pt x="920" y="264"/>
                    </a:lnTo>
                    <a:lnTo>
                      <a:pt x="920" y="264"/>
                    </a:lnTo>
                    <a:lnTo>
                      <a:pt x="920" y="266"/>
                    </a:lnTo>
                    <a:lnTo>
                      <a:pt x="920" y="266"/>
                    </a:lnTo>
                    <a:lnTo>
                      <a:pt x="918" y="266"/>
                    </a:lnTo>
                    <a:lnTo>
                      <a:pt x="918" y="266"/>
                    </a:lnTo>
                    <a:lnTo>
                      <a:pt x="918" y="266"/>
                    </a:lnTo>
                    <a:lnTo>
                      <a:pt x="918" y="264"/>
                    </a:lnTo>
                    <a:lnTo>
                      <a:pt x="918" y="264"/>
                    </a:lnTo>
                    <a:lnTo>
                      <a:pt x="918" y="264"/>
                    </a:lnTo>
                    <a:lnTo>
                      <a:pt x="918" y="262"/>
                    </a:lnTo>
                    <a:lnTo>
                      <a:pt x="918" y="262"/>
                    </a:lnTo>
                    <a:lnTo>
                      <a:pt x="918" y="259"/>
                    </a:lnTo>
                    <a:lnTo>
                      <a:pt x="918" y="259"/>
                    </a:lnTo>
                    <a:lnTo>
                      <a:pt x="918" y="257"/>
                    </a:lnTo>
                    <a:lnTo>
                      <a:pt x="918" y="257"/>
                    </a:lnTo>
                    <a:lnTo>
                      <a:pt x="918" y="255"/>
                    </a:lnTo>
                    <a:lnTo>
                      <a:pt x="920" y="255"/>
                    </a:lnTo>
                    <a:lnTo>
                      <a:pt x="922" y="255"/>
                    </a:lnTo>
                    <a:lnTo>
                      <a:pt x="922" y="255"/>
                    </a:lnTo>
                    <a:lnTo>
                      <a:pt x="922" y="253"/>
                    </a:lnTo>
                    <a:lnTo>
                      <a:pt x="920" y="253"/>
                    </a:lnTo>
                    <a:lnTo>
                      <a:pt x="918" y="253"/>
                    </a:lnTo>
                    <a:lnTo>
                      <a:pt x="918" y="255"/>
                    </a:lnTo>
                    <a:lnTo>
                      <a:pt x="918" y="255"/>
                    </a:lnTo>
                    <a:lnTo>
                      <a:pt x="915" y="255"/>
                    </a:lnTo>
                    <a:lnTo>
                      <a:pt x="915" y="255"/>
                    </a:lnTo>
                    <a:lnTo>
                      <a:pt x="913" y="257"/>
                    </a:lnTo>
                    <a:lnTo>
                      <a:pt x="911" y="257"/>
                    </a:lnTo>
                    <a:lnTo>
                      <a:pt x="911" y="259"/>
                    </a:lnTo>
                    <a:lnTo>
                      <a:pt x="909" y="262"/>
                    </a:lnTo>
                    <a:lnTo>
                      <a:pt x="909" y="259"/>
                    </a:lnTo>
                    <a:lnTo>
                      <a:pt x="907" y="259"/>
                    </a:lnTo>
                    <a:lnTo>
                      <a:pt x="904" y="259"/>
                    </a:lnTo>
                    <a:lnTo>
                      <a:pt x="902" y="259"/>
                    </a:lnTo>
                    <a:lnTo>
                      <a:pt x="902" y="259"/>
                    </a:lnTo>
                    <a:lnTo>
                      <a:pt x="902" y="259"/>
                    </a:lnTo>
                    <a:lnTo>
                      <a:pt x="900" y="262"/>
                    </a:lnTo>
                    <a:lnTo>
                      <a:pt x="898" y="264"/>
                    </a:lnTo>
                    <a:lnTo>
                      <a:pt x="898" y="264"/>
                    </a:lnTo>
                    <a:lnTo>
                      <a:pt x="898" y="262"/>
                    </a:lnTo>
                    <a:lnTo>
                      <a:pt x="898" y="262"/>
                    </a:lnTo>
                    <a:lnTo>
                      <a:pt x="900" y="262"/>
                    </a:lnTo>
                    <a:lnTo>
                      <a:pt x="902" y="259"/>
                    </a:lnTo>
                    <a:lnTo>
                      <a:pt x="902" y="257"/>
                    </a:lnTo>
                    <a:lnTo>
                      <a:pt x="904" y="257"/>
                    </a:lnTo>
                    <a:lnTo>
                      <a:pt x="904" y="257"/>
                    </a:lnTo>
                    <a:lnTo>
                      <a:pt x="904" y="257"/>
                    </a:lnTo>
                    <a:lnTo>
                      <a:pt x="904" y="259"/>
                    </a:lnTo>
                    <a:lnTo>
                      <a:pt x="907" y="259"/>
                    </a:lnTo>
                    <a:lnTo>
                      <a:pt x="907" y="257"/>
                    </a:lnTo>
                    <a:lnTo>
                      <a:pt x="907" y="257"/>
                    </a:lnTo>
                    <a:lnTo>
                      <a:pt x="909" y="257"/>
                    </a:lnTo>
                    <a:lnTo>
                      <a:pt x="907" y="255"/>
                    </a:lnTo>
                    <a:lnTo>
                      <a:pt x="907" y="255"/>
                    </a:lnTo>
                    <a:lnTo>
                      <a:pt x="907" y="255"/>
                    </a:lnTo>
                    <a:lnTo>
                      <a:pt x="907" y="255"/>
                    </a:lnTo>
                    <a:lnTo>
                      <a:pt x="909" y="253"/>
                    </a:lnTo>
                    <a:lnTo>
                      <a:pt x="907" y="248"/>
                    </a:lnTo>
                    <a:lnTo>
                      <a:pt x="907" y="248"/>
                    </a:lnTo>
                    <a:lnTo>
                      <a:pt x="904" y="248"/>
                    </a:lnTo>
                    <a:lnTo>
                      <a:pt x="904" y="248"/>
                    </a:lnTo>
                    <a:lnTo>
                      <a:pt x="907" y="253"/>
                    </a:lnTo>
                    <a:lnTo>
                      <a:pt x="907" y="253"/>
                    </a:lnTo>
                    <a:lnTo>
                      <a:pt x="904" y="253"/>
                    </a:lnTo>
                    <a:lnTo>
                      <a:pt x="904" y="253"/>
                    </a:lnTo>
                    <a:lnTo>
                      <a:pt x="904" y="253"/>
                    </a:lnTo>
                    <a:lnTo>
                      <a:pt x="904" y="251"/>
                    </a:lnTo>
                    <a:lnTo>
                      <a:pt x="904" y="251"/>
                    </a:lnTo>
                    <a:lnTo>
                      <a:pt x="902" y="251"/>
                    </a:lnTo>
                    <a:lnTo>
                      <a:pt x="902" y="251"/>
                    </a:lnTo>
                    <a:lnTo>
                      <a:pt x="902" y="253"/>
                    </a:lnTo>
                    <a:lnTo>
                      <a:pt x="902" y="255"/>
                    </a:lnTo>
                    <a:lnTo>
                      <a:pt x="900" y="255"/>
                    </a:lnTo>
                    <a:lnTo>
                      <a:pt x="898" y="257"/>
                    </a:lnTo>
                    <a:lnTo>
                      <a:pt x="898" y="259"/>
                    </a:lnTo>
                    <a:lnTo>
                      <a:pt x="900" y="255"/>
                    </a:lnTo>
                    <a:lnTo>
                      <a:pt x="900" y="253"/>
                    </a:lnTo>
                    <a:lnTo>
                      <a:pt x="900" y="253"/>
                    </a:lnTo>
                    <a:lnTo>
                      <a:pt x="898" y="251"/>
                    </a:lnTo>
                    <a:lnTo>
                      <a:pt x="898" y="251"/>
                    </a:lnTo>
                    <a:lnTo>
                      <a:pt x="898" y="253"/>
                    </a:lnTo>
                    <a:lnTo>
                      <a:pt x="898" y="253"/>
                    </a:lnTo>
                    <a:lnTo>
                      <a:pt x="896" y="253"/>
                    </a:lnTo>
                    <a:lnTo>
                      <a:pt x="896" y="251"/>
                    </a:lnTo>
                    <a:lnTo>
                      <a:pt x="896" y="251"/>
                    </a:lnTo>
                    <a:lnTo>
                      <a:pt x="896" y="253"/>
                    </a:lnTo>
                    <a:lnTo>
                      <a:pt x="896" y="253"/>
                    </a:lnTo>
                    <a:lnTo>
                      <a:pt x="896" y="255"/>
                    </a:lnTo>
                    <a:lnTo>
                      <a:pt x="896" y="255"/>
                    </a:lnTo>
                    <a:lnTo>
                      <a:pt x="896" y="255"/>
                    </a:lnTo>
                    <a:lnTo>
                      <a:pt x="893" y="253"/>
                    </a:lnTo>
                    <a:lnTo>
                      <a:pt x="893" y="253"/>
                    </a:lnTo>
                    <a:lnTo>
                      <a:pt x="893" y="253"/>
                    </a:lnTo>
                    <a:lnTo>
                      <a:pt x="893" y="253"/>
                    </a:lnTo>
                    <a:lnTo>
                      <a:pt x="896" y="248"/>
                    </a:lnTo>
                    <a:lnTo>
                      <a:pt x="893" y="248"/>
                    </a:lnTo>
                    <a:lnTo>
                      <a:pt x="893" y="248"/>
                    </a:lnTo>
                    <a:lnTo>
                      <a:pt x="893" y="251"/>
                    </a:lnTo>
                    <a:lnTo>
                      <a:pt x="893" y="251"/>
                    </a:lnTo>
                    <a:lnTo>
                      <a:pt x="891" y="251"/>
                    </a:lnTo>
                    <a:lnTo>
                      <a:pt x="893" y="251"/>
                    </a:lnTo>
                    <a:lnTo>
                      <a:pt x="893" y="248"/>
                    </a:lnTo>
                    <a:lnTo>
                      <a:pt x="893" y="248"/>
                    </a:lnTo>
                    <a:lnTo>
                      <a:pt x="891" y="248"/>
                    </a:lnTo>
                    <a:lnTo>
                      <a:pt x="891" y="248"/>
                    </a:lnTo>
                    <a:lnTo>
                      <a:pt x="893" y="248"/>
                    </a:lnTo>
                    <a:lnTo>
                      <a:pt x="893" y="248"/>
                    </a:lnTo>
                    <a:lnTo>
                      <a:pt x="893" y="246"/>
                    </a:lnTo>
                    <a:lnTo>
                      <a:pt x="893" y="246"/>
                    </a:lnTo>
                    <a:lnTo>
                      <a:pt x="893" y="246"/>
                    </a:lnTo>
                    <a:lnTo>
                      <a:pt x="893" y="246"/>
                    </a:lnTo>
                    <a:lnTo>
                      <a:pt x="893" y="246"/>
                    </a:lnTo>
                    <a:lnTo>
                      <a:pt x="893" y="244"/>
                    </a:lnTo>
                    <a:lnTo>
                      <a:pt x="893" y="244"/>
                    </a:lnTo>
                    <a:lnTo>
                      <a:pt x="893" y="244"/>
                    </a:lnTo>
                    <a:lnTo>
                      <a:pt x="893" y="244"/>
                    </a:lnTo>
                    <a:lnTo>
                      <a:pt x="893" y="242"/>
                    </a:lnTo>
                    <a:lnTo>
                      <a:pt x="893" y="242"/>
                    </a:lnTo>
                    <a:lnTo>
                      <a:pt x="893" y="242"/>
                    </a:lnTo>
                    <a:lnTo>
                      <a:pt x="891" y="242"/>
                    </a:lnTo>
                    <a:lnTo>
                      <a:pt x="893" y="242"/>
                    </a:lnTo>
                    <a:lnTo>
                      <a:pt x="893" y="242"/>
                    </a:lnTo>
                    <a:lnTo>
                      <a:pt x="891" y="244"/>
                    </a:lnTo>
                    <a:lnTo>
                      <a:pt x="889" y="246"/>
                    </a:lnTo>
                    <a:lnTo>
                      <a:pt x="889" y="246"/>
                    </a:lnTo>
                    <a:lnTo>
                      <a:pt x="889" y="246"/>
                    </a:lnTo>
                    <a:lnTo>
                      <a:pt x="889" y="246"/>
                    </a:lnTo>
                    <a:lnTo>
                      <a:pt x="891" y="248"/>
                    </a:lnTo>
                    <a:lnTo>
                      <a:pt x="891" y="248"/>
                    </a:lnTo>
                    <a:lnTo>
                      <a:pt x="889" y="248"/>
                    </a:lnTo>
                    <a:lnTo>
                      <a:pt x="889" y="248"/>
                    </a:lnTo>
                    <a:lnTo>
                      <a:pt x="889" y="248"/>
                    </a:lnTo>
                    <a:lnTo>
                      <a:pt x="889" y="248"/>
                    </a:lnTo>
                    <a:lnTo>
                      <a:pt x="889" y="248"/>
                    </a:lnTo>
                    <a:lnTo>
                      <a:pt x="889" y="248"/>
                    </a:lnTo>
                    <a:lnTo>
                      <a:pt x="889" y="248"/>
                    </a:lnTo>
                    <a:lnTo>
                      <a:pt x="887" y="248"/>
                    </a:lnTo>
                    <a:lnTo>
                      <a:pt x="887" y="246"/>
                    </a:lnTo>
                    <a:lnTo>
                      <a:pt x="887" y="251"/>
                    </a:lnTo>
                    <a:lnTo>
                      <a:pt x="887" y="251"/>
                    </a:lnTo>
                    <a:lnTo>
                      <a:pt x="887" y="251"/>
                    </a:lnTo>
                    <a:lnTo>
                      <a:pt x="887" y="253"/>
                    </a:lnTo>
                    <a:lnTo>
                      <a:pt x="887" y="253"/>
                    </a:lnTo>
                    <a:lnTo>
                      <a:pt x="884" y="253"/>
                    </a:lnTo>
                    <a:lnTo>
                      <a:pt x="882" y="253"/>
                    </a:lnTo>
                    <a:lnTo>
                      <a:pt x="882" y="253"/>
                    </a:lnTo>
                    <a:lnTo>
                      <a:pt x="882" y="255"/>
                    </a:lnTo>
                    <a:lnTo>
                      <a:pt x="882" y="255"/>
                    </a:lnTo>
                    <a:lnTo>
                      <a:pt x="882" y="255"/>
                    </a:lnTo>
                    <a:lnTo>
                      <a:pt x="882" y="255"/>
                    </a:lnTo>
                    <a:lnTo>
                      <a:pt x="882" y="253"/>
                    </a:lnTo>
                    <a:lnTo>
                      <a:pt x="882" y="253"/>
                    </a:lnTo>
                    <a:lnTo>
                      <a:pt x="882" y="251"/>
                    </a:lnTo>
                    <a:lnTo>
                      <a:pt x="884" y="251"/>
                    </a:lnTo>
                    <a:lnTo>
                      <a:pt x="884" y="251"/>
                    </a:lnTo>
                    <a:lnTo>
                      <a:pt x="884" y="251"/>
                    </a:lnTo>
                    <a:lnTo>
                      <a:pt x="884" y="251"/>
                    </a:lnTo>
                    <a:lnTo>
                      <a:pt x="884" y="251"/>
                    </a:lnTo>
                    <a:lnTo>
                      <a:pt x="884" y="251"/>
                    </a:lnTo>
                    <a:lnTo>
                      <a:pt x="884" y="251"/>
                    </a:lnTo>
                    <a:lnTo>
                      <a:pt x="884" y="248"/>
                    </a:lnTo>
                    <a:lnTo>
                      <a:pt x="884" y="248"/>
                    </a:lnTo>
                    <a:lnTo>
                      <a:pt x="882" y="248"/>
                    </a:lnTo>
                    <a:lnTo>
                      <a:pt x="882" y="248"/>
                    </a:lnTo>
                    <a:lnTo>
                      <a:pt x="884" y="246"/>
                    </a:lnTo>
                    <a:lnTo>
                      <a:pt x="882" y="246"/>
                    </a:lnTo>
                    <a:lnTo>
                      <a:pt x="882" y="246"/>
                    </a:lnTo>
                    <a:lnTo>
                      <a:pt x="882" y="246"/>
                    </a:lnTo>
                    <a:lnTo>
                      <a:pt x="882" y="246"/>
                    </a:lnTo>
                    <a:lnTo>
                      <a:pt x="882" y="244"/>
                    </a:lnTo>
                    <a:lnTo>
                      <a:pt x="882" y="242"/>
                    </a:lnTo>
                    <a:lnTo>
                      <a:pt x="882" y="240"/>
                    </a:lnTo>
                    <a:lnTo>
                      <a:pt x="880" y="244"/>
                    </a:lnTo>
                    <a:lnTo>
                      <a:pt x="880" y="244"/>
                    </a:lnTo>
                    <a:lnTo>
                      <a:pt x="880" y="246"/>
                    </a:lnTo>
                    <a:lnTo>
                      <a:pt x="878" y="246"/>
                    </a:lnTo>
                    <a:lnTo>
                      <a:pt x="878" y="246"/>
                    </a:lnTo>
                    <a:lnTo>
                      <a:pt x="878" y="246"/>
                    </a:lnTo>
                    <a:lnTo>
                      <a:pt x="878" y="248"/>
                    </a:lnTo>
                    <a:lnTo>
                      <a:pt x="878" y="248"/>
                    </a:lnTo>
                    <a:lnTo>
                      <a:pt x="878" y="246"/>
                    </a:lnTo>
                    <a:lnTo>
                      <a:pt x="876" y="248"/>
                    </a:lnTo>
                    <a:lnTo>
                      <a:pt x="876" y="248"/>
                    </a:lnTo>
                    <a:lnTo>
                      <a:pt x="876" y="248"/>
                    </a:lnTo>
                    <a:lnTo>
                      <a:pt x="876" y="251"/>
                    </a:lnTo>
                    <a:lnTo>
                      <a:pt x="876" y="253"/>
                    </a:lnTo>
                    <a:lnTo>
                      <a:pt x="876" y="253"/>
                    </a:lnTo>
                    <a:lnTo>
                      <a:pt x="876" y="253"/>
                    </a:lnTo>
                    <a:lnTo>
                      <a:pt x="873" y="251"/>
                    </a:lnTo>
                    <a:lnTo>
                      <a:pt x="873" y="251"/>
                    </a:lnTo>
                    <a:lnTo>
                      <a:pt x="873" y="248"/>
                    </a:lnTo>
                    <a:lnTo>
                      <a:pt x="876" y="248"/>
                    </a:lnTo>
                    <a:lnTo>
                      <a:pt x="876" y="248"/>
                    </a:lnTo>
                    <a:lnTo>
                      <a:pt x="876" y="248"/>
                    </a:lnTo>
                    <a:lnTo>
                      <a:pt x="873" y="246"/>
                    </a:lnTo>
                    <a:lnTo>
                      <a:pt x="873" y="246"/>
                    </a:lnTo>
                    <a:lnTo>
                      <a:pt x="873" y="244"/>
                    </a:lnTo>
                    <a:lnTo>
                      <a:pt x="873" y="246"/>
                    </a:lnTo>
                    <a:lnTo>
                      <a:pt x="873" y="244"/>
                    </a:lnTo>
                    <a:lnTo>
                      <a:pt x="873" y="244"/>
                    </a:lnTo>
                    <a:lnTo>
                      <a:pt x="873" y="242"/>
                    </a:lnTo>
                    <a:lnTo>
                      <a:pt x="873" y="242"/>
                    </a:lnTo>
                    <a:lnTo>
                      <a:pt x="873" y="242"/>
                    </a:lnTo>
                    <a:lnTo>
                      <a:pt x="873" y="242"/>
                    </a:lnTo>
                    <a:lnTo>
                      <a:pt x="873" y="242"/>
                    </a:lnTo>
                    <a:lnTo>
                      <a:pt x="873" y="240"/>
                    </a:lnTo>
                    <a:lnTo>
                      <a:pt x="873" y="240"/>
                    </a:lnTo>
                    <a:lnTo>
                      <a:pt x="873" y="240"/>
                    </a:lnTo>
                    <a:lnTo>
                      <a:pt x="873" y="237"/>
                    </a:lnTo>
                    <a:lnTo>
                      <a:pt x="873" y="237"/>
                    </a:lnTo>
                    <a:lnTo>
                      <a:pt x="871" y="237"/>
                    </a:lnTo>
                    <a:lnTo>
                      <a:pt x="871" y="240"/>
                    </a:lnTo>
                    <a:lnTo>
                      <a:pt x="871" y="240"/>
                    </a:lnTo>
                    <a:lnTo>
                      <a:pt x="871" y="242"/>
                    </a:lnTo>
                    <a:lnTo>
                      <a:pt x="871" y="242"/>
                    </a:lnTo>
                    <a:lnTo>
                      <a:pt x="871" y="242"/>
                    </a:lnTo>
                    <a:lnTo>
                      <a:pt x="871" y="244"/>
                    </a:lnTo>
                    <a:lnTo>
                      <a:pt x="871" y="244"/>
                    </a:lnTo>
                    <a:lnTo>
                      <a:pt x="871" y="244"/>
                    </a:lnTo>
                    <a:lnTo>
                      <a:pt x="871" y="244"/>
                    </a:lnTo>
                    <a:lnTo>
                      <a:pt x="871" y="244"/>
                    </a:lnTo>
                    <a:lnTo>
                      <a:pt x="869" y="244"/>
                    </a:lnTo>
                    <a:lnTo>
                      <a:pt x="869" y="244"/>
                    </a:lnTo>
                    <a:lnTo>
                      <a:pt x="869" y="244"/>
                    </a:lnTo>
                    <a:lnTo>
                      <a:pt x="869" y="246"/>
                    </a:lnTo>
                    <a:lnTo>
                      <a:pt x="869" y="246"/>
                    </a:lnTo>
                    <a:lnTo>
                      <a:pt x="869" y="248"/>
                    </a:lnTo>
                    <a:lnTo>
                      <a:pt x="869" y="246"/>
                    </a:lnTo>
                    <a:lnTo>
                      <a:pt x="869" y="246"/>
                    </a:lnTo>
                    <a:lnTo>
                      <a:pt x="867" y="246"/>
                    </a:lnTo>
                    <a:lnTo>
                      <a:pt x="867" y="246"/>
                    </a:lnTo>
                    <a:lnTo>
                      <a:pt x="867" y="246"/>
                    </a:lnTo>
                    <a:lnTo>
                      <a:pt x="867" y="246"/>
                    </a:lnTo>
                    <a:lnTo>
                      <a:pt x="865" y="246"/>
                    </a:lnTo>
                    <a:lnTo>
                      <a:pt x="865" y="246"/>
                    </a:lnTo>
                    <a:lnTo>
                      <a:pt x="865" y="244"/>
                    </a:lnTo>
                    <a:lnTo>
                      <a:pt x="867" y="244"/>
                    </a:lnTo>
                    <a:lnTo>
                      <a:pt x="867" y="244"/>
                    </a:lnTo>
                    <a:lnTo>
                      <a:pt x="867" y="244"/>
                    </a:lnTo>
                    <a:lnTo>
                      <a:pt x="867" y="242"/>
                    </a:lnTo>
                    <a:lnTo>
                      <a:pt x="867" y="242"/>
                    </a:lnTo>
                    <a:lnTo>
                      <a:pt x="867" y="240"/>
                    </a:lnTo>
                    <a:lnTo>
                      <a:pt x="867" y="240"/>
                    </a:lnTo>
                    <a:lnTo>
                      <a:pt x="867" y="240"/>
                    </a:lnTo>
                    <a:lnTo>
                      <a:pt x="867" y="242"/>
                    </a:lnTo>
                    <a:lnTo>
                      <a:pt x="867" y="242"/>
                    </a:lnTo>
                    <a:lnTo>
                      <a:pt x="865" y="242"/>
                    </a:lnTo>
                    <a:lnTo>
                      <a:pt x="865" y="242"/>
                    </a:lnTo>
                    <a:lnTo>
                      <a:pt x="862" y="242"/>
                    </a:lnTo>
                    <a:lnTo>
                      <a:pt x="862" y="242"/>
                    </a:lnTo>
                    <a:lnTo>
                      <a:pt x="862" y="242"/>
                    </a:lnTo>
                    <a:lnTo>
                      <a:pt x="860" y="242"/>
                    </a:lnTo>
                    <a:lnTo>
                      <a:pt x="860" y="240"/>
                    </a:lnTo>
                    <a:lnTo>
                      <a:pt x="862" y="240"/>
                    </a:lnTo>
                    <a:lnTo>
                      <a:pt x="862" y="240"/>
                    </a:lnTo>
                    <a:lnTo>
                      <a:pt x="862" y="240"/>
                    </a:lnTo>
                    <a:lnTo>
                      <a:pt x="862" y="240"/>
                    </a:lnTo>
                    <a:lnTo>
                      <a:pt x="862" y="240"/>
                    </a:lnTo>
                    <a:lnTo>
                      <a:pt x="865" y="240"/>
                    </a:lnTo>
                    <a:lnTo>
                      <a:pt x="865" y="240"/>
                    </a:lnTo>
                    <a:lnTo>
                      <a:pt x="865" y="237"/>
                    </a:lnTo>
                    <a:lnTo>
                      <a:pt x="865" y="237"/>
                    </a:lnTo>
                    <a:lnTo>
                      <a:pt x="862" y="235"/>
                    </a:lnTo>
                    <a:lnTo>
                      <a:pt x="862" y="237"/>
                    </a:lnTo>
                    <a:lnTo>
                      <a:pt x="862" y="237"/>
                    </a:lnTo>
                    <a:lnTo>
                      <a:pt x="862" y="237"/>
                    </a:lnTo>
                    <a:lnTo>
                      <a:pt x="860" y="240"/>
                    </a:lnTo>
                    <a:lnTo>
                      <a:pt x="860" y="237"/>
                    </a:lnTo>
                    <a:lnTo>
                      <a:pt x="860" y="237"/>
                    </a:lnTo>
                    <a:lnTo>
                      <a:pt x="860" y="237"/>
                    </a:lnTo>
                    <a:lnTo>
                      <a:pt x="860" y="237"/>
                    </a:lnTo>
                    <a:lnTo>
                      <a:pt x="858" y="237"/>
                    </a:lnTo>
                    <a:lnTo>
                      <a:pt x="858" y="235"/>
                    </a:lnTo>
                    <a:lnTo>
                      <a:pt x="858" y="235"/>
                    </a:lnTo>
                    <a:lnTo>
                      <a:pt x="858" y="233"/>
                    </a:lnTo>
                    <a:lnTo>
                      <a:pt x="858" y="233"/>
                    </a:lnTo>
                    <a:lnTo>
                      <a:pt x="856" y="233"/>
                    </a:lnTo>
                    <a:lnTo>
                      <a:pt x="856" y="235"/>
                    </a:lnTo>
                    <a:lnTo>
                      <a:pt x="856" y="235"/>
                    </a:lnTo>
                    <a:lnTo>
                      <a:pt x="853" y="235"/>
                    </a:lnTo>
                    <a:lnTo>
                      <a:pt x="853" y="235"/>
                    </a:lnTo>
                    <a:lnTo>
                      <a:pt x="856" y="235"/>
                    </a:lnTo>
                    <a:lnTo>
                      <a:pt x="856" y="237"/>
                    </a:lnTo>
                    <a:lnTo>
                      <a:pt x="856" y="237"/>
                    </a:lnTo>
                    <a:lnTo>
                      <a:pt x="853" y="237"/>
                    </a:lnTo>
                    <a:lnTo>
                      <a:pt x="853" y="235"/>
                    </a:lnTo>
                    <a:lnTo>
                      <a:pt x="851" y="235"/>
                    </a:lnTo>
                    <a:lnTo>
                      <a:pt x="851" y="237"/>
                    </a:lnTo>
                    <a:lnTo>
                      <a:pt x="851" y="237"/>
                    </a:lnTo>
                    <a:lnTo>
                      <a:pt x="851" y="240"/>
                    </a:lnTo>
                    <a:lnTo>
                      <a:pt x="851" y="240"/>
                    </a:lnTo>
                    <a:lnTo>
                      <a:pt x="851" y="240"/>
                    </a:lnTo>
                    <a:lnTo>
                      <a:pt x="851" y="240"/>
                    </a:lnTo>
                    <a:lnTo>
                      <a:pt x="851" y="240"/>
                    </a:lnTo>
                    <a:lnTo>
                      <a:pt x="851" y="237"/>
                    </a:lnTo>
                    <a:lnTo>
                      <a:pt x="851" y="237"/>
                    </a:lnTo>
                    <a:lnTo>
                      <a:pt x="849" y="237"/>
                    </a:lnTo>
                    <a:lnTo>
                      <a:pt x="849" y="237"/>
                    </a:lnTo>
                    <a:lnTo>
                      <a:pt x="849" y="240"/>
                    </a:lnTo>
                    <a:lnTo>
                      <a:pt x="849" y="240"/>
                    </a:lnTo>
                    <a:lnTo>
                      <a:pt x="849" y="237"/>
                    </a:lnTo>
                    <a:lnTo>
                      <a:pt x="849" y="235"/>
                    </a:lnTo>
                    <a:lnTo>
                      <a:pt x="849" y="235"/>
                    </a:lnTo>
                    <a:lnTo>
                      <a:pt x="849" y="235"/>
                    </a:lnTo>
                    <a:lnTo>
                      <a:pt x="849" y="233"/>
                    </a:lnTo>
                    <a:lnTo>
                      <a:pt x="849" y="233"/>
                    </a:lnTo>
                    <a:lnTo>
                      <a:pt x="849" y="233"/>
                    </a:lnTo>
                    <a:lnTo>
                      <a:pt x="847" y="233"/>
                    </a:lnTo>
                    <a:lnTo>
                      <a:pt x="847" y="233"/>
                    </a:lnTo>
                    <a:lnTo>
                      <a:pt x="845" y="233"/>
                    </a:lnTo>
                    <a:lnTo>
                      <a:pt x="847" y="235"/>
                    </a:lnTo>
                    <a:lnTo>
                      <a:pt x="845" y="235"/>
                    </a:lnTo>
                    <a:lnTo>
                      <a:pt x="845" y="235"/>
                    </a:lnTo>
                    <a:lnTo>
                      <a:pt x="845" y="244"/>
                    </a:lnTo>
                    <a:lnTo>
                      <a:pt x="845" y="242"/>
                    </a:lnTo>
                    <a:lnTo>
                      <a:pt x="847" y="242"/>
                    </a:lnTo>
                    <a:lnTo>
                      <a:pt x="847" y="242"/>
                    </a:lnTo>
                    <a:lnTo>
                      <a:pt x="847" y="240"/>
                    </a:lnTo>
                    <a:lnTo>
                      <a:pt x="847" y="242"/>
                    </a:lnTo>
                    <a:lnTo>
                      <a:pt x="849" y="244"/>
                    </a:lnTo>
                    <a:lnTo>
                      <a:pt x="851" y="244"/>
                    </a:lnTo>
                    <a:lnTo>
                      <a:pt x="851" y="244"/>
                    </a:lnTo>
                    <a:lnTo>
                      <a:pt x="851" y="246"/>
                    </a:lnTo>
                    <a:lnTo>
                      <a:pt x="851" y="246"/>
                    </a:lnTo>
                    <a:lnTo>
                      <a:pt x="851" y="246"/>
                    </a:lnTo>
                    <a:lnTo>
                      <a:pt x="851" y="246"/>
                    </a:lnTo>
                    <a:lnTo>
                      <a:pt x="851" y="248"/>
                    </a:lnTo>
                    <a:lnTo>
                      <a:pt x="851" y="248"/>
                    </a:lnTo>
                    <a:lnTo>
                      <a:pt x="851" y="248"/>
                    </a:lnTo>
                    <a:lnTo>
                      <a:pt x="849" y="248"/>
                    </a:lnTo>
                    <a:lnTo>
                      <a:pt x="849" y="246"/>
                    </a:lnTo>
                    <a:lnTo>
                      <a:pt x="849" y="246"/>
                    </a:lnTo>
                    <a:lnTo>
                      <a:pt x="842" y="246"/>
                    </a:lnTo>
                    <a:lnTo>
                      <a:pt x="842" y="244"/>
                    </a:lnTo>
                    <a:lnTo>
                      <a:pt x="842" y="244"/>
                    </a:lnTo>
                    <a:lnTo>
                      <a:pt x="842" y="242"/>
                    </a:lnTo>
                    <a:lnTo>
                      <a:pt x="842" y="240"/>
                    </a:lnTo>
                    <a:lnTo>
                      <a:pt x="840" y="240"/>
                    </a:lnTo>
                    <a:lnTo>
                      <a:pt x="840" y="240"/>
                    </a:lnTo>
                    <a:lnTo>
                      <a:pt x="840" y="237"/>
                    </a:lnTo>
                    <a:lnTo>
                      <a:pt x="840" y="237"/>
                    </a:lnTo>
                    <a:lnTo>
                      <a:pt x="840" y="237"/>
                    </a:lnTo>
                    <a:lnTo>
                      <a:pt x="840" y="235"/>
                    </a:lnTo>
                    <a:lnTo>
                      <a:pt x="840" y="235"/>
                    </a:lnTo>
                    <a:lnTo>
                      <a:pt x="838" y="233"/>
                    </a:lnTo>
                    <a:lnTo>
                      <a:pt x="838" y="233"/>
                    </a:lnTo>
                    <a:lnTo>
                      <a:pt x="836" y="233"/>
                    </a:lnTo>
                    <a:lnTo>
                      <a:pt x="836" y="235"/>
                    </a:lnTo>
                    <a:lnTo>
                      <a:pt x="836" y="235"/>
                    </a:lnTo>
                    <a:lnTo>
                      <a:pt x="836" y="237"/>
                    </a:lnTo>
                    <a:lnTo>
                      <a:pt x="836" y="240"/>
                    </a:lnTo>
                    <a:lnTo>
                      <a:pt x="834" y="240"/>
                    </a:lnTo>
                    <a:lnTo>
                      <a:pt x="834" y="242"/>
                    </a:lnTo>
                    <a:lnTo>
                      <a:pt x="831" y="242"/>
                    </a:lnTo>
                    <a:lnTo>
                      <a:pt x="825" y="244"/>
                    </a:lnTo>
                    <a:lnTo>
                      <a:pt x="825" y="246"/>
                    </a:lnTo>
                    <a:lnTo>
                      <a:pt x="825" y="244"/>
                    </a:lnTo>
                    <a:lnTo>
                      <a:pt x="825" y="244"/>
                    </a:lnTo>
                    <a:lnTo>
                      <a:pt x="827" y="242"/>
                    </a:lnTo>
                    <a:lnTo>
                      <a:pt x="827" y="242"/>
                    </a:lnTo>
                    <a:lnTo>
                      <a:pt x="827" y="240"/>
                    </a:lnTo>
                    <a:lnTo>
                      <a:pt x="827" y="237"/>
                    </a:lnTo>
                    <a:lnTo>
                      <a:pt x="825" y="235"/>
                    </a:lnTo>
                    <a:lnTo>
                      <a:pt x="822" y="237"/>
                    </a:lnTo>
                    <a:lnTo>
                      <a:pt x="822" y="235"/>
                    </a:lnTo>
                    <a:lnTo>
                      <a:pt x="822" y="233"/>
                    </a:lnTo>
                    <a:lnTo>
                      <a:pt x="820" y="233"/>
                    </a:lnTo>
                    <a:lnTo>
                      <a:pt x="820" y="231"/>
                    </a:lnTo>
                    <a:lnTo>
                      <a:pt x="820" y="231"/>
                    </a:lnTo>
                    <a:lnTo>
                      <a:pt x="820" y="233"/>
                    </a:lnTo>
                    <a:lnTo>
                      <a:pt x="818" y="235"/>
                    </a:lnTo>
                    <a:lnTo>
                      <a:pt x="818" y="237"/>
                    </a:lnTo>
                    <a:lnTo>
                      <a:pt x="818" y="237"/>
                    </a:lnTo>
                    <a:lnTo>
                      <a:pt x="820" y="240"/>
                    </a:lnTo>
                    <a:lnTo>
                      <a:pt x="820" y="240"/>
                    </a:lnTo>
                    <a:lnTo>
                      <a:pt x="818" y="240"/>
                    </a:lnTo>
                    <a:lnTo>
                      <a:pt x="816" y="240"/>
                    </a:lnTo>
                    <a:lnTo>
                      <a:pt x="816" y="240"/>
                    </a:lnTo>
                    <a:lnTo>
                      <a:pt x="816" y="242"/>
                    </a:lnTo>
                    <a:lnTo>
                      <a:pt x="809" y="244"/>
                    </a:lnTo>
                    <a:lnTo>
                      <a:pt x="809" y="246"/>
                    </a:lnTo>
                    <a:lnTo>
                      <a:pt x="807" y="246"/>
                    </a:lnTo>
                    <a:lnTo>
                      <a:pt x="805" y="244"/>
                    </a:lnTo>
                    <a:lnTo>
                      <a:pt x="805" y="244"/>
                    </a:lnTo>
                    <a:lnTo>
                      <a:pt x="805" y="244"/>
                    </a:lnTo>
                    <a:lnTo>
                      <a:pt x="805" y="242"/>
                    </a:lnTo>
                    <a:lnTo>
                      <a:pt x="805" y="242"/>
                    </a:lnTo>
                    <a:lnTo>
                      <a:pt x="805" y="242"/>
                    </a:lnTo>
                    <a:lnTo>
                      <a:pt x="805" y="242"/>
                    </a:lnTo>
                    <a:lnTo>
                      <a:pt x="805" y="240"/>
                    </a:lnTo>
                    <a:lnTo>
                      <a:pt x="805" y="240"/>
                    </a:lnTo>
                    <a:lnTo>
                      <a:pt x="805" y="240"/>
                    </a:lnTo>
                    <a:lnTo>
                      <a:pt x="802" y="237"/>
                    </a:lnTo>
                    <a:lnTo>
                      <a:pt x="798" y="242"/>
                    </a:lnTo>
                    <a:lnTo>
                      <a:pt x="794" y="246"/>
                    </a:lnTo>
                    <a:lnTo>
                      <a:pt x="794" y="248"/>
                    </a:lnTo>
                    <a:lnTo>
                      <a:pt x="794" y="248"/>
                    </a:lnTo>
                    <a:lnTo>
                      <a:pt x="794" y="251"/>
                    </a:lnTo>
                    <a:lnTo>
                      <a:pt x="794" y="251"/>
                    </a:lnTo>
                    <a:lnTo>
                      <a:pt x="796" y="251"/>
                    </a:lnTo>
                    <a:lnTo>
                      <a:pt x="796" y="251"/>
                    </a:lnTo>
                    <a:lnTo>
                      <a:pt x="796" y="253"/>
                    </a:lnTo>
                    <a:lnTo>
                      <a:pt x="796" y="255"/>
                    </a:lnTo>
                    <a:lnTo>
                      <a:pt x="796" y="255"/>
                    </a:lnTo>
                    <a:lnTo>
                      <a:pt x="796" y="255"/>
                    </a:lnTo>
                    <a:lnTo>
                      <a:pt x="796" y="255"/>
                    </a:lnTo>
                    <a:lnTo>
                      <a:pt x="796" y="257"/>
                    </a:lnTo>
                    <a:lnTo>
                      <a:pt x="794" y="257"/>
                    </a:lnTo>
                    <a:lnTo>
                      <a:pt x="794" y="257"/>
                    </a:lnTo>
                    <a:lnTo>
                      <a:pt x="794" y="257"/>
                    </a:lnTo>
                    <a:lnTo>
                      <a:pt x="794" y="259"/>
                    </a:lnTo>
                    <a:lnTo>
                      <a:pt x="794" y="259"/>
                    </a:lnTo>
                    <a:lnTo>
                      <a:pt x="794" y="262"/>
                    </a:lnTo>
                    <a:lnTo>
                      <a:pt x="794" y="262"/>
                    </a:lnTo>
                    <a:lnTo>
                      <a:pt x="791" y="262"/>
                    </a:lnTo>
                    <a:lnTo>
                      <a:pt x="791" y="262"/>
                    </a:lnTo>
                    <a:lnTo>
                      <a:pt x="791" y="264"/>
                    </a:lnTo>
                    <a:lnTo>
                      <a:pt x="791" y="264"/>
                    </a:lnTo>
                    <a:lnTo>
                      <a:pt x="791" y="264"/>
                    </a:lnTo>
                    <a:lnTo>
                      <a:pt x="789" y="266"/>
                    </a:lnTo>
                    <a:lnTo>
                      <a:pt x="789" y="266"/>
                    </a:lnTo>
                    <a:lnTo>
                      <a:pt x="785" y="266"/>
                    </a:lnTo>
                    <a:lnTo>
                      <a:pt x="785" y="266"/>
                    </a:lnTo>
                    <a:lnTo>
                      <a:pt x="785" y="266"/>
                    </a:lnTo>
                    <a:lnTo>
                      <a:pt x="785" y="268"/>
                    </a:lnTo>
                    <a:lnTo>
                      <a:pt x="785" y="271"/>
                    </a:lnTo>
                    <a:lnTo>
                      <a:pt x="785" y="271"/>
                    </a:lnTo>
                    <a:lnTo>
                      <a:pt x="787" y="271"/>
                    </a:lnTo>
                    <a:lnTo>
                      <a:pt x="789" y="271"/>
                    </a:lnTo>
                    <a:lnTo>
                      <a:pt x="789" y="271"/>
                    </a:lnTo>
                    <a:lnTo>
                      <a:pt x="789" y="271"/>
                    </a:lnTo>
                    <a:lnTo>
                      <a:pt x="787" y="273"/>
                    </a:lnTo>
                    <a:lnTo>
                      <a:pt x="787" y="273"/>
                    </a:lnTo>
                    <a:lnTo>
                      <a:pt x="785" y="271"/>
                    </a:lnTo>
                    <a:lnTo>
                      <a:pt x="785" y="273"/>
                    </a:lnTo>
                    <a:lnTo>
                      <a:pt x="785" y="273"/>
                    </a:lnTo>
                    <a:lnTo>
                      <a:pt x="785" y="273"/>
                    </a:lnTo>
                    <a:lnTo>
                      <a:pt x="787" y="275"/>
                    </a:lnTo>
                    <a:lnTo>
                      <a:pt x="787" y="275"/>
                    </a:lnTo>
                    <a:lnTo>
                      <a:pt x="787" y="277"/>
                    </a:lnTo>
                    <a:lnTo>
                      <a:pt x="785" y="275"/>
                    </a:lnTo>
                    <a:lnTo>
                      <a:pt x="783" y="277"/>
                    </a:lnTo>
                    <a:lnTo>
                      <a:pt x="783" y="279"/>
                    </a:lnTo>
                    <a:lnTo>
                      <a:pt x="783" y="284"/>
                    </a:lnTo>
                    <a:lnTo>
                      <a:pt x="780" y="284"/>
                    </a:lnTo>
                    <a:lnTo>
                      <a:pt x="780" y="286"/>
                    </a:lnTo>
                    <a:lnTo>
                      <a:pt x="780" y="286"/>
                    </a:lnTo>
                    <a:lnTo>
                      <a:pt x="776" y="284"/>
                    </a:lnTo>
                    <a:lnTo>
                      <a:pt x="774" y="284"/>
                    </a:lnTo>
                    <a:lnTo>
                      <a:pt x="774" y="282"/>
                    </a:lnTo>
                    <a:lnTo>
                      <a:pt x="774" y="279"/>
                    </a:lnTo>
                    <a:lnTo>
                      <a:pt x="774" y="279"/>
                    </a:lnTo>
                    <a:lnTo>
                      <a:pt x="771" y="282"/>
                    </a:lnTo>
                    <a:lnTo>
                      <a:pt x="769" y="284"/>
                    </a:lnTo>
                    <a:lnTo>
                      <a:pt x="769" y="286"/>
                    </a:lnTo>
                    <a:lnTo>
                      <a:pt x="769" y="293"/>
                    </a:lnTo>
                    <a:lnTo>
                      <a:pt x="769" y="295"/>
                    </a:lnTo>
                    <a:lnTo>
                      <a:pt x="769" y="295"/>
                    </a:lnTo>
                    <a:lnTo>
                      <a:pt x="769" y="297"/>
                    </a:lnTo>
                    <a:lnTo>
                      <a:pt x="771" y="297"/>
                    </a:lnTo>
                    <a:lnTo>
                      <a:pt x="771" y="297"/>
                    </a:lnTo>
                    <a:lnTo>
                      <a:pt x="774" y="297"/>
                    </a:lnTo>
                    <a:lnTo>
                      <a:pt x="776" y="297"/>
                    </a:lnTo>
                    <a:lnTo>
                      <a:pt x="776" y="297"/>
                    </a:lnTo>
                    <a:lnTo>
                      <a:pt x="776" y="297"/>
                    </a:lnTo>
                    <a:lnTo>
                      <a:pt x="778" y="297"/>
                    </a:lnTo>
                    <a:lnTo>
                      <a:pt x="778" y="297"/>
                    </a:lnTo>
                    <a:lnTo>
                      <a:pt x="778" y="297"/>
                    </a:lnTo>
                    <a:lnTo>
                      <a:pt x="780" y="297"/>
                    </a:lnTo>
                    <a:lnTo>
                      <a:pt x="783" y="297"/>
                    </a:lnTo>
                    <a:lnTo>
                      <a:pt x="780" y="299"/>
                    </a:lnTo>
                    <a:lnTo>
                      <a:pt x="780" y="299"/>
                    </a:lnTo>
                    <a:lnTo>
                      <a:pt x="778" y="299"/>
                    </a:lnTo>
                    <a:lnTo>
                      <a:pt x="774" y="302"/>
                    </a:lnTo>
                    <a:lnTo>
                      <a:pt x="774" y="302"/>
                    </a:lnTo>
                    <a:lnTo>
                      <a:pt x="771" y="302"/>
                    </a:lnTo>
                    <a:lnTo>
                      <a:pt x="769" y="299"/>
                    </a:lnTo>
                    <a:lnTo>
                      <a:pt x="771" y="302"/>
                    </a:lnTo>
                    <a:lnTo>
                      <a:pt x="774" y="304"/>
                    </a:lnTo>
                    <a:lnTo>
                      <a:pt x="774" y="306"/>
                    </a:lnTo>
                    <a:lnTo>
                      <a:pt x="774" y="306"/>
                    </a:lnTo>
                    <a:lnTo>
                      <a:pt x="774" y="308"/>
                    </a:lnTo>
                    <a:lnTo>
                      <a:pt x="776" y="310"/>
                    </a:lnTo>
                    <a:lnTo>
                      <a:pt x="774" y="310"/>
                    </a:lnTo>
                    <a:lnTo>
                      <a:pt x="774" y="310"/>
                    </a:lnTo>
                    <a:lnTo>
                      <a:pt x="774" y="308"/>
                    </a:lnTo>
                    <a:lnTo>
                      <a:pt x="771" y="308"/>
                    </a:lnTo>
                    <a:lnTo>
                      <a:pt x="771" y="308"/>
                    </a:lnTo>
                    <a:lnTo>
                      <a:pt x="769" y="308"/>
                    </a:lnTo>
                    <a:lnTo>
                      <a:pt x="769" y="308"/>
                    </a:lnTo>
                    <a:lnTo>
                      <a:pt x="767" y="306"/>
                    </a:lnTo>
                    <a:lnTo>
                      <a:pt x="767" y="306"/>
                    </a:lnTo>
                    <a:lnTo>
                      <a:pt x="765" y="304"/>
                    </a:lnTo>
                    <a:lnTo>
                      <a:pt x="765" y="302"/>
                    </a:lnTo>
                    <a:lnTo>
                      <a:pt x="765" y="302"/>
                    </a:lnTo>
                    <a:lnTo>
                      <a:pt x="763" y="299"/>
                    </a:lnTo>
                    <a:lnTo>
                      <a:pt x="760" y="297"/>
                    </a:lnTo>
                    <a:lnTo>
                      <a:pt x="760" y="295"/>
                    </a:lnTo>
                    <a:lnTo>
                      <a:pt x="760" y="293"/>
                    </a:lnTo>
                    <a:lnTo>
                      <a:pt x="758" y="290"/>
                    </a:lnTo>
                    <a:lnTo>
                      <a:pt x="758" y="290"/>
                    </a:lnTo>
                    <a:lnTo>
                      <a:pt x="756" y="293"/>
                    </a:lnTo>
                    <a:lnTo>
                      <a:pt x="754" y="297"/>
                    </a:lnTo>
                    <a:lnTo>
                      <a:pt x="754" y="297"/>
                    </a:lnTo>
                    <a:lnTo>
                      <a:pt x="754" y="297"/>
                    </a:lnTo>
                    <a:lnTo>
                      <a:pt x="754" y="299"/>
                    </a:lnTo>
                    <a:lnTo>
                      <a:pt x="754" y="299"/>
                    </a:lnTo>
                    <a:lnTo>
                      <a:pt x="752" y="299"/>
                    </a:lnTo>
                    <a:lnTo>
                      <a:pt x="752" y="299"/>
                    </a:lnTo>
                    <a:lnTo>
                      <a:pt x="752" y="299"/>
                    </a:lnTo>
                    <a:lnTo>
                      <a:pt x="752" y="299"/>
                    </a:lnTo>
                    <a:lnTo>
                      <a:pt x="752" y="299"/>
                    </a:lnTo>
                    <a:lnTo>
                      <a:pt x="752" y="299"/>
                    </a:lnTo>
                    <a:lnTo>
                      <a:pt x="747" y="308"/>
                    </a:lnTo>
                    <a:lnTo>
                      <a:pt x="747" y="308"/>
                    </a:lnTo>
                    <a:lnTo>
                      <a:pt x="747" y="308"/>
                    </a:lnTo>
                    <a:lnTo>
                      <a:pt x="745" y="310"/>
                    </a:lnTo>
                    <a:lnTo>
                      <a:pt x="745" y="310"/>
                    </a:lnTo>
                    <a:lnTo>
                      <a:pt x="745" y="310"/>
                    </a:lnTo>
                    <a:lnTo>
                      <a:pt x="745" y="310"/>
                    </a:lnTo>
                    <a:lnTo>
                      <a:pt x="745" y="310"/>
                    </a:lnTo>
                    <a:lnTo>
                      <a:pt x="743" y="310"/>
                    </a:lnTo>
                    <a:lnTo>
                      <a:pt x="743" y="310"/>
                    </a:lnTo>
                    <a:lnTo>
                      <a:pt x="743" y="310"/>
                    </a:lnTo>
                    <a:lnTo>
                      <a:pt x="743" y="310"/>
                    </a:lnTo>
                    <a:lnTo>
                      <a:pt x="743" y="310"/>
                    </a:lnTo>
                    <a:lnTo>
                      <a:pt x="743" y="313"/>
                    </a:lnTo>
                    <a:lnTo>
                      <a:pt x="740" y="313"/>
                    </a:lnTo>
                    <a:lnTo>
                      <a:pt x="740" y="313"/>
                    </a:lnTo>
                    <a:lnTo>
                      <a:pt x="740" y="313"/>
                    </a:lnTo>
                    <a:lnTo>
                      <a:pt x="740" y="315"/>
                    </a:lnTo>
                    <a:lnTo>
                      <a:pt x="740" y="315"/>
                    </a:lnTo>
                    <a:lnTo>
                      <a:pt x="740" y="315"/>
                    </a:lnTo>
                    <a:lnTo>
                      <a:pt x="740" y="317"/>
                    </a:lnTo>
                    <a:lnTo>
                      <a:pt x="738" y="317"/>
                    </a:lnTo>
                    <a:lnTo>
                      <a:pt x="738" y="319"/>
                    </a:lnTo>
                    <a:lnTo>
                      <a:pt x="738" y="319"/>
                    </a:lnTo>
                    <a:lnTo>
                      <a:pt x="736" y="322"/>
                    </a:lnTo>
                    <a:lnTo>
                      <a:pt x="734" y="322"/>
                    </a:lnTo>
                    <a:lnTo>
                      <a:pt x="734" y="324"/>
                    </a:lnTo>
                    <a:lnTo>
                      <a:pt x="732" y="324"/>
                    </a:lnTo>
                    <a:lnTo>
                      <a:pt x="732" y="324"/>
                    </a:lnTo>
                    <a:lnTo>
                      <a:pt x="729" y="324"/>
                    </a:lnTo>
                    <a:lnTo>
                      <a:pt x="729" y="324"/>
                    </a:lnTo>
                    <a:lnTo>
                      <a:pt x="732" y="324"/>
                    </a:lnTo>
                    <a:lnTo>
                      <a:pt x="732" y="322"/>
                    </a:lnTo>
                    <a:lnTo>
                      <a:pt x="732" y="322"/>
                    </a:lnTo>
                    <a:lnTo>
                      <a:pt x="734" y="319"/>
                    </a:lnTo>
                    <a:lnTo>
                      <a:pt x="736" y="319"/>
                    </a:lnTo>
                    <a:lnTo>
                      <a:pt x="736" y="317"/>
                    </a:lnTo>
                    <a:lnTo>
                      <a:pt x="736" y="315"/>
                    </a:lnTo>
                    <a:lnTo>
                      <a:pt x="736" y="315"/>
                    </a:lnTo>
                    <a:lnTo>
                      <a:pt x="736" y="315"/>
                    </a:lnTo>
                    <a:lnTo>
                      <a:pt x="736" y="313"/>
                    </a:lnTo>
                    <a:lnTo>
                      <a:pt x="738" y="313"/>
                    </a:lnTo>
                    <a:lnTo>
                      <a:pt x="738" y="313"/>
                    </a:lnTo>
                    <a:lnTo>
                      <a:pt x="740" y="310"/>
                    </a:lnTo>
                    <a:lnTo>
                      <a:pt x="740" y="308"/>
                    </a:lnTo>
                    <a:lnTo>
                      <a:pt x="740" y="306"/>
                    </a:lnTo>
                    <a:lnTo>
                      <a:pt x="740" y="306"/>
                    </a:lnTo>
                    <a:lnTo>
                      <a:pt x="743" y="304"/>
                    </a:lnTo>
                    <a:lnTo>
                      <a:pt x="743" y="304"/>
                    </a:lnTo>
                    <a:lnTo>
                      <a:pt x="743" y="304"/>
                    </a:lnTo>
                    <a:lnTo>
                      <a:pt x="740" y="304"/>
                    </a:lnTo>
                    <a:lnTo>
                      <a:pt x="740" y="306"/>
                    </a:lnTo>
                    <a:lnTo>
                      <a:pt x="738" y="306"/>
                    </a:lnTo>
                    <a:lnTo>
                      <a:pt x="734" y="306"/>
                    </a:lnTo>
                    <a:lnTo>
                      <a:pt x="734" y="308"/>
                    </a:lnTo>
                    <a:lnTo>
                      <a:pt x="732" y="313"/>
                    </a:lnTo>
                    <a:lnTo>
                      <a:pt x="729" y="315"/>
                    </a:lnTo>
                    <a:lnTo>
                      <a:pt x="725" y="317"/>
                    </a:lnTo>
                    <a:lnTo>
                      <a:pt x="723" y="319"/>
                    </a:lnTo>
                    <a:lnTo>
                      <a:pt x="723" y="322"/>
                    </a:lnTo>
                    <a:lnTo>
                      <a:pt x="723" y="324"/>
                    </a:lnTo>
                    <a:lnTo>
                      <a:pt x="723" y="326"/>
                    </a:lnTo>
                    <a:lnTo>
                      <a:pt x="721" y="326"/>
                    </a:lnTo>
                    <a:lnTo>
                      <a:pt x="721" y="326"/>
                    </a:lnTo>
                    <a:lnTo>
                      <a:pt x="721" y="328"/>
                    </a:lnTo>
                    <a:lnTo>
                      <a:pt x="718" y="328"/>
                    </a:lnTo>
                    <a:lnTo>
                      <a:pt x="716" y="333"/>
                    </a:lnTo>
                    <a:lnTo>
                      <a:pt x="709" y="341"/>
                    </a:lnTo>
                    <a:lnTo>
                      <a:pt x="709" y="344"/>
                    </a:lnTo>
                    <a:lnTo>
                      <a:pt x="709" y="346"/>
                    </a:lnTo>
                    <a:lnTo>
                      <a:pt x="709" y="348"/>
                    </a:lnTo>
                    <a:lnTo>
                      <a:pt x="707" y="350"/>
                    </a:lnTo>
                    <a:lnTo>
                      <a:pt x="701" y="364"/>
                    </a:lnTo>
                    <a:lnTo>
                      <a:pt x="701" y="364"/>
                    </a:lnTo>
                    <a:lnTo>
                      <a:pt x="701" y="366"/>
                    </a:lnTo>
                    <a:lnTo>
                      <a:pt x="701" y="368"/>
                    </a:lnTo>
                    <a:lnTo>
                      <a:pt x="701" y="370"/>
                    </a:lnTo>
                    <a:lnTo>
                      <a:pt x="701" y="372"/>
                    </a:lnTo>
                    <a:lnTo>
                      <a:pt x="698" y="372"/>
                    </a:lnTo>
                    <a:lnTo>
                      <a:pt x="698" y="375"/>
                    </a:lnTo>
                    <a:lnTo>
                      <a:pt x="696" y="375"/>
                    </a:lnTo>
                    <a:lnTo>
                      <a:pt x="696" y="377"/>
                    </a:lnTo>
                    <a:lnTo>
                      <a:pt x="696" y="377"/>
                    </a:lnTo>
                    <a:lnTo>
                      <a:pt x="696" y="377"/>
                    </a:lnTo>
                    <a:lnTo>
                      <a:pt x="694" y="377"/>
                    </a:lnTo>
                    <a:lnTo>
                      <a:pt x="694" y="379"/>
                    </a:lnTo>
                    <a:lnTo>
                      <a:pt x="694" y="379"/>
                    </a:lnTo>
                    <a:lnTo>
                      <a:pt x="694" y="381"/>
                    </a:lnTo>
                    <a:lnTo>
                      <a:pt x="694" y="381"/>
                    </a:lnTo>
                    <a:lnTo>
                      <a:pt x="692" y="384"/>
                    </a:lnTo>
                    <a:lnTo>
                      <a:pt x="687" y="384"/>
                    </a:lnTo>
                    <a:lnTo>
                      <a:pt x="683" y="386"/>
                    </a:lnTo>
                    <a:lnTo>
                      <a:pt x="683" y="384"/>
                    </a:lnTo>
                    <a:lnTo>
                      <a:pt x="683" y="384"/>
                    </a:lnTo>
                    <a:lnTo>
                      <a:pt x="683" y="381"/>
                    </a:lnTo>
                    <a:lnTo>
                      <a:pt x="685" y="381"/>
                    </a:lnTo>
                    <a:lnTo>
                      <a:pt x="687" y="381"/>
                    </a:lnTo>
                    <a:lnTo>
                      <a:pt x="687" y="379"/>
                    </a:lnTo>
                    <a:lnTo>
                      <a:pt x="692" y="372"/>
                    </a:lnTo>
                    <a:lnTo>
                      <a:pt x="692" y="372"/>
                    </a:lnTo>
                    <a:lnTo>
                      <a:pt x="692" y="368"/>
                    </a:lnTo>
                    <a:lnTo>
                      <a:pt x="692" y="366"/>
                    </a:lnTo>
                    <a:lnTo>
                      <a:pt x="692" y="366"/>
                    </a:lnTo>
                    <a:lnTo>
                      <a:pt x="692" y="366"/>
                    </a:lnTo>
                    <a:lnTo>
                      <a:pt x="694" y="364"/>
                    </a:lnTo>
                    <a:lnTo>
                      <a:pt x="694" y="364"/>
                    </a:lnTo>
                    <a:lnTo>
                      <a:pt x="694" y="361"/>
                    </a:lnTo>
                    <a:lnTo>
                      <a:pt x="694" y="361"/>
                    </a:lnTo>
                    <a:lnTo>
                      <a:pt x="694" y="359"/>
                    </a:lnTo>
                    <a:lnTo>
                      <a:pt x="694" y="359"/>
                    </a:lnTo>
                    <a:lnTo>
                      <a:pt x="696" y="359"/>
                    </a:lnTo>
                    <a:lnTo>
                      <a:pt x="696" y="359"/>
                    </a:lnTo>
                    <a:lnTo>
                      <a:pt x="696" y="355"/>
                    </a:lnTo>
                    <a:lnTo>
                      <a:pt x="696" y="355"/>
                    </a:lnTo>
                    <a:lnTo>
                      <a:pt x="696" y="355"/>
                    </a:lnTo>
                    <a:lnTo>
                      <a:pt x="698" y="350"/>
                    </a:lnTo>
                    <a:lnTo>
                      <a:pt x="698" y="350"/>
                    </a:lnTo>
                    <a:lnTo>
                      <a:pt x="698" y="350"/>
                    </a:lnTo>
                    <a:lnTo>
                      <a:pt x="701" y="348"/>
                    </a:lnTo>
                    <a:lnTo>
                      <a:pt x="701" y="348"/>
                    </a:lnTo>
                    <a:lnTo>
                      <a:pt x="701" y="346"/>
                    </a:lnTo>
                    <a:lnTo>
                      <a:pt x="701" y="346"/>
                    </a:lnTo>
                    <a:lnTo>
                      <a:pt x="701" y="339"/>
                    </a:lnTo>
                    <a:lnTo>
                      <a:pt x="701" y="339"/>
                    </a:lnTo>
                    <a:lnTo>
                      <a:pt x="703" y="337"/>
                    </a:lnTo>
                    <a:lnTo>
                      <a:pt x="703" y="337"/>
                    </a:lnTo>
                    <a:lnTo>
                      <a:pt x="705" y="335"/>
                    </a:lnTo>
                    <a:lnTo>
                      <a:pt x="703" y="335"/>
                    </a:lnTo>
                    <a:lnTo>
                      <a:pt x="703" y="335"/>
                    </a:lnTo>
                    <a:lnTo>
                      <a:pt x="705" y="335"/>
                    </a:lnTo>
                    <a:lnTo>
                      <a:pt x="705" y="333"/>
                    </a:lnTo>
                    <a:lnTo>
                      <a:pt x="705" y="330"/>
                    </a:lnTo>
                    <a:lnTo>
                      <a:pt x="705" y="330"/>
                    </a:lnTo>
                    <a:lnTo>
                      <a:pt x="705" y="328"/>
                    </a:lnTo>
                    <a:lnTo>
                      <a:pt x="705" y="328"/>
                    </a:lnTo>
                    <a:lnTo>
                      <a:pt x="703" y="328"/>
                    </a:lnTo>
                    <a:lnTo>
                      <a:pt x="701" y="326"/>
                    </a:lnTo>
                    <a:lnTo>
                      <a:pt x="701" y="326"/>
                    </a:lnTo>
                    <a:lnTo>
                      <a:pt x="698" y="326"/>
                    </a:lnTo>
                    <a:lnTo>
                      <a:pt x="698" y="324"/>
                    </a:lnTo>
                    <a:lnTo>
                      <a:pt x="698" y="324"/>
                    </a:lnTo>
                    <a:lnTo>
                      <a:pt x="701" y="322"/>
                    </a:lnTo>
                    <a:lnTo>
                      <a:pt x="701" y="319"/>
                    </a:lnTo>
                    <a:lnTo>
                      <a:pt x="701" y="319"/>
                    </a:lnTo>
                    <a:lnTo>
                      <a:pt x="698" y="322"/>
                    </a:lnTo>
                    <a:lnTo>
                      <a:pt x="698" y="322"/>
                    </a:lnTo>
                    <a:lnTo>
                      <a:pt x="698" y="319"/>
                    </a:lnTo>
                    <a:lnTo>
                      <a:pt x="698" y="319"/>
                    </a:lnTo>
                    <a:lnTo>
                      <a:pt x="696" y="319"/>
                    </a:lnTo>
                    <a:lnTo>
                      <a:pt x="694" y="319"/>
                    </a:lnTo>
                    <a:lnTo>
                      <a:pt x="694" y="322"/>
                    </a:lnTo>
                    <a:lnTo>
                      <a:pt x="694" y="326"/>
                    </a:lnTo>
                    <a:lnTo>
                      <a:pt x="692" y="324"/>
                    </a:lnTo>
                    <a:lnTo>
                      <a:pt x="689" y="324"/>
                    </a:lnTo>
                    <a:lnTo>
                      <a:pt x="685" y="326"/>
                    </a:lnTo>
                    <a:lnTo>
                      <a:pt x="685" y="328"/>
                    </a:lnTo>
                    <a:lnTo>
                      <a:pt x="685" y="328"/>
                    </a:lnTo>
                    <a:lnTo>
                      <a:pt x="685" y="330"/>
                    </a:lnTo>
                    <a:lnTo>
                      <a:pt x="685" y="328"/>
                    </a:lnTo>
                    <a:lnTo>
                      <a:pt x="689" y="333"/>
                    </a:lnTo>
                    <a:lnTo>
                      <a:pt x="689" y="335"/>
                    </a:lnTo>
                    <a:lnTo>
                      <a:pt x="689" y="337"/>
                    </a:lnTo>
                    <a:lnTo>
                      <a:pt x="689" y="335"/>
                    </a:lnTo>
                    <a:lnTo>
                      <a:pt x="687" y="333"/>
                    </a:lnTo>
                    <a:lnTo>
                      <a:pt x="687" y="333"/>
                    </a:lnTo>
                    <a:lnTo>
                      <a:pt x="685" y="330"/>
                    </a:lnTo>
                    <a:lnTo>
                      <a:pt x="683" y="328"/>
                    </a:lnTo>
                    <a:lnTo>
                      <a:pt x="681" y="328"/>
                    </a:lnTo>
                    <a:lnTo>
                      <a:pt x="681" y="330"/>
                    </a:lnTo>
                    <a:lnTo>
                      <a:pt x="681" y="328"/>
                    </a:lnTo>
                    <a:lnTo>
                      <a:pt x="678" y="328"/>
                    </a:lnTo>
                    <a:lnTo>
                      <a:pt x="678" y="328"/>
                    </a:lnTo>
                    <a:lnTo>
                      <a:pt x="678" y="330"/>
                    </a:lnTo>
                    <a:lnTo>
                      <a:pt x="678" y="330"/>
                    </a:lnTo>
                    <a:lnTo>
                      <a:pt x="678" y="328"/>
                    </a:lnTo>
                    <a:lnTo>
                      <a:pt x="676" y="328"/>
                    </a:lnTo>
                    <a:lnTo>
                      <a:pt x="674" y="328"/>
                    </a:lnTo>
                    <a:lnTo>
                      <a:pt x="672" y="328"/>
                    </a:lnTo>
                    <a:lnTo>
                      <a:pt x="672" y="330"/>
                    </a:lnTo>
                    <a:lnTo>
                      <a:pt x="672" y="330"/>
                    </a:lnTo>
                    <a:lnTo>
                      <a:pt x="672" y="333"/>
                    </a:lnTo>
                    <a:lnTo>
                      <a:pt x="672" y="330"/>
                    </a:lnTo>
                    <a:lnTo>
                      <a:pt x="672" y="328"/>
                    </a:lnTo>
                    <a:lnTo>
                      <a:pt x="670" y="328"/>
                    </a:lnTo>
                    <a:lnTo>
                      <a:pt x="670" y="328"/>
                    </a:lnTo>
                    <a:lnTo>
                      <a:pt x="672" y="330"/>
                    </a:lnTo>
                    <a:lnTo>
                      <a:pt x="672" y="337"/>
                    </a:lnTo>
                    <a:lnTo>
                      <a:pt x="672" y="339"/>
                    </a:lnTo>
                    <a:lnTo>
                      <a:pt x="672" y="344"/>
                    </a:lnTo>
                    <a:lnTo>
                      <a:pt x="672" y="344"/>
                    </a:lnTo>
                    <a:lnTo>
                      <a:pt x="672" y="341"/>
                    </a:lnTo>
                    <a:lnTo>
                      <a:pt x="670" y="339"/>
                    </a:lnTo>
                    <a:lnTo>
                      <a:pt x="670" y="339"/>
                    </a:lnTo>
                    <a:lnTo>
                      <a:pt x="670" y="339"/>
                    </a:lnTo>
                    <a:lnTo>
                      <a:pt x="667" y="341"/>
                    </a:lnTo>
                    <a:lnTo>
                      <a:pt x="667" y="341"/>
                    </a:lnTo>
                    <a:lnTo>
                      <a:pt x="667" y="341"/>
                    </a:lnTo>
                    <a:lnTo>
                      <a:pt x="670" y="337"/>
                    </a:lnTo>
                    <a:lnTo>
                      <a:pt x="670" y="337"/>
                    </a:lnTo>
                    <a:lnTo>
                      <a:pt x="670" y="335"/>
                    </a:lnTo>
                    <a:lnTo>
                      <a:pt x="670" y="333"/>
                    </a:lnTo>
                    <a:lnTo>
                      <a:pt x="670" y="333"/>
                    </a:lnTo>
                    <a:lnTo>
                      <a:pt x="670" y="330"/>
                    </a:lnTo>
                    <a:lnTo>
                      <a:pt x="667" y="333"/>
                    </a:lnTo>
                    <a:lnTo>
                      <a:pt x="667" y="333"/>
                    </a:lnTo>
                    <a:lnTo>
                      <a:pt x="667" y="330"/>
                    </a:lnTo>
                    <a:lnTo>
                      <a:pt x="670" y="328"/>
                    </a:lnTo>
                    <a:lnTo>
                      <a:pt x="670" y="328"/>
                    </a:lnTo>
                    <a:lnTo>
                      <a:pt x="667" y="326"/>
                    </a:lnTo>
                    <a:lnTo>
                      <a:pt x="663" y="324"/>
                    </a:lnTo>
                    <a:lnTo>
                      <a:pt x="663" y="324"/>
                    </a:lnTo>
                    <a:lnTo>
                      <a:pt x="661" y="324"/>
                    </a:lnTo>
                    <a:lnTo>
                      <a:pt x="658" y="324"/>
                    </a:lnTo>
                    <a:lnTo>
                      <a:pt x="656" y="324"/>
                    </a:lnTo>
                    <a:lnTo>
                      <a:pt x="652" y="324"/>
                    </a:lnTo>
                    <a:lnTo>
                      <a:pt x="650" y="326"/>
                    </a:lnTo>
                    <a:lnTo>
                      <a:pt x="647" y="328"/>
                    </a:lnTo>
                    <a:lnTo>
                      <a:pt x="647" y="330"/>
                    </a:lnTo>
                    <a:lnTo>
                      <a:pt x="645" y="328"/>
                    </a:lnTo>
                    <a:lnTo>
                      <a:pt x="643" y="328"/>
                    </a:lnTo>
                    <a:lnTo>
                      <a:pt x="643" y="328"/>
                    </a:lnTo>
                    <a:lnTo>
                      <a:pt x="641" y="328"/>
                    </a:lnTo>
                    <a:lnTo>
                      <a:pt x="639" y="328"/>
                    </a:lnTo>
                    <a:lnTo>
                      <a:pt x="636" y="328"/>
                    </a:lnTo>
                    <a:lnTo>
                      <a:pt x="634" y="330"/>
                    </a:lnTo>
                    <a:lnTo>
                      <a:pt x="632" y="333"/>
                    </a:lnTo>
                    <a:lnTo>
                      <a:pt x="632" y="335"/>
                    </a:lnTo>
                    <a:lnTo>
                      <a:pt x="632" y="335"/>
                    </a:lnTo>
                    <a:lnTo>
                      <a:pt x="632" y="335"/>
                    </a:lnTo>
                    <a:lnTo>
                      <a:pt x="632" y="337"/>
                    </a:lnTo>
                    <a:lnTo>
                      <a:pt x="632" y="337"/>
                    </a:lnTo>
                    <a:lnTo>
                      <a:pt x="630" y="337"/>
                    </a:lnTo>
                    <a:lnTo>
                      <a:pt x="630" y="339"/>
                    </a:lnTo>
                    <a:lnTo>
                      <a:pt x="630" y="339"/>
                    </a:lnTo>
                    <a:lnTo>
                      <a:pt x="627" y="341"/>
                    </a:lnTo>
                    <a:lnTo>
                      <a:pt x="627" y="339"/>
                    </a:lnTo>
                    <a:lnTo>
                      <a:pt x="627" y="339"/>
                    </a:lnTo>
                    <a:lnTo>
                      <a:pt x="627" y="337"/>
                    </a:lnTo>
                    <a:lnTo>
                      <a:pt x="625" y="335"/>
                    </a:lnTo>
                    <a:lnTo>
                      <a:pt x="625" y="335"/>
                    </a:lnTo>
                    <a:lnTo>
                      <a:pt x="625" y="335"/>
                    </a:lnTo>
                    <a:lnTo>
                      <a:pt x="625" y="333"/>
                    </a:lnTo>
                    <a:lnTo>
                      <a:pt x="627" y="333"/>
                    </a:lnTo>
                    <a:lnTo>
                      <a:pt x="627" y="333"/>
                    </a:lnTo>
                    <a:lnTo>
                      <a:pt x="627" y="330"/>
                    </a:lnTo>
                    <a:lnTo>
                      <a:pt x="625" y="333"/>
                    </a:lnTo>
                    <a:lnTo>
                      <a:pt x="625" y="333"/>
                    </a:lnTo>
                    <a:lnTo>
                      <a:pt x="623" y="335"/>
                    </a:lnTo>
                    <a:lnTo>
                      <a:pt x="623" y="333"/>
                    </a:lnTo>
                    <a:lnTo>
                      <a:pt x="625" y="333"/>
                    </a:lnTo>
                    <a:lnTo>
                      <a:pt x="625" y="330"/>
                    </a:lnTo>
                    <a:lnTo>
                      <a:pt x="625" y="330"/>
                    </a:lnTo>
                    <a:lnTo>
                      <a:pt x="623" y="330"/>
                    </a:lnTo>
                    <a:lnTo>
                      <a:pt x="623" y="330"/>
                    </a:lnTo>
                    <a:lnTo>
                      <a:pt x="621" y="330"/>
                    </a:lnTo>
                    <a:lnTo>
                      <a:pt x="621" y="330"/>
                    </a:lnTo>
                    <a:lnTo>
                      <a:pt x="619" y="328"/>
                    </a:lnTo>
                    <a:lnTo>
                      <a:pt x="616" y="328"/>
                    </a:lnTo>
                    <a:lnTo>
                      <a:pt x="616" y="324"/>
                    </a:lnTo>
                    <a:lnTo>
                      <a:pt x="614" y="322"/>
                    </a:lnTo>
                    <a:lnTo>
                      <a:pt x="612" y="322"/>
                    </a:lnTo>
                    <a:lnTo>
                      <a:pt x="610" y="322"/>
                    </a:lnTo>
                    <a:lnTo>
                      <a:pt x="610" y="322"/>
                    </a:lnTo>
                    <a:lnTo>
                      <a:pt x="610" y="324"/>
                    </a:lnTo>
                    <a:lnTo>
                      <a:pt x="608" y="324"/>
                    </a:lnTo>
                    <a:lnTo>
                      <a:pt x="608" y="326"/>
                    </a:lnTo>
                    <a:lnTo>
                      <a:pt x="608" y="326"/>
                    </a:lnTo>
                    <a:lnTo>
                      <a:pt x="608" y="328"/>
                    </a:lnTo>
                    <a:lnTo>
                      <a:pt x="608" y="328"/>
                    </a:lnTo>
                    <a:lnTo>
                      <a:pt x="608" y="330"/>
                    </a:lnTo>
                    <a:lnTo>
                      <a:pt x="605" y="330"/>
                    </a:lnTo>
                    <a:lnTo>
                      <a:pt x="601" y="330"/>
                    </a:lnTo>
                    <a:lnTo>
                      <a:pt x="599" y="330"/>
                    </a:lnTo>
                    <a:lnTo>
                      <a:pt x="599" y="330"/>
                    </a:lnTo>
                    <a:lnTo>
                      <a:pt x="599" y="333"/>
                    </a:lnTo>
                    <a:lnTo>
                      <a:pt x="599" y="333"/>
                    </a:lnTo>
                    <a:lnTo>
                      <a:pt x="599" y="333"/>
                    </a:lnTo>
                    <a:lnTo>
                      <a:pt x="596" y="333"/>
                    </a:lnTo>
                    <a:lnTo>
                      <a:pt x="596" y="330"/>
                    </a:lnTo>
                    <a:lnTo>
                      <a:pt x="596" y="328"/>
                    </a:lnTo>
                    <a:lnTo>
                      <a:pt x="594" y="328"/>
                    </a:lnTo>
                    <a:lnTo>
                      <a:pt x="594" y="328"/>
                    </a:lnTo>
                    <a:lnTo>
                      <a:pt x="594" y="326"/>
                    </a:lnTo>
                    <a:lnTo>
                      <a:pt x="594" y="326"/>
                    </a:lnTo>
                    <a:lnTo>
                      <a:pt x="594" y="326"/>
                    </a:lnTo>
                    <a:lnTo>
                      <a:pt x="596" y="326"/>
                    </a:lnTo>
                    <a:lnTo>
                      <a:pt x="596" y="328"/>
                    </a:lnTo>
                    <a:lnTo>
                      <a:pt x="599" y="328"/>
                    </a:lnTo>
                    <a:lnTo>
                      <a:pt x="601" y="328"/>
                    </a:lnTo>
                    <a:lnTo>
                      <a:pt x="603" y="328"/>
                    </a:lnTo>
                    <a:lnTo>
                      <a:pt x="603" y="326"/>
                    </a:lnTo>
                    <a:lnTo>
                      <a:pt x="603" y="324"/>
                    </a:lnTo>
                    <a:lnTo>
                      <a:pt x="605" y="324"/>
                    </a:lnTo>
                    <a:lnTo>
                      <a:pt x="605" y="324"/>
                    </a:lnTo>
                    <a:lnTo>
                      <a:pt x="608" y="322"/>
                    </a:lnTo>
                    <a:lnTo>
                      <a:pt x="605" y="319"/>
                    </a:lnTo>
                    <a:lnTo>
                      <a:pt x="605" y="319"/>
                    </a:lnTo>
                    <a:lnTo>
                      <a:pt x="605" y="317"/>
                    </a:lnTo>
                    <a:lnTo>
                      <a:pt x="608" y="319"/>
                    </a:lnTo>
                    <a:lnTo>
                      <a:pt x="610" y="319"/>
                    </a:lnTo>
                    <a:lnTo>
                      <a:pt x="612" y="317"/>
                    </a:lnTo>
                    <a:lnTo>
                      <a:pt x="610" y="315"/>
                    </a:lnTo>
                    <a:lnTo>
                      <a:pt x="610" y="313"/>
                    </a:lnTo>
                    <a:lnTo>
                      <a:pt x="610" y="308"/>
                    </a:lnTo>
                    <a:lnTo>
                      <a:pt x="608" y="308"/>
                    </a:lnTo>
                    <a:lnTo>
                      <a:pt x="603" y="304"/>
                    </a:lnTo>
                    <a:lnTo>
                      <a:pt x="603" y="302"/>
                    </a:lnTo>
                    <a:lnTo>
                      <a:pt x="601" y="299"/>
                    </a:lnTo>
                    <a:lnTo>
                      <a:pt x="599" y="297"/>
                    </a:lnTo>
                    <a:lnTo>
                      <a:pt x="599" y="295"/>
                    </a:lnTo>
                    <a:lnTo>
                      <a:pt x="599" y="293"/>
                    </a:lnTo>
                    <a:lnTo>
                      <a:pt x="599" y="293"/>
                    </a:lnTo>
                    <a:lnTo>
                      <a:pt x="601" y="293"/>
                    </a:lnTo>
                    <a:lnTo>
                      <a:pt x="599" y="290"/>
                    </a:lnTo>
                    <a:lnTo>
                      <a:pt x="599" y="290"/>
                    </a:lnTo>
                    <a:lnTo>
                      <a:pt x="599" y="290"/>
                    </a:lnTo>
                    <a:lnTo>
                      <a:pt x="599" y="290"/>
                    </a:lnTo>
                    <a:lnTo>
                      <a:pt x="599" y="286"/>
                    </a:lnTo>
                    <a:lnTo>
                      <a:pt x="599" y="282"/>
                    </a:lnTo>
                    <a:lnTo>
                      <a:pt x="599" y="279"/>
                    </a:lnTo>
                    <a:lnTo>
                      <a:pt x="599" y="279"/>
                    </a:lnTo>
                    <a:lnTo>
                      <a:pt x="596" y="277"/>
                    </a:lnTo>
                    <a:lnTo>
                      <a:pt x="590" y="273"/>
                    </a:lnTo>
                    <a:lnTo>
                      <a:pt x="592" y="273"/>
                    </a:lnTo>
                    <a:lnTo>
                      <a:pt x="592" y="273"/>
                    </a:lnTo>
                    <a:lnTo>
                      <a:pt x="592" y="271"/>
                    </a:lnTo>
                    <a:lnTo>
                      <a:pt x="594" y="271"/>
                    </a:lnTo>
                    <a:lnTo>
                      <a:pt x="594" y="268"/>
                    </a:lnTo>
                    <a:lnTo>
                      <a:pt x="596" y="268"/>
                    </a:lnTo>
                    <a:lnTo>
                      <a:pt x="596" y="268"/>
                    </a:lnTo>
                    <a:lnTo>
                      <a:pt x="599" y="266"/>
                    </a:lnTo>
                    <a:lnTo>
                      <a:pt x="599" y="266"/>
                    </a:lnTo>
                    <a:lnTo>
                      <a:pt x="599" y="266"/>
                    </a:lnTo>
                    <a:lnTo>
                      <a:pt x="599" y="262"/>
                    </a:lnTo>
                    <a:lnTo>
                      <a:pt x="599" y="259"/>
                    </a:lnTo>
                    <a:lnTo>
                      <a:pt x="599" y="257"/>
                    </a:lnTo>
                    <a:lnTo>
                      <a:pt x="599" y="257"/>
                    </a:lnTo>
                    <a:lnTo>
                      <a:pt x="596" y="257"/>
                    </a:lnTo>
                    <a:lnTo>
                      <a:pt x="596" y="257"/>
                    </a:lnTo>
                    <a:lnTo>
                      <a:pt x="594" y="257"/>
                    </a:lnTo>
                    <a:lnTo>
                      <a:pt x="590" y="255"/>
                    </a:lnTo>
                    <a:lnTo>
                      <a:pt x="590" y="255"/>
                    </a:lnTo>
                    <a:lnTo>
                      <a:pt x="590" y="257"/>
                    </a:lnTo>
                    <a:lnTo>
                      <a:pt x="590" y="257"/>
                    </a:lnTo>
                    <a:lnTo>
                      <a:pt x="590" y="259"/>
                    </a:lnTo>
                    <a:lnTo>
                      <a:pt x="590" y="259"/>
                    </a:lnTo>
                    <a:lnTo>
                      <a:pt x="590" y="259"/>
                    </a:lnTo>
                    <a:lnTo>
                      <a:pt x="588" y="259"/>
                    </a:lnTo>
                    <a:lnTo>
                      <a:pt x="588" y="257"/>
                    </a:lnTo>
                    <a:lnTo>
                      <a:pt x="585" y="257"/>
                    </a:lnTo>
                    <a:lnTo>
                      <a:pt x="585" y="257"/>
                    </a:lnTo>
                    <a:lnTo>
                      <a:pt x="585" y="259"/>
                    </a:lnTo>
                    <a:lnTo>
                      <a:pt x="585" y="262"/>
                    </a:lnTo>
                    <a:lnTo>
                      <a:pt x="585" y="262"/>
                    </a:lnTo>
                    <a:lnTo>
                      <a:pt x="585" y="264"/>
                    </a:lnTo>
                    <a:lnTo>
                      <a:pt x="583" y="266"/>
                    </a:lnTo>
                    <a:lnTo>
                      <a:pt x="574" y="271"/>
                    </a:lnTo>
                    <a:lnTo>
                      <a:pt x="572" y="271"/>
                    </a:lnTo>
                    <a:lnTo>
                      <a:pt x="570" y="273"/>
                    </a:lnTo>
                    <a:lnTo>
                      <a:pt x="570" y="275"/>
                    </a:lnTo>
                    <a:lnTo>
                      <a:pt x="568" y="277"/>
                    </a:lnTo>
                    <a:lnTo>
                      <a:pt x="565" y="279"/>
                    </a:lnTo>
                    <a:lnTo>
                      <a:pt x="565" y="279"/>
                    </a:lnTo>
                    <a:lnTo>
                      <a:pt x="563" y="282"/>
                    </a:lnTo>
                    <a:lnTo>
                      <a:pt x="561" y="282"/>
                    </a:lnTo>
                    <a:lnTo>
                      <a:pt x="561" y="282"/>
                    </a:lnTo>
                    <a:lnTo>
                      <a:pt x="561" y="282"/>
                    </a:lnTo>
                    <a:lnTo>
                      <a:pt x="561" y="282"/>
                    </a:lnTo>
                    <a:lnTo>
                      <a:pt x="561" y="279"/>
                    </a:lnTo>
                    <a:lnTo>
                      <a:pt x="561" y="279"/>
                    </a:lnTo>
                    <a:lnTo>
                      <a:pt x="561" y="279"/>
                    </a:lnTo>
                    <a:lnTo>
                      <a:pt x="559" y="279"/>
                    </a:lnTo>
                    <a:lnTo>
                      <a:pt x="557" y="282"/>
                    </a:lnTo>
                    <a:lnTo>
                      <a:pt x="557" y="282"/>
                    </a:lnTo>
                    <a:lnTo>
                      <a:pt x="554" y="284"/>
                    </a:lnTo>
                    <a:lnTo>
                      <a:pt x="554" y="286"/>
                    </a:lnTo>
                    <a:lnTo>
                      <a:pt x="552" y="286"/>
                    </a:lnTo>
                    <a:lnTo>
                      <a:pt x="550" y="288"/>
                    </a:lnTo>
                    <a:lnTo>
                      <a:pt x="545" y="290"/>
                    </a:lnTo>
                    <a:lnTo>
                      <a:pt x="543" y="290"/>
                    </a:lnTo>
                    <a:lnTo>
                      <a:pt x="541" y="290"/>
                    </a:lnTo>
                    <a:lnTo>
                      <a:pt x="537" y="293"/>
                    </a:lnTo>
                    <a:lnTo>
                      <a:pt x="519" y="304"/>
                    </a:lnTo>
                    <a:lnTo>
                      <a:pt x="514" y="306"/>
                    </a:lnTo>
                    <a:lnTo>
                      <a:pt x="512" y="306"/>
                    </a:lnTo>
                    <a:lnTo>
                      <a:pt x="510" y="308"/>
                    </a:lnTo>
                    <a:lnTo>
                      <a:pt x="510" y="306"/>
                    </a:lnTo>
                    <a:lnTo>
                      <a:pt x="508" y="306"/>
                    </a:lnTo>
                    <a:lnTo>
                      <a:pt x="508" y="308"/>
                    </a:lnTo>
                    <a:lnTo>
                      <a:pt x="508" y="308"/>
                    </a:lnTo>
                    <a:lnTo>
                      <a:pt x="506" y="308"/>
                    </a:lnTo>
                    <a:lnTo>
                      <a:pt x="503" y="308"/>
                    </a:lnTo>
                    <a:lnTo>
                      <a:pt x="501" y="308"/>
                    </a:lnTo>
                    <a:lnTo>
                      <a:pt x="501" y="308"/>
                    </a:lnTo>
                    <a:lnTo>
                      <a:pt x="497" y="313"/>
                    </a:lnTo>
                    <a:lnTo>
                      <a:pt x="497" y="313"/>
                    </a:lnTo>
                    <a:lnTo>
                      <a:pt x="497" y="313"/>
                    </a:lnTo>
                    <a:lnTo>
                      <a:pt x="497" y="313"/>
                    </a:lnTo>
                    <a:lnTo>
                      <a:pt x="497" y="313"/>
                    </a:lnTo>
                    <a:lnTo>
                      <a:pt x="497" y="313"/>
                    </a:lnTo>
                    <a:lnTo>
                      <a:pt x="495" y="315"/>
                    </a:lnTo>
                    <a:lnTo>
                      <a:pt x="492" y="313"/>
                    </a:lnTo>
                    <a:lnTo>
                      <a:pt x="492" y="313"/>
                    </a:lnTo>
                    <a:lnTo>
                      <a:pt x="492" y="310"/>
                    </a:lnTo>
                    <a:lnTo>
                      <a:pt x="495" y="310"/>
                    </a:lnTo>
                    <a:lnTo>
                      <a:pt x="495" y="308"/>
                    </a:lnTo>
                    <a:lnTo>
                      <a:pt x="495" y="308"/>
                    </a:lnTo>
                    <a:lnTo>
                      <a:pt x="495" y="306"/>
                    </a:lnTo>
                    <a:lnTo>
                      <a:pt x="495" y="306"/>
                    </a:lnTo>
                    <a:lnTo>
                      <a:pt x="495" y="306"/>
                    </a:lnTo>
                    <a:lnTo>
                      <a:pt x="495" y="304"/>
                    </a:lnTo>
                    <a:lnTo>
                      <a:pt x="495" y="302"/>
                    </a:lnTo>
                    <a:lnTo>
                      <a:pt x="492" y="302"/>
                    </a:lnTo>
                    <a:lnTo>
                      <a:pt x="492" y="302"/>
                    </a:lnTo>
                    <a:lnTo>
                      <a:pt x="490" y="302"/>
                    </a:lnTo>
                    <a:lnTo>
                      <a:pt x="488" y="302"/>
                    </a:lnTo>
                    <a:lnTo>
                      <a:pt x="488" y="304"/>
                    </a:lnTo>
                    <a:lnTo>
                      <a:pt x="481" y="304"/>
                    </a:lnTo>
                    <a:lnTo>
                      <a:pt x="468" y="304"/>
                    </a:lnTo>
                    <a:lnTo>
                      <a:pt x="463" y="306"/>
                    </a:lnTo>
                    <a:lnTo>
                      <a:pt x="461" y="306"/>
                    </a:lnTo>
                    <a:lnTo>
                      <a:pt x="461" y="306"/>
                    </a:lnTo>
                    <a:lnTo>
                      <a:pt x="461" y="306"/>
                    </a:lnTo>
                    <a:lnTo>
                      <a:pt x="459" y="306"/>
                    </a:lnTo>
                    <a:lnTo>
                      <a:pt x="459" y="306"/>
                    </a:lnTo>
                    <a:lnTo>
                      <a:pt x="459" y="304"/>
                    </a:lnTo>
                    <a:lnTo>
                      <a:pt x="459" y="304"/>
                    </a:lnTo>
                    <a:lnTo>
                      <a:pt x="461" y="304"/>
                    </a:lnTo>
                    <a:lnTo>
                      <a:pt x="461" y="304"/>
                    </a:lnTo>
                    <a:lnTo>
                      <a:pt x="461" y="302"/>
                    </a:lnTo>
                    <a:lnTo>
                      <a:pt x="466" y="302"/>
                    </a:lnTo>
                    <a:lnTo>
                      <a:pt x="470" y="302"/>
                    </a:lnTo>
                    <a:lnTo>
                      <a:pt x="470" y="302"/>
                    </a:lnTo>
                    <a:lnTo>
                      <a:pt x="477" y="297"/>
                    </a:lnTo>
                    <a:lnTo>
                      <a:pt x="479" y="297"/>
                    </a:lnTo>
                    <a:lnTo>
                      <a:pt x="479" y="297"/>
                    </a:lnTo>
                    <a:lnTo>
                      <a:pt x="479" y="295"/>
                    </a:lnTo>
                    <a:lnTo>
                      <a:pt x="481" y="295"/>
                    </a:lnTo>
                    <a:lnTo>
                      <a:pt x="483" y="293"/>
                    </a:lnTo>
                    <a:lnTo>
                      <a:pt x="488" y="293"/>
                    </a:lnTo>
                    <a:lnTo>
                      <a:pt x="490" y="290"/>
                    </a:lnTo>
                    <a:lnTo>
                      <a:pt x="490" y="290"/>
                    </a:lnTo>
                    <a:lnTo>
                      <a:pt x="492" y="290"/>
                    </a:lnTo>
                    <a:lnTo>
                      <a:pt x="495" y="288"/>
                    </a:lnTo>
                    <a:lnTo>
                      <a:pt x="495" y="288"/>
                    </a:lnTo>
                    <a:lnTo>
                      <a:pt x="497" y="288"/>
                    </a:lnTo>
                    <a:lnTo>
                      <a:pt x="497" y="288"/>
                    </a:lnTo>
                    <a:lnTo>
                      <a:pt x="499" y="288"/>
                    </a:lnTo>
                    <a:lnTo>
                      <a:pt x="499" y="290"/>
                    </a:lnTo>
                    <a:lnTo>
                      <a:pt x="501" y="290"/>
                    </a:lnTo>
                    <a:lnTo>
                      <a:pt x="506" y="293"/>
                    </a:lnTo>
                    <a:lnTo>
                      <a:pt x="508" y="293"/>
                    </a:lnTo>
                    <a:lnTo>
                      <a:pt x="512" y="293"/>
                    </a:lnTo>
                    <a:lnTo>
                      <a:pt x="512" y="293"/>
                    </a:lnTo>
                    <a:lnTo>
                      <a:pt x="514" y="288"/>
                    </a:lnTo>
                    <a:lnTo>
                      <a:pt x="517" y="288"/>
                    </a:lnTo>
                    <a:lnTo>
                      <a:pt x="519" y="286"/>
                    </a:lnTo>
                    <a:lnTo>
                      <a:pt x="519" y="286"/>
                    </a:lnTo>
                    <a:lnTo>
                      <a:pt x="517" y="279"/>
                    </a:lnTo>
                    <a:lnTo>
                      <a:pt x="517" y="275"/>
                    </a:lnTo>
                    <a:lnTo>
                      <a:pt x="519" y="275"/>
                    </a:lnTo>
                    <a:lnTo>
                      <a:pt x="519" y="275"/>
                    </a:lnTo>
                    <a:lnTo>
                      <a:pt x="519" y="275"/>
                    </a:lnTo>
                    <a:lnTo>
                      <a:pt x="517" y="273"/>
                    </a:lnTo>
                    <a:lnTo>
                      <a:pt x="517" y="273"/>
                    </a:lnTo>
                    <a:lnTo>
                      <a:pt x="517" y="273"/>
                    </a:lnTo>
                    <a:lnTo>
                      <a:pt x="517" y="273"/>
                    </a:lnTo>
                    <a:lnTo>
                      <a:pt x="517" y="275"/>
                    </a:lnTo>
                    <a:lnTo>
                      <a:pt x="517" y="275"/>
                    </a:lnTo>
                    <a:lnTo>
                      <a:pt x="514" y="275"/>
                    </a:lnTo>
                    <a:lnTo>
                      <a:pt x="514" y="273"/>
                    </a:lnTo>
                    <a:lnTo>
                      <a:pt x="514" y="273"/>
                    </a:lnTo>
                    <a:lnTo>
                      <a:pt x="514" y="273"/>
                    </a:lnTo>
                    <a:lnTo>
                      <a:pt x="512" y="273"/>
                    </a:lnTo>
                    <a:lnTo>
                      <a:pt x="512" y="275"/>
                    </a:lnTo>
                    <a:lnTo>
                      <a:pt x="512" y="275"/>
                    </a:lnTo>
                    <a:lnTo>
                      <a:pt x="512" y="275"/>
                    </a:lnTo>
                    <a:lnTo>
                      <a:pt x="512" y="275"/>
                    </a:lnTo>
                    <a:lnTo>
                      <a:pt x="512" y="275"/>
                    </a:lnTo>
                    <a:lnTo>
                      <a:pt x="512" y="275"/>
                    </a:lnTo>
                    <a:lnTo>
                      <a:pt x="510" y="275"/>
                    </a:lnTo>
                    <a:lnTo>
                      <a:pt x="510" y="275"/>
                    </a:lnTo>
                    <a:lnTo>
                      <a:pt x="510" y="275"/>
                    </a:lnTo>
                    <a:lnTo>
                      <a:pt x="510" y="275"/>
                    </a:lnTo>
                    <a:lnTo>
                      <a:pt x="510" y="275"/>
                    </a:lnTo>
                    <a:lnTo>
                      <a:pt x="508" y="275"/>
                    </a:lnTo>
                    <a:lnTo>
                      <a:pt x="508" y="275"/>
                    </a:lnTo>
                    <a:lnTo>
                      <a:pt x="508" y="275"/>
                    </a:lnTo>
                    <a:lnTo>
                      <a:pt x="508" y="277"/>
                    </a:lnTo>
                    <a:lnTo>
                      <a:pt x="508" y="277"/>
                    </a:lnTo>
                    <a:lnTo>
                      <a:pt x="508" y="277"/>
                    </a:lnTo>
                    <a:lnTo>
                      <a:pt x="508" y="277"/>
                    </a:lnTo>
                    <a:lnTo>
                      <a:pt x="508" y="279"/>
                    </a:lnTo>
                    <a:lnTo>
                      <a:pt x="508" y="279"/>
                    </a:lnTo>
                    <a:lnTo>
                      <a:pt x="508" y="279"/>
                    </a:lnTo>
                    <a:lnTo>
                      <a:pt x="506" y="279"/>
                    </a:lnTo>
                    <a:lnTo>
                      <a:pt x="506" y="277"/>
                    </a:lnTo>
                    <a:lnTo>
                      <a:pt x="506" y="275"/>
                    </a:lnTo>
                    <a:lnTo>
                      <a:pt x="506" y="275"/>
                    </a:lnTo>
                    <a:lnTo>
                      <a:pt x="503" y="275"/>
                    </a:lnTo>
                    <a:lnTo>
                      <a:pt x="503" y="275"/>
                    </a:lnTo>
                    <a:lnTo>
                      <a:pt x="503" y="275"/>
                    </a:lnTo>
                    <a:lnTo>
                      <a:pt x="503" y="273"/>
                    </a:lnTo>
                    <a:lnTo>
                      <a:pt x="495" y="273"/>
                    </a:lnTo>
                    <a:lnTo>
                      <a:pt x="495" y="273"/>
                    </a:lnTo>
                    <a:lnTo>
                      <a:pt x="492" y="273"/>
                    </a:lnTo>
                    <a:lnTo>
                      <a:pt x="492" y="273"/>
                    </a:lnTo>
                    <a:lnTo>
                      <a:pt x="492" y="273"/>
                    </a:lnTo>
                    <a:lnTo>
                      <a:pt x="490" y="271"/>
                    </a:lnTo>
                    <a:lnTo>
                      <a:pt x="488" y="268"/>
                    </a:lnTo>
                    <a:lnTo>
                      <a:pt x="488" y="268"/>
                    </a:lnTo>
                    <a:lnTo>
                      <a:pt x="488" y="268"/>
                    </a:lnTo>
                    <a:lnTo>
                      <a:pt x="486" y="268"/>
                    </a:lnTo>
                    <a:lnTo>
                      <a:pt x="486" y="268"/>
                    </a:lnTo>
                    <a:lnTo>
                      <a:pt x="486" y="268"/>
                    </a:lnTo>
                    <a:lnTo>
                      <a:pt x="486" y="266"/>
                    </a:lnTo>
                    <a:lnTo>
                      <a:pt x="486" y="264"/>
                    </a:lnTo>
                    <a:lnTo>
                      <a:pt x="486" y="264"/>
                    </a:lnTo>
                    <a:lnTo>
                      <a:pt x="483" y="264"/>
                    </a:lnTo>
                    <a:lnTo>
                      <a:pt x="483" y="262"/>
                    </a:lnTo>
                    <a:lnTo>
                      <a:pt x="483" y="259"/>
                    </a:lnTo>
                    <a:lnTo>
                      <a:pt x="483" y="259"/>
                    </a:lnTo>
                    <a:lnTo>
                      <a:pt x="483" y="259"/>
                    </a:lnTo>
                    <a:lnTo>
                      <a:pt x="486" y="257"/>
                    </a:lnTo>
                    <a:lnTo>
                      <a:pt x="486" y="257"/>
                    </a:lnTo>
                    <a:lnTo>
                      <a:pt x="486" y="257"/>
                    </a:lnTo>
                    <a:lnTo>
                      <a:pt x="486" y="257"/>
                    </a:lnTo>
                    <a:lnTo>
                      <a:pt x="486" y="257"/>
                    </a:lnTo>
                    <a:lnTo>
                      <a:pt x="486" y="255"/>
                    </a:lnTo>
                    <a:lnTo>
                      <a:pt x="483" y="255"/>
                    </a:lnTo>
                    <a:lnTo>
                      <a:pt x="483" y="255"/>
                    </a:lnTo>
                    <a:lnTo>
                      <a:pt x="483" y="253"/>
                    </a:lnTo>
                    <a:lnTo>
                      <a:pt x="483" y="253"/>
                    </a:lnTo>
                    <a:lnTo>
                      <a:pt x="481" y="253"/>
                    </a:lnTo>
                    <a:lnTo>
                      <a:pt x="481" y="253"/>
                    </a:lnTo>
                    <a:lnTo>
                      <a:pt x="481" y="253"/>
                    </a:lnTo>
                    <a:lnTo>
                      <a:pt x="481" y="253"/>
                    </a:lnTo>
                    <a:lnTo>
                      <a:pt x="481" y="253"/>
                    </a:lnTo>
                    <a:lnTo>
                      <a:pt x="479" y="253"/>
                    </a:lnTo>
                    <a:lnTo>
                      <a:pt x="475" y="255"/>
                    </a:lnTo>
                    <a:lnTo>
                      <a:pt x="475" y="255"/>
                    </a:lnTo>
                    <a:lnTo>
                      <a:pt x="475" y="255"/>
                    </a:lnTo>
                    <a:lnTo>
                      <a:pt x="475" y="255"/>
                    </a:lnTo>
                    <a:lnTo>
                      <a:pt x="475" y="253"/>
                    </a:lnTo>
                    <a:lnTo>
                      <a:pt x="475" y="253"/>
                    </a:lnTo>
                    <a:lnTo>
                      <a:pt x="475" y="253"/>
                    </a:lnTo>
                    <a:lnTo>
                      <a:pt x="475" y="253"/>
                    </a:lnTo>
                    <a:lnTo>
                      <a:pt x="475" y="251"/>
                    </a:lnTo>
                    <a:lnTo>
                      <a:pt x="475" y="251"/>
                    </a:lnTo>
                    <a:lnTo>
                      <a:pt x="475" y="251"/>
                    </a:lnTo>
                    <a:lnTo>
                      <a:pt x="475" y="251"/>
                    </a:lnTo>
                    <a:lnTo>
                      <a:pt x="475" y="251"/>
                    </a:lnTo>
                    <a:lnTo>
                      <a:pt x="475" y="248"/>
                    </a:lnTo>
                    <a:lnTo>
                      <a:pt x="475" y="248"/>
                    </a:lnTo>
                    <a:lnTo>
                      <a:pt x="475" y="248"/>
                    </a:lnTo>
                    <a:lnTo>
                      <a:pt x="475" y="248"/>
                    </a:lnTo>
                    <a:lnTo>
                      <a:pt x="475" y="246"/>
                    </a:lnTo>
                    <a:lnTo>
                      <a:pt x="475" y="246"/>
                    </a:lnTo>
                    <a:lnTo>
                      <a:pt x="475" y="244"/>
                    </a:lnTo>
                    <a:lnTo>
                      <a:pt x="475" y="244"/>
                    </a:lnTo>
                    <a:lnTo>
                      <a:pt x="475" y="244"/>
                    </a:lnTo>
                    <a:lnTo>
                      <a:pt x="475" y="244"/>
                    </a:lnTo>
                    <a:lnTo>
                      <a:pt x="475" y="242"/>
                    </a:lnTo>
                    <a:lnTo>
                      <a:pt x="475" y="240"/>
                    </a:lnTo>
                    <a:lnTo>
                      <a:pt x="475" y="237"/>
                    </a:lnTo>
                    <a:lnTo>
                      <a:pt x="472" y="237"/>
                    </a:lnTo>
                    <a:lnTo>
                      <a:pt x="472" y="237"/>
                    </a:lnTo>
                    <a:lnTo>
                      <a:pt x="472" y="235"/>
                    </a:lnTo>
                    <a:lnTo>
                      <a:pt x="472" y="235"/>
                    </a:lnTo>
                    <a:lnTo>
                      <a:pt x="470" y="235"/>
                    </a:lnTo>
                    <a:lnTo>
                      <a:pt x="470" y="235"/>
                    </a:lnTo>
                    <a:lnTo>
                      <a:pt x="468" y="235"/>
                    </a:lnTo>
                    <a:lnTo>
                      <a:pt x="468" y="235"/>
                    </a:lnTo>
                    <a:lnTo>
                      <a:pt x="468" y="235"/>
                    </a:lnTo>
                    <a:lnTo>
                      <a:pt x="468" y="235"/>
                    </a:lnTo>
                    <a:lnTo>
                      <a:pt x="468" y="233"/>
                    </a:lnTo>
                    <a:lnTo>
                      <a:pt x="468" y="233"/>
                    </a:lnTo>
                    <a:lnTo>
                      <a:pt x="466" y="231"/>
                    </a:lnTo>
                    <a:lnTo>
                      <a:pt x="466" y="231"/>
                    </a:lnTo>
                    <a:lnTo>
                      <a:pt x="466" y="228"/>
                    </a:lnTo>
                    <a:lnTo>
                      <a:pt x="466" y="228"/>
                    </a:lnTo>
                    <a:lnTo>
                      <a:pt x="466" y="226"/>
                    </a:lnTo>
                    <a:lnTo>
                      <a:pt x="466" y="226"/>
                    </a:lnTo>
                    <a:lnTo>
                      <a:pt x="466" y="224"/>
                    </a:lnTo>
                    <a:lnTo>
                      <a:pt x="466" y="220"/>
                    </a:lnTo>
                    <a:lnTo>
                      <a:pt x="466" y="217"/>
                    </a:lnTo>
                    <a:lnTo>
                      <a:pt x="466" y="217"/>
                    </a:lnTo>
                    <a:lnTo>
                      <a:pt x="463" y="215"/>
                    </a:lnTo>
                    <a:lnTo>
                      <a:pt x="461" y="215"/>
                    </a:lnTo>
                    <a:lnTo>
                      <a:pt x="461" y="215"/>
                    </a:lnTo>
                    <a:lnTo>
                      <a:pt x="461" y="213"/>
                    </a:lnTo>
                    <a:lnTo>
                      <a:pt x="461" y="213"/>
                    </a:lnTo>
                    <a:lnTo>
                      <a:pt x="455" y="206"/>
                    </a:lnTo>
                    <a:lnTo>
                      <a:pt x="455" y="204"/>
                    </a:lnTo>
                    <a:lnTo>
                      <a:pt x="455" y="204"/>
                    </a:lnTo>
                    <a:lnTo>
                      <a:pt x="455" y="204"/>
                    </a:lnTo>
                    <a:lnTo>
                      <a:pt x="452" y="204"/>
                    </a:lnTo>
                    <a:lnTo>
                      <a:pt x="452" y="204"/>
                    </a:lnTo>
                    <a:lnTo>
                      <a:pt x="452" y="202"/>
                    </a:lnTo>
                    <a:lnTo>
                      <a:pt x="452" y="202"/>
                    </a:lnTo>
                    <a:lnTo>
                      <a:pt x="448" y="204"/>
                    </a:lnTo>
                    <a:lnTo>
                      <a:pt x="448" y="204"/>
                    </a:lnTo>
                    <a:lnTo>
                      <a:pt x="448" y="204"/>
                    </a:lnTo>
                    <a:lnTo>
                      <a:pt x="448" y="204"/>
                    </a:lnTo>
                    <a:lnTo>
                      <a:pt x="448" y="204"/>
                    </a:lnTo>
                    <a:lnTo>
                      <a:pt x="446" y="204"/>
                    </a:lnTo>
                    <a:lnTo>
                      <a:pt x="446" y="204"/>
                    </a:lnTo>
                    <a:lnTo>
                      <a:pt x="444" y="202"/>
                    </a:lnTo>
                    <a:lnTo>
                      <a:pt x="441" y="191"/>
                    </a:lnTo>
                    <a:lnTo>
                      <a:pt x="439" y="191"/>
                    </a:lnTo>
                    <a:lnTo>
                      <a:pt x="437" y="186"/>
                    </a:lnTo>
                    <a:lnTo>
                      <a:pt x="437" y="186"/>
                    </a:lnTo>
                    <a:lnTo>
                      <a:pt x="437" y="186"/>
                    </a:lnTo>
                    <a:lnTo>
                      <a:pt x="439" y="182"/>
                    </a:lnTo>
                    <a:lnTo>
                      <a:pt x="439" y="182"/>
                    </a:lnTo>
                    <a:lnTo>
                      <a:pt x="439" y="180"/>
                    </a:lnTo>
                    <a:lnTo>
                      <a:pt x="439" y="180"/>
                    </a:lnTo>
                    <a:lnTo>
                      <a:pt x="437" y="177"/>
                    </a:lnTo>
                    <a:lnTo>
                      <a:pt x="437" y="175"/>
                    </a:lnTo>
                    <a:lnTo>
                      <a:pt x="437" y="173"/>
                    </a:lnTo>
                    <a:lnTo>
                      <a:pt x="435" y="173"/>
                    </a:lnTo>
                    <a:lnTo>
                      <a:pt x="435" y="171"/>
                    </a:lnTo>
                    <a:lnTo>
                      <a:pt x="435" y="171"/>
                    </a:lnTo>
                    <a:lnTo>
                      <a:pt x="435" y="171"/>
                    </a:lnTo>
                    <a:lnTo>
                      <a:pt x="432" y="169"/>
                    </a:lnTo>
                    <a:lnTo>
                      <a:pt x="432" y="169"/>
                    </a:lnTo>
                    <a:lnTo>
                      <a:pt x="432" y="169"/>
                    </a:lnTo>
                    <a:lnTo>
                      <a:pt x="430" y="162"/>
                    </a:lnTo>
                    <a:lnTo>
                      <a:pt x="428" y="160"/>
                    </a:lnTo>
                    <a:lnTo>
                      <a:pt x="430" y="158"/>
                    </a:lnTo>
                    <a:lnTo>
                      <a:pt x="428" y="155"/>
                    </a:lnTo>
                    <a:lnTo>
                      <a:pt x="428" y="153"/>
                    </a:lnTo>
                    <a:lnTo>
                      <a:pt x="428" y="153"/>
                    </a:lnTo>
                    <a:lnTo>
                      <a:pt x="428" y="151"/>
                    </a:lnTo>
                    <a:lnTo>
                      <a:pt x="428" y="151"/>
                    </a:lnTo>
                    <a:lnTo>
                      <a:pt x="428" y="151"/>
                    </a:lnTo>
                    <a:lnTo>
                      <a:pt x="428" y="149"/>
                    </a:lnTo>
                    <a:lnTo>
                      <a:pt x="428" y="149"/>
                    </a:lnTo>
                    <a:lnTo>
                      <a:pt x="428" y="146"/>
                    </a:lnTo>
                    <a:lnTo>
                      <a:pt x="430" y="144"/>
                    </a:lnTo>
                    <a:lnTo>
                      <a:pt x="430" y="140"/>
                    </a:lnTo>
                    <a:lnTo>
                      <a:pt x="430" y="140"/>
                    </a:lnTo>
                    <a:lnTo>
                      <a:pt x="430" y="138"/>
                    </a:lnTo>
                    <a:lnTo>
                      <a:pt x="430" y="135"/>
                    </a:lnTo>
                    <a:lnTo>
                      <a:pt x="430" y="135"/>
                    </a:lnTo>
                    <a:lnTo>
                      <a:pt x="430" y="135"/>
                    </a:lnTo>
                    <a:lnTo>
                      <a:pt x="430" y="135"/>
                    </a:lnTo>
                    <a:lnTo>
                      <a:pt x="428" y="135"/>
                    </a:lnTo>
                    <a:lnTo>
                      <a:pt x="421" y="133"/>
                    </a:lnTo>
                    <a:lnTo>
                      <a:pt x="419" y="133"/>
                    </a:lnTo>
                    <a:lnTo>
                      <a:pt x="417" y="133"/>
                    </a:lnTo>
                    <a:lnTo>
                      <a:pt x="417" y="131"/>
                    </a:lnTo>
                    <a:lnTo>
                      <a:pt x="415" y="131"/>
                    </a:lnTo>
                    <a:lnTo>
                      <a:pt x="415" y="129"/>
                    </a:lnTo>
                    <a:lnTo>
                      <a:pt x="415" y="126"/>
                    </a:lnTo>
                    <a:lnTo>
                      <a:pt x="413" y="126"/>
                    </a:lnTo>
                    <a:lnTo>
                      <a:pt x="413" y="124"/>
                    </a:lnTo>
                    <a:lnTo>
                      <a:pt x="413" y="124"/>
                    </a:lnTo>
                    <a:lnTo>
                      <a:pt x="410" y="122"/>
                    </a:lnTo>
                    <a:lnTo>
                      <a:pt x="408" y="122"/>
                    </a:lnTo>
                    <a:lnTo>
                      <a:pt x="408" y="122"/>
                    </a:lnTo>
                    <a:lnTo>
                      <a:pt x="408" y="120"/>
                    </a:lnTo>
                    <a:lnTo>
                      <a:pt x="408" y="120"/>
                    </a:lnTo>
                    <a:lnTo>
                      <a:pt x="408" y="118"/>
                    </a:lnTo>
                    <a:lnTo>
                      <a:pt x="408" y="118"/>
                    </a:lnTo>
                    <a:lnTo>
                      <a:pt x="406" y="115"/>
                    </a:lnTo>
                    <a:lnTo>
                      <a:pt x="406" y="115"/>
                    </a:lnTo>
                    <a:lnTo>
                      <a:pt x="406" y="115"/>
                    </a:lnTo>
                    <a:lnTo>
                      <a:pt x="406" y="113"/>
                    </a:lnTo>
                    <a:lnTo>
                      <a:pt x="408" y="113"/>
                    </a:lnTo>
                    <a:lnTo>
                      <a:pt x="406" y="113"/>
                    </a:lnTo>
                    <a:lnTo>
                      <a:pt x="406" y="109"/>
                    </a:lnTo>
                    <a:lnTo>
                      <a:pt x="404" y="109"/>
                    </a:lnTo>
                    <a:lnTo>
                      <a:pt x="404" y="107"/>
                    </a:lnTo>
                    <a:lnTo>
                      <a:pt x="404" y="107"/>
                    </a:lnTo>
                    <a:lnTo>
                      <a:pt x="404" y="107"/>
                    </a:lnTo>
                    <a:lnTo>
                      <a:pt x="404" y="104"/>
                    </a:lnTo>
                    <a:lnTo>
                      <a:pt x="404" y="104"/>
                    </a:lnTo>
                    <a:lnTo>
                      <a:pt x="406" y="104"/>
                    </a:lnTo>
                    <a:lnTo>
                      <a:pt x="406" y="104"/>
                    </a:lnTo>
                    <a:lnTo>
                      <a:pt x="406" y="104"/>
                    </a:lnTo>
                    <a:lnTo>
                      <a:pt x="408" y="104"/>
                    </a:lnTo>
                    <a:lnTo>
                      <a:pt x="408" y="104"/>
                    </a:lnTo>
                    <a:lnTo>
                      <a:pt x="408" y="104"/>
                    </a:lnTo>
                    <a:lnTo>
                      <a:pt x="408" y="102"/>
                    </a:lnTo>
                    <a:lnTo>
                      <a:pt x="408" y="102"/>
                    </a:lnTo>
                    <a:lnTo>
                      <a:pt x="408" y="102"/>
                    </a:lnTo>
                    <a:lnTo>
                      <a:pt x="408" y="100"/>
                    </a:lnTo>
                    <a:lnTo>
                      <a:pt x="408" y="100"/>
                    </a:lnTo>
                    <a:lnTo>
                      <a:pt x="408" y="100"/>
                    </a:lnTo>
                    <a:lnTo>
                      <a:pt x="408" y="100"/>
                    </a:lnTo>
                    <a:lnTo>
                      <a:pt x="408" y="98"/>
                    </a:lnTo>
                    <a:lnTo>
                      <a:pt x="406" y="98"/>
                    </a:lnTo>
                    <a:lnTo>
                      <a:pt x="406" y="98"/>
                    </a:lnTo>
                    <a:lnTo>
                      <a:pt x="406" y="98"/>
                    </a:lnTo>
                    <a:lnTo>
                      <a:pt x="406" y="98"/>
                    </a:lnTo>
                    <a:lnTo>
                      <a:pt x="404" y="98"/>
                    </a:lnTo>
                    <a:lnTo>
                      <a:pt x="404" y="98"/>
                    </a:lnTo>
                    <a:lnTo>
                      <a:pt x="399" y="100"/>
                    </a:lnTo>
                    <a:lnTo>
                      <a:pt x="399" y="100"/>
                    </a:lnTo>
                    <a:lnTo>
                      <a:pt x="399" y="100"/>
                    </a:lnTo>
                    <a:lnTo>
                      <a:pt x="399" y="100"/>
                    </a:lnTo>
                    <a:lnTo>
                      <a:pt x="399" y="98"/>
                    </a:lnTo>
                    <a:lnTo>
                      <a:pt x="399" y="98"/>
                    </a:lnTo>
                    <a:lnTo>
                      <a:pt x="399" y="98"/>
                    </a:lnTo>
                    <a:lnTo>
                      <a:pt x="399" y="98"/>
                    </a:lnTo>
                    <a:lnTo>
                      <a:pt x="399" y="98"/>
                    </a:lnTo>
                    <a:lnTo>
                      <a:pt x="399" y="95"/>
                    </a:lnTo>
                    <a:lnTo>
                      <a:pt x="399" y="95"/>
                    </a:lnTo>
                    <a:lnTo>
                      <a:pt x="399" y="95"/>
                    </a:lnTo>
                    <a:lnTo>
                      <a:pt x="397" y="93"/>
                    </a:lnTo>
                    <a:lnTo>
                      <a:pt x="397" y="93"/>
                    </a:lnTo>
                    <a:lnTo>
                      <a:pt x="397" y="93"/>
                    </a:lnTo>
                    <a:lnTo>
                      <a:pt x="397" y="93"/>
                    </a:lnTo>
                    <a:lnTo>
                      <a:pt x="397" y="93"/>
                    </a:lnTo>
                    <a:lnTo>
                      <a:pt x="397" y="93"/>
                    </a:lnTo>
                    <a:lnTo>
                      <a:pt x="399" y="91"/>
                    </a:lnTo>
                    <a:lnTo>
                      <a:pt x="399" y="91"/>
                    </a:lnTo>
                    <a:lnTo>
                      <a:pt x="399" y="91"/>
                    </a:lnTo>
                    <a:lnTo>
                      <a:pt x="399" y="91"/>
                    </a:lnTo>
                    <a:lnTo>
                      <a:pt x="399" y="91"/>
                    </a:lnTo>
                    <a:lnTo>
                      <a:pt x="397" y="91"/>
                    </a:lnTo>
                    <a:lnTo>
                      <a:pt x="397" y="91"/>
                    </a:lnTo>
                    <a:lnTo>
                      <a:pt x="397" y="91"/>
                    </a:lnTo>
                    <a:lnTo>
                      <a:pt x="397" y="91"/>
                    </a:lnTo>
                    <a:lnTo>
                      <a:pt x="395" y="89"/>
                    </a:lnTo>
                    <a:lnTo>
                      <a:pt x="395" y="89"/>
                    </a:lnTo>
                    <a:lnTo>
                      <a:pt x="395" y="89"/>
                    </a:lnTo>
                    <a:lnTo>
                      <a:pt x="395" y="89"/>
                    </a:lnTo>
                    <a:lnTo>
                      <a:pt x="393" y="89"/>
                    </a:lnTo>
                    <a:lnTo>
                      <a:pt x="393" y="89"/>
                    </a:lnTo>
                    <a:lnTo>
                      <a:pt x="393" y="91"/>
                    </a:lnTo>
                    <a:lnTo>
                      <a:pt x="393" y="91"/>
                    </a:lnTo>
                    <a:lnTo>
                      <a:pt x="390" y="91"/>
                    </a:lnTo>
                    <a:lnTo>
                      <a:pt x="390" y="91"/>
                    </a:lnTo>
                    <a:lnTo>
                      <a:pt x="390" y="91"/>
                    </a:lnTo>
                    <a:lnTo>
                      <a:pt x="390" y="89"/>
                    </a:lnTo>
                    <a:lnTo>
                      <a:pt x="390" y="89"/>
                    </a:lnTo>
                    <a:lnTo>
                      <a:pt x="390" y="89"/>
                    </a:lnTo>
                    <a:lnTo>
                      <a:pt x="390" y="89"/>
                    </a:lnTo>
                    <a:lnTo>
                      <a:pt x="390" y="87"/>
                    </a:lnTo>
                    <a:lnTo>
                      <a:pt x="390" y="87"/>
                    </a:lnTo>
                    <a:lnTo>
                      <a:pt x="390" y="87"/>
                    </a:lnTo>
                    <a:lnTo>
                      <a:pt x="390" y="87"/>
                    </a:lnTo>
                    <a:lnTo>
                      <a:pt x="390" y="87"/>
                    </a:lnTo>
                    <a:lnTo>
                      <a:pt x="390" y="87"/>
                    </a:lnTo>
                    <a:lnTo>
                      <a:pt x="388" y="87"/>
                    </a:lnTo>
                    <a:lnTo>
                      <a:pt x="388" y="87"/>
                    </a:lnTo>
                    <a:lnTo>
                      <a:pt x="388" y="87"/>
                    </a:lnTo>
                    <a:lnTo>
                      <a:pt x="388" y="87"/>
                    </a:lnTo>
                    <a:lnTo>
                      <a:pt x="388" y="87"/>
                    </a:lnTo>
                    <a:lnTo>
                      <a:pt x="388" y="87"/>
                    </a:lnTo>
                    <a:lnTo>
                      <a:pt x="388" y="87"/>
                    </a:lnTo>
                    <a:lnTo>
                      <a:pt x="386" y="87"/>
                    </a:lnTo>
                    <a:lnTo>
                      <a:pt x="386" y="87"/>
                    </a:lnTo>
                    <a:lnTo>
                      <a:pt x="386" y="87"/>
                    </a:lnTo>
                    <a:lnTo>
                      <a:pt x="386" y="87"/>
                    </a:lnTo>
                    <a:lnTo>
                      <a:pt x="386" y="87"/>
                    </a:lnTo>
                    <a:lnTo>
                      <a:pt x="386" y="84"/>
                    </a:lnTo>
                    <a:lnTo>
                      <a:pt x="386" y="84"/>
                    </a:lnTo>
                    <a:lnTo>
                      <a:pt x="386" y="84"/>
                    </a:lnTo>
                    <a:lnTo>
                      <a:pt x="386" y="84"/>
                    </a:lnTo>
                    <a:lnTo>
                      <a:pt x="384" y="84"/>
                    </a:lnTo>
                    <a:lnTo>
                      <a:pt x="384" y="84"/>
                    </a:lnTo>
                    <a:lnTo>
                      <a:pt x="384" y="87"/>
                    </a:lnTo>
                    <a:lnTo>
                      <a:pt x="384" y="87"/>
                    </a:lnTo>
                    <a:lnTo>
                      <a:pt x="384" y="87"/>
                    </a:lnTo>
                    <a:lnTo>
                      <a:pt x="384" y="87"/>
                    </a:lnTo>
                    <a:lnTo>
                      <a:pt x="384" y="87"/>
                    </a:lnTo>
                    <a:lnTo>
                      <a:pt x="384" y="89"/>
                    </a:lnTo>
                    <a:lnTo>
                      <a:pt x="384" y="89"/>
                    </a:lnTo>
                    <a:lnTo>
                      <a:pt x="384" y="89"/>
                    </a:lnTo>
                    <a:lnTo>
                      <a:pt x="382" y="89"/>
                    </a:lnTo>
                    <a:lnTo>
                      <a:pt x="382" y="89"/>
                    </a:lnTo>
                    <a:lnTo>
                      <a:pt x="382" y="87"/>
                    </a:lnTo>
                    <a:lnTo>
                      <a:pt x="379" y="87"/>
                    </a:lnTo>
                    <a:lnTo>
                      <a:pt x="379" y="87"/>
                    </a:lnTo>
                    <a:lnTo>
                      <a:pt x="379" y="87"/>
                    </a:lnTo>
                    <a:lnTo>
                      <a:pt x="377" y="87"/>
                    </a:lnTo>
                    <a:lnTo>
                      <a:pt x="377" y="87"/>
                    </a:lnTo>
                    <a:lnTo>
                      <a:pt x="377" y="87"/>
                    </a:lnTo>
                    <a:lnTo>
                      <a:pt x="377" y="87"/>
                    </a:lnTo>
                    <a:lnTo>
                      <a:pt x="377" y="89"/>
                    </a:lnTo>
                    <a:lnTo>
                      <a:pt x="379" y="89"/>
                    </a:lnTo>
                    <a:lnTo>
                      <a:pt x="377" y="89"/>
                    </a:lnTo>
                    <a:lnTo>
                      <a:pt x="377" y="89"/>
                    </a:lnTo>
                    <a:lnTo>
                      <a:pt x="377" y="89"/>
                    </a:lnTo>
                    <a:lnTo>
                      <a:pt x="377" y="89"/>
                    </a:lnTo>
                    <a:lnTo>
                      <a:pt x="375" y="89"/>
                    </a:lnTo>
                    <a:lnTo>
                      <a:pt x="375" y="89"/>
                    </a:lnTo>
                    <a:lnTo>
                      <a:pt x="375" y="89"/>
                    </a:lnTo>
                    <a:lnTo>
                      <a:pt x="375" y="89"/>
                    </a:lnTo>
                    <a:lnTo>
                      <a:pt x="375" y="87"/>
                    </a:lnTo>
                    <a:lnTo>
                      <a:pt x="375" y="87"/>
                    </a:lnTo>
                    <a:lnTo>
                      <a:pt x="375" y="87"/>
                    </a:lnTo>
                    <a:lnTo>
                      <a:pt x="373" y="87"/>
                    </a:lnTo>
                    <a:lnTo>
                      <a:pt x="373" y="87"/>
                    </a:lnTo>
                    <a:lnTo>
                      <a:pt x="373" y="87"/>
                    </a:lnTo>
                    <a:lnTo>
                      <a:pt x="373" y="87"/>
                    </a:lnTo>
                    <a:lnTo>
                      <a:pt x="373" y="87"/>
                    </a:lnTo>
                    <a:lnTo>
                      <a:pt x="373" y="84"/>
                    </a:lnTo>
                    <a:lnTo>
                      <a:pt x="370" y="84"/>
                    </a:lnTo>
                    <a:lnTo>
                      <a:pt x="370" y="84"/>
                    </a:lnTo>
                    <a:lnTo>
                      <a:pt x="370" y="84"/>
                    </a:lnTo>
                    <a:lnTo>
                      <a:pt x="370" y="84"/>
                    </a:lnTo>
                    <a:lnTo>
                      <a:pt x="370" y="82"/>
                    </a:lnTo>
                    <a:lnTo>
                      <a:pt x="370" y="82"/>
                    </a:lnTo>
                    <a:lnTo>
                      <a:pt x="370" y="82"/>
                    </a:lnTo>
                    <a:lnTo>
                      <a:pt x="370" y="82"/>
                    </a:lnTo>
                    <a:lnTo>
                      <a:pt x="370" y="82"/>
                    </a:lnTo>
                    <a:lnTo>
                      <a:pt x="368" y="82"/>
                    </a:lnTo>
                    <a:lnTo>
                      <a:pt x="368" y="82"/>
                    </a:lnTo>
                    <a:lnTo>
                      <a:pt x="368" y="80"/>
                    </a:lnTo>
                    <a:lnTo>
                      <a:pt x="368" y="80"/>
                    </a:lnTo>
                    <a:lnTo>
                      <a:pt x="366" y="80"/>
                    </a:lnTo>
                    <a:lnTo>
                      <a:pt x="366" y="80"/>
                    </a:lnTo>
                    <a:lnTo>
                      <a:pt x="366" y="80"/>
                    </a:lnTo>
                    <a:lnTo>
                      <a:pt x="366" y="78"/>
                    </a:lnTo>
                    <a:lnTo>
                      <a:pt x="366" y="78"/>
                    </a:lnTo>
                    <a:lnTo>
                      <a:pt x="364" y="78"/>
                    </a:lnTo>
                    <a:lnTo>
                      <a:pt x="364" y="78"/>
                    </a:lnTo>
                    <a:lnTo>
                      <a:pt x="364" y="80"/>
                    </a:lnTo>
                    <a:lnTo>
                      <a:pt x="364" y="80"/>
                    </a:lnTo>
                    <a:lnTo>
                      <a:pt x="364" y="80"/>
                    </a:lnTo>
                    <a:lnTo>
                      <a:pt x="362" y="80"/>
                    </a:lnTo>
                    <a:lnTo>
                      <a:pt x="362" y="80"/>
                    </a:lnTo>
                    <a:lnTo>
                      <a:pt x="359" y="80"/>
                    </a:lnTo>
                    <a:lnTo>
                      <a:pt x="359" y="80"/>
                    </a:lnTo>
                    <a:lnTo>
                      <a:pt x="359" y="80"/>
                    </a:lnTo>
                    <a:lnTo>
                      <a:pt x="359" y="80"/>
                    </a:lnTo>
                    <a:lnTo>
                      <a:pt x="359" y="78"/>
                    </a:lnTo>
                    <a:lnTo>
                      <a:pt x="359" y="78"/>
                    </a:lnTo>
                    <a:lnTo>
                      <a:pt x="359" y="78"/>
                    </a:lnTo>
                    <a:lnTo>
                      <a:pt x="359" y="78"/>
                    </a:lnTo>
                    <a:lnTo>
                      <a:pt x="359" y="78"/>
                    </a:lnTo>
                    <a:lnTo>
                      <a:pt x="359" y="76"/>
                    </a:lnTo>
                    <a:lnTo>
                      <a:pt x="357" y="76"/>
                    </a:lnTo>
                    <a:lnTo>
                      <a:pt x="357" y="76"/>
                    </a:lnTo>
                    <a:lnTo>
                      <a:pt x="357" y="73"/>
                    </a:lnTo>
                    <a:lnTo>
                      <a:pt x="357" y="73"/>
                    </a:lnTo>
                    <a:lnTo>
                      <a:pt x="357" y="73"/>
                    </a:lnTo>
                    <a:lnTo>
                      <a:pt x="357" y="73"/>
                    </a:lnTo>
                    <a:lnTo>
                      <a:pt x="357" y="73"/>
                    </a:lnTo>
                    <a:lnTo>
                      <a:pt x="357" y="73"/>
                    </a:lnTo>
                    <a:lnTo>
                      <a:pt x="357" y="73"/>
                    </a:lnTo>
                    <a:lnTo>
                      <a:pt x="357" y="73"/>
                    </a:lnTo>
                    <a:lnTo>
                      <a:pt x="357" y="73"/>
                    </a:lnTo>
                    <a:lnTo>
                      <a:pt x="355" y="73"/>
                    </a:lnTo>
                    <a:lnTo>
                      <a:pt x="355" y="71"/>
                    </a:lnTo>
                    <a:lnTo>
                      <a:pt x="355" y="71"/>
                    </a:lnTo>
                    <a:lnTo>
                      <a:pt x="355" y="71"/>
                    </a:lnTo>
                    <a:lnTo>
                      <a:pt x="355" y="71"/>
                    </a:lnTo>
                    <a:lnTo>
                      <a:pt x="355" y="69"/>
                    </a:lnTo>
                    <a:lnTo>
                      <a:pt x="353" y="69"/>
                    </a:lnTo>
                    <a:lnTo>
                      <a:pt x="353" y="69"/>
                    </a:lnTo>
                    <a:lnTo>
                      <a:pt x="353" y="69"/>
                    </a:lnTo>
                    <a:lnTo>
                      <a:pt x="350" y="69"/>
                    </a:lnTo>
                    <a:lnTo>
                      <a:pt x="350" y="69"/>
                    </a:lnTo>
                    <a:lnTo>
                      <a:pt x="350" y="69"/>
                    </a:lnTo>
                    <a:lnTo>
                      <a:pt x="350" y="69"/>
                    </a:lnTo>
                    <a:lnTo>
                      <a:pt x="348" y="67"/>
                    </a:lnTo>
                    <a:lnTo>
                      <a:pt x="348" y="67"/>
                    </a:lnTo>
                    <a:lnTo>
                      <a:pt x="348" y="67"/>
                    </a:lnTo>
                    <a:lnTo>
                      <a:pt x="346" y="67"/>
                    </a:lnTo>
                    <a:lnTo>
                      <a:pt x="346" y="67"/>
                    </a:lnTo>
                    <a:lnTo>
                      <a:pt x="346" y="67"/>
                    </a:lnTo>
                    <a:lnTo>
                      <a:pt x="346" y="67"/>
                    </a:lnTo>
                    <a:lnTo>
                      <a:pt x="346" y="64"/>
                    </a:lnTo>
                    <a:lnTo>
                      <a:pt x="346" y="64"/>
                    </a:lnTo>
                    <a:lnTo>
                      <a:pt x="344" y="64"/>
                    </a:lnTo>
                    <a:lnTo>
                      <a:pt x="344" y="64"/>
                    </a:lnTo>
                    <a:lnTo>
                      <a:pt x="344" y="64"/>
                    </a:lnTo>
                    <a:lnTo>
                      <a:pt x="344" y="64"/>
                    </a:lnTo>
                    <a:lnTo>
                      <a:pt x="342" y="64"/>
                    </a:lnTo>
                    <a:lnTo>
                      <a:pt x="342" y="62"/>
                    </a:lnTo>
                    <a:lnTo>
                      <a:pt x="342" y="62"/>
                    </a:lnTo>
                    <a:lnTo>
                      <a:pt x="342" y="62"/>
                    </a:lnTo>
                    <a:lnTo>
                      <a:pt x="339" y="62"/>
                    </a:lnTo>
                    <a:lnTo>
                      <a:pt x="339" y="62"/>
                    </a:lnTo>
                    <a:lnTo>
                      <a:pt x="339" y="62"/>
                    </a:lnTo>
                    <a:lnTo>
                      <a:pt x="339" y="62"/>
                    </a:lnTo>
                    <a:lnTo>
                      <a:pt x="339" y="62"/>
                    </a:lnTo>
                    <a:lnTo>
                      <a:pt x="337" y="62"/>
                    </a:lnTo>
                    <a:lnTo>
                      <a:pt x="337" y="62"/>
                    </a:lnTo>
                    <a:lnTo>
                      <a:pt x="337" y="62"/>
                    </a:lnTo>
                    <a:lnTo>
                      <a:pt x="337" y="62"/>
                    </a:lnTo>
                    <a:lnTo>
                      <a:pt x="337" y="62"/>
                    </a:lnTo>
                    <a:lnTo>
                      <a:pt x="335" y="62"/>
                    </a:lnTo>
                    <a:lnTo>
                      <a:pt x="335" y="62"/>
                    </a:lnTo>
                    <a:lnTo>
                      <a:pt x="335" y="62"/>
                    </a:lnTo>
                    <a:lnTo>
                      <a:pt x="333" y="62"/>
                    </a:lnTo>
                    <a:lnTo>
                      <a:pt x="333" y="62"/>
                    </a:lnTo>
                    <a:lnTo>
                      <a:pt x="333" y="62"/>
                    </a:lnTo>
                    <a:lnTo>
                      <a:pt x="333" y="62"/>
                    </a:lnTo>
                    <a:lnTo>
                      <a:pt x="333" y="62"/>
                    </a:lnTo>
                    <a:lnTo>
                      <a:pt x="333" y="62"/>
                    </a:lnTo>
                    <a:lnTo>
                      <a:pt x="331" y="62"/>
                    </a:lnTo>
                    <a:lnTo>
                      <a:pt x="331" y="62"/>
                    </a:lnTo>
                    <a:lnTo>
                      <a:pt x="328" y="62"/>
                    </a:lnTo>
                    <a:lnTo>
                      <a:pt x="328" y="62"/>
                    </a:lnTo>
                    <a:lnTo>
                      <a:pt x="328" y="62"/>
                    </a:lnTo>
                    <a:lnTo>
                      <a:pt x="328" y="62"/>
                    </a:lnTo>
                    <a:lnTo>
                      <a:pt x="328" y="62"/>
                    </a:lnTo>
                    <a:lnTo>
                      <a:pt x="328" y="62"/>
                    </a:lnTo>
                    <a:lnTo>
                      <a:pt x="326" y="62"/>
                    </a:lnTo>
                    <a:lnTo>
                      <a:pt x="324" y="60"/>
                    </a:lnTo>
                    <a:lnTo>
                      <a:pt x="324" y="60"/>
                    </a:lnTo>
                    <a:lnTo>
                      <a:pt x="324" y="60"/>
                    </a:lnTo>
                    <a:lnTo>
                      <a:pt x="322" y="60"/>
                    </a:lnTo>
                    <a:lnTo>
                      <a:pt x="322" y="60"/>
                    </a:lnTo>
                    <a:lnTo>
                      <a:pt x="322" y="60"/>
                    </a:lnTo>
                    <a:lnTo>
                      <a:pt x="319" y="60"/>
                    </a:lnTo>
                    <a:lnTo>
                      <a:pt x="317" y="60"/>
                    </a:lnTo>
                    <a:lnTo>
                      <a:pt x="317" y="60"/>
                    </a:lnTo>
                    <a:lnTo>
                      <a:pt x="317" y="60"/>
                    </a:lnTo>
                    <a:lnTo>
                      <a:pt x="315" y="62"/>
                    </a:lnTo>
                    <a:lnTo>
                      <a:pt x="315" y="62"/>
                    </a:lnTo>
                    <a:lnTo>
                      <a:pt x="315" y="60"/>
                    </a:lnTo>
                    <a:lnTo>
                      <a:pt x="313" y="60"/>
                    </a:lnTo>
                    <a:lnTo>
                      <a:pt x="313" y="60"/>
                    </a:lnTo>
                    <a:lnTo>
                      <a:pt x="313" y="60"/>
                    </a:lnTo>
                    <a:lnTo>
                      <a:pt x="313" y="60"/>
                    </a:lnTo>
                    <a:lnTo>
                      <a:pt x="311" y="60"/>
                    </a:lnTo>
                    <a:lnTo>
                      <a:pt x="311" y="60"/>
                    </a:lnTo>
                    <a:lnTo>
                      <a:pt x="311" y="60"/>
                    </a:lnTo>
                    <a:lnTo>
                      <a:pt x="311" y="58"/>
                    </a:lnTo>
                    <a:lnTo>
                      <a:pt x="311" y="58"/>
                    </a:lnTo>
                    <a:lnTo>
                      <a:pt x="308" y="53"/>
                    </a:lnTo>
                    <a:lnTo>
                      <a:pt x="308" y="51"/>
                    </a:lnTo>
                    <a:lnTo>
                      <a:pt x="308" y="51"/>
                    </a:lnTo>
                    <a:lnTo>
                      <a:pt x="308" y="47"/>
                    </a:lnTo>
                    <a:lnTo>
                      <a:pt x="308" y="45"/>
                    </a:lnTo>
                    <a:lnTo>
                      <a:pt x="308" y="45"/>
                    </a:lnTo>
                    <a:lnTo>
                      <a:pt x="308" y="45"/>
                    </a:lnTo>
                    <a:lnTo>
                      <a:pt x="308" y="45"/>
                    </a:lnTo>
                    <a:lnTo>
                      <a:pt x="308" y="45"/>
                    </a:lnTo>
                    <a:lnTo>
                      <a:pt x="306" y="42"/>
                    </a:lnTo>
                    <a:lnTo>
                      <a:pt x="306" y="42"/>
                    </a:lnTo>
                    <a:lnTo>
                      <a:pt x="306" y="42"/>
                    </a:lnTo>
                    <a:lnTo>
                      <a:pt x="306" y="42"/>
                    </a:lnTo>
                    <a:lnTo>
                      <a:pt x="306" y="42"/>
                    </a:lnTo>
                    <a:lnTo>
                      <a:pt x="308" y="42"/>
                    </a:lnTo>
                    <a:lnTo>
                      <a:pt x="308" y="40"/>
                    </a:lnTo>
                    <a:lnTo>
                      <a:pt x="311" y="40"/>
                    </a:lnTo>
                    <a:lnTo>
                      <a:pt x="311" y="40"/>
                    </a:lnTo>
                    <a:lnTo>
                      <a:pt x="311" y="40"/>
                    </a:lnTo>
                    <a:lnTo>
                      <a:pt x="311" y="38"/>
                    </a:lnTo>
                    <a:lnTo>
                      <a:pt x="311" y="38"/>
                    </a:lnTo>
                    <a:lnTo>
                      <a:pt x="311" y="38"/>
                    </a:lnTo>
                    <a:lnTo>
                      <a:pt x="308" y="36"/>
                    </a:lnTo>
                    <a:lnTo>
                      <a:pt x="308" y="36"/>
                    </a:lnTo>
                    <a:lnTo>
                      <a:pt x="308" y="36"/>
                    </a:lnTo>
                    <a:lnTo>
                      <a:pt x="308" y="36"/>
                    </a:lnTo>
                    <a:lnTo>
                      <a:pt x="308" y="36"/>
                    </a:lnTo>
                    <a:lnTo>
                      <a:pt x="308" y="36"/>
                    </a:lnTo>
                    <a:lnTo>
                      <a:pt x="308" y="33"/>
                    </a:lnTo>
                    <a:lnTo>
                      <a:pt x="308" y="33"/>
                    </a:lnTo>
                    <a:lnTo>
                      <a:pt x="308" y="31"/>
                    </a:lnTo>
                    <a:lnTo>
                      <a:pt x="308" y="31"/>
                    </a:lnTo>
                    <a:lnTo>
                      <a:pt x="308" y="31"/>
                    </a:lnTo>
                    <a:lnTo>
                      <a:pt x="308" y="31"/>
                    </a:lnTo>
                    <a:lnTo>
                      <a:pt x="311" y="31"/>
                    </a:lnTo>
                    <a:lnTo>
                      <a:pt x="311" y="31"/>
                    </a:lnTo>
                    <a:lnTo>
                      <a:pt x="311" y="29"/>
                    </a:lnTo>
                    <a:lnTo>
                      <a:pt x="311" y="29"/>
                    </a:lnTo>
                    <a:lnTo>
                      <a:pt x="311" y="27"/>
                    </a:lnTo>
                    <a:lnTo>
                      <a:pt x="313" y="27"/>
                    </a:lnTo>
                    <a:lnTo>
                      <a:pt x="313" y="25"/>
                    </a:lnTo>
                    <a:lnTo>
                      <a:pt x="313" y="25"/>
                    </a:lnTo>
                    <a:lnTo>
                      <a:pt x="313" y="22"/>
                    </a:lnTo>
                    <a:lnTo>
                      <a:pt x="311" y="18"/>
                    </a:lnTo>
                    <a:lnTo>
                      <a:pt x="311" y="16"/>
                    </a:lnTo>
                    <a:lnTo>
                      <a:pt x="311" y="13"/>
                    </a:lnTo>
                    <a:lnTo>
                      <a:pt x="311" y="13"/>
                    </a:lnTo>
                    <a:lnTo>
                      <a:pt x="308" y="11"/>
                    </a:lnTo>
                    <a:lnTo>
                      <a:pt x="308" y="11"/>
                    </a:lnTo>
                    <a:lnTo>
                      <a:pt x="306" y="11"/>
                    </a:lnTo>
                    <a:lnTo>
                      <a:pt x="304" y="11"/>
                    </a:lnTo>
                    <a:lnTo>
                      <a:pt x="302" y="11"/>
                    </a:lnTo>
                    <a:lnTo>
                      <a:pt x="293" y="5"/>
                    </a:lnTo>
                    <a:lnTo>
                      <a:pt x="293" y="5"/>
                    </a:lnTo>
                    <a:lnTo>
                      <a:pt x="293" y="2"/>
                    </a:lnTo>
                    <a:lnTo>
                      <a:pt x="295" y="0"/>
                    </a:lnTo>
                    <a:lnTo>
                      <a:pt x="295" y="0"/>
                    </a:lnTo>
                    <a:lnTo>
                      <a:pt x="295" y="0"/>
                    </a:lnTo>
                    <a:lnTo>
                      <a:pt x="293" y="0"/>
                    </a:lnTo>
                    <a:lnTo>
                      <a:pt x="291" y="0"/>
                    </a:lnTo>
                    <a:lnTo>
                      <a:pt x="288" y="2"/>
                    </a:lnTo>
                    <a:lnTo>
                      <a:pt x="286" y="5"/>
                    </a:lnTo>
                    <a:lnTo>
                      <a:pt x="284" y="5"/>
                    </a:lnTo>
                    <a:lnTo>
                      <a:pt x="284" y="5"/>
                    </a:lnTo>
                    <a:lnTo>
                      <a:pt x="282" y="5"/>
                    </a:lnTo>
                    <a:lnTo>
                      <a:pt x="282" y="5"/>
                    </a:lnTo>
                    <a:lnTo>
                      <a:pt x="282" y="5"/>
                    </a:lnTo>
                    <a:lnTo>
                      <a:pt x="282" y="2"/>
                    </a:lnTo>
                    <a:lnTo>
                      <a:pt x="280" y="2"/>
                    </a:lnTo>
                    <a:lnTo>
                      <a:pt x="273" y="7"/>
                    </a:lnTo>
                    <a:lnTo>
                      <a:pt x="271" y="7"/>
                    </a:lnTo>
                    <a:lnTo>
                      <a:pt x="271" y="7"/>
                    </a:lnTo>
                    <a:lnTo>
                      <a:pt x="271" y="7"/>
                    </a:lnTo>
                    <a:lnTo>
                      <a:pt x="269" y="7"/>
                    </a:lnTo>
                    <a:lnTo>
                      <a:pt x="266" y="7"/>
                    </a:lnTo>
                    <a:lnTo>
                      <a:pt x="266" y="7"/>
                    </a:lnTo>
                    <a:lnTo>
                      <a:pt x="266" y="9"/>
                    </a:lnTo>
                    <a:lnTo>
                      <a:pt x="266" y="11"/>
                    </a:lnTo>
                    <a:lnTo>
                      <a:pt x="264" y="11"/>
                    </a:lnTo>
                    <a:lnTo>
                      <a:pt x="262" y="13"/>
                    </a:lnTo>
                    <a:lnTo>
                      <a:pt x="260" y="13"/>
                    </a:lnTo>
                    <a:lnTo>
                      <a:pt x="257" y="11"/>
                    </a:lnTo>
                    <a:lnTo>
                      <a:pt x="255" y="11"/>
                    </a:lnTo>
                    <a:lnTo>
                      <a:pt x="251" y="13"/>
                    </a:lnTo>
                    <a:lnTo>
                      <a:pt x="249" y="11"/>
                    </a:lnTo>
                    <a:lnTo>
                      <a:pt x="246" y="11"/>
                    </a:lnTo>
                    <a:lnTo>
                      <a:pt x="244" y="13"/>
                    </a:lnTo>
                    <a:lnTo>
                      <a:pt x="240" y="16"/>
                    </a:lnTo>
                    <a:lnTo>
                      <a:pt x="237" y="16"/>
                    </a:lnTo>
                    <a:lnTo>
                      <a:pt x="237" y="13"/>
                    </a:lnTo>
                    <a:lnTo>
                      <a:pt x="235" y="13"/>
                    </a:lnTo>
                    <a:lnTo>
                      <a:pt x="235" y="11"/>
                    </a:lnTo>
                    <a:lnTo>
                      <a:pt x="235" y="11"/>
                    </a:lnTo>
                    <a:lnTo>
                      <a:pt x="229" y="11"/>
                    </a:lnTo>
                    <a:lnTo>
                      <a:pt x="229" y="9"/>
                    </a:lnTo>
                    <a:lnTo>
                      <a:pt x="224" y="7"/>
                    </a:lnTo>
                    <a:lnTo>
                      <a:pt x="222" y="5"/>
                    </a:lnTo>
                    <a:lnTo>
                      <a:pt x="220" y="5"/>
                    </a:lnTo>
                    <a:lnTo>
                      <a:pt x="220" y="5"/>
                    </a:lnTo>
                    <a:lnTo>
                      <a:pt x="220" y="7"/>
                    </a:lnTo>
                    <a:lnTo>
                      <a:pt x="220" y="7"/>
                    </a:lnTo>
                    <a:lnTo>
                      <a:pt x="218" y="11"/>
                    </a:lnTo>
                    <a:lnTo>
                      <a:pt x="218" y="13"/>
                    </a:lnTo>
                    <a:lnTo>
                      <a:pt x="218" y="16"/>
                    </a:lnTo>
                    <a:lnTo>
                      <a:pt x="215" y="18"/>
                    </a:lnTo>
                    <a:lnTo>
                      <a:pt x="215" y="18"/>
                    </a:lnTo>
                    <a:lnTo>
                      <a:pt x="213" y="18"/>
                    </a:lnTo>
                    <a:lnTo>
                      <a:pt x="213" y="18"/>
                    </a:lnTo>
                    <a:lnTo>
                      <a:pt x="213" y="18"/>
                    </a:lnTo>
                    <a:lnTo>
                      <a:pt x="211" y="18"/>
                    </a:lnTo>
                    <a:lnTo>
                      <a:pt x="211" y="18"/>
                    </a:lnTo>
                    <a:lnTo>
                      <a:pt x="211" y="20"/>
                    </a:lnTo>
                    <a:lnTo>
                      <a:pt x="209" y="22"/>
                    </a:lnTo>
                    <a:lnTo>
                      <a:pt x="209" y="25"/>
                    </a:lnTo>
                    <a:lnTo>
                      <a:pt x="209" y="25"/>
                    </a:lnTo>
                    <a:lnTo>
                      <a:pt x="209" y="27"/>
                    </a:lnTo>
                    <a:lnTo>
                      <a:pt x="211" y="27"/>
                    </a:lnTo>
                    <a:lnTo>
                      <a:pt x="213" y="27"/>
                    </a:lnTo>
                    <a:lnTo>
                      <a:pt x="215" y="27"/>
                    </a:lnTo>
                    <a:lnTo>
                      <a:pt x="215" y="31"/>
                    </a:lnTo>
                    <a:lnTo>
                      <a:pt x="215" y="31"/>
                    </a:lnTo>
                    <a:lnTo>
                      <a:pt x="218" y="33"/>
                    </a:lnTo>
                    <a:lnTo>
                      <a:pt x="220" y="33"/>
                    </a:lnTo>
                    <a:lnTo>
                      <a:pt x="222" y="38"/>
                    </a:lnTo>
                    <a:lnTo>
                      <a:pt x="224" y="40"/>
                    </a:lnTo>
                    <a:lnTo>
                      <a:pt x="224" y="40"/>
                    </a:lnTo>
                    <a:lnTo>
                      <a:pt x="224" y="42"/>
                    </a:lnTo>
                    <a:lnTo>
                      <a:pt x="224" y="42"/>
                    </a:lnTo>
                    <a:lnTo>
                      <a:pt x="224" y="42"/>
                    </a:lnTo>
                    <a:lnTo>
                      <a:pt x="224" y="45"/>
                    </a:lnTo>
                    <a:lnTo>
                      <a:pt x="224" y="47"/>
                    </a:lnTo>
                    <a:lnTo>
                      <a:pt x="224" y="49"/>
                    </a:lnTo>
                    <a:lnTo>
                      <a:pt x="224" y="51"/>
                    </a:lnTo>
                    <a:lnTo>
                      <a:pt x="222" y="56"/>
                    </a:lnTo>
                    <a:lnTo>
                      <a:pt x="218" y="56"/>
                    </a:lnTo>
                    <a:lnTo>
                      <a:pt x="213" y="56"/>
                    </a:lnTo>
                    <a:lnTo>
                      <a:pt x="209" y="53"/>
                    </a:lnTo>
                    <a:lnTo>
                      <a:pt x="202" y="51"/>
                    </a:lnTo>
                    <a:lnTo>
                      <a:pt x="200" y="53"/>
                    </a:lnTo>
                    <a:lnTo>
                      <a:pt x="198" y="51"/>
                    </a:lnTo>
                    <a:lnTo>
                      <a:pt x="198" y="51"/>
                    </a:lnTo>
                    <a:lnTo>
                      <a:pt x="195" y="49"/>
                    </a:lnTo>
                    <a:lnTo>
                      <a:pt x="193" y="49"/>
                    </a:lnTo>
                    <a:lnTo>
                      <a:pt x="191" y="49"/>
                    </a:lnTo>
                    <a:lnTo>
                      <a:pt x="189" y="49"/>
                    </a:lnTo>
                    <a:lnTo>
                      <a:pt x="189" y="49"/>
                    </a:lnTo>
                    <a:lnTo>
                      <a:pt x="187" y="49"/>
                    </a:lnTo>
                    <a:lnTo>
                      <a:pt x="182" y="49"/>
                    </a:lnTo>
                    <a:lnTo>
                      <a:pt x="180" y="49"/>
                    </a:lnTo>
                    <a:lnTo>
                      <a:pt x="178" y="51"/>
                    </a:lnTo>
                    <a:lnTo>
                      <a:pt x="175" y="51"/>
                    </a:lnTo>
                    <a:lnTo>
                      <a:pt x="175" y="51"/>
                    </a:lnTo>
                    <a:lnTo>
                      <a:pt x="173" y="49"/>
                    </a:lnTo>
                    <a:lnTo>
                      <a:pt x="173" y="49"/>
                    </a:lnTo>
                    <a:lnTo>
                      <a:pt x="171" y="49"/>
                    </a:lnTo>
                    <a:lnTo>
                      <a:pt x="171" y="49"/>
                    </a:lnTo>
                    <a:lnTo>
                      <a:pt x="169" y="49"/>
                    </a:lnTo>
                    <a:lnTo>
                      <a:pt x="169" y="51"/>
                    </a:lnTo>
                    <a:lnTo>
                      <a:pt x="167" y="51"/>
                    </a:lnTo>
                    <a:lnTo>
                      <a:pt x="164" y="51"/>
                    </a:lnTo>
                    <a:lnTo>
                      <a:pt x="164" y="51"/>
                    </a:lnTo>
                    <a:lnTo>
                      <a:pt x="162" y="53"/>
                    </a:lnTo>
                    <a:lnTo>
                      <a:pt x="160" y="53"/>
                    </a:lnTo>
                    <a:lnTo>
                      <a:pt x="160" y="53"/>
                    </a:lnTo>
                    <a:lnTo>
                      <a:pt x="153" y="53"/>
                    </a:lnTo>
                    <a:lnTo>
                      <a:pt x="153" y="51"/>
                    </a:lnTo>
                    <a:lnTo>
                      <a:pt x="151" y="51"/>
                    </a:lnTo>
                    <a:lnTo>
                      <a:pt x="151" y="51"/>
                    </a:lnTo>
                    <a:lnTo>
                      <a:pt x="151" y="49"/>
                    </a:lnTo>
                    <a:lnTo>
                      <a:pt x="149" y="49"/>
                    </a:lnTo>
                    <a:lnTo>
                      <a:pt x="147" y="51"/>
                    </a:lnTo>
                    <a:lnTo>
                      <a:pt x="147" y="51"/>
                    </a:lnTo>
                    <a:lnTo>
                      <a:pt x="144" y="49"/>
                    </a:lnTo>
                    <a:lnTo>
                      <a:pt x="142" y="49"/>
                    </a:lnTo>
                    <a:lnTo>
                      <a:pt x="140" y="47"/>
                    </a:lnTo>
                    <a:lnTo>
                      <a:pt x="140" y="47"/>
                    </a:lnTo>
                    <a:lnTo>
                      <a:pt x="140" y="45"/>
                    </a:lnTo>
                    <a:lnTo>
                      <a:pt x="138" y="42"/>
                    </a:lnTo>
                    <a:lnTo>
                      <a:pt x="133" y="45"/>
                    </a:lnTo>
                    <a:lnTo>
                      <a:pt x="127" y="47"/>
                    </a:lnTo>
                    <a:lnTo>
                      <a:pt x="127" y="47"/>
                    </a:lnTo>
                    <a:lnTo>
                      <a:pt x="124" y="47"/>
                    </a:lnTo>
                    <a:lnTo>
                      <a:pt x="122" y="45"/>
                    </a:lnTo>
                    <a:lnTo>
                      <a:pt x="120" y="47"/>
                    </a:lnTo>
                    <a:lnTo>
                      <a:pt x="118" y="47"/>
                    </a:lnTo>
                    <a:lnTo>
                      <a:pt x="118" y="49"/>
                    </a:lnTo>
                    <a:lnTo>
                      <a:pt x="118" y="49"/>
                    </a:lnTo>
                    <a:lnTo>
                      <a:pt x="116" y="51"/>
                    </a:lnTo>
                    <a:lnTo>
                      <a:pt x="113" y="51"/>
                    </a:lnTo>
                    <a:lnTo>
                      <a:pt x="113" y="51"/>
                    </a:lnTo>
                    <a:lnTo>
                      <a:pt x="111" y="56"/>
                    </a:lnTo>
                    <a:lnTo>
                      <a:pt x="111" y="58"/>
                    </a:lnTo>
                    <a:lnTo>
                      <a:pt x="107" y="64"/>
                    </a:lnTo>
                    <a:lnTo>
                      <a:pt x="105" y="64"/>
                    </a:lnTo>
                    <a:lnTo>
                      <a:pt x="100" y="67"/>
                    </a:lnTo>
                    <a:lnTo>
                      <a:pt x="98" y="67"/>
                    </a:lnTo>
                    <a:lnTo>
                      <a:pt x="91" y="64"/>
                    </a:lnTo>
                    <a:lnTo>
                      <a:pt x="89" y="64"/>
                    </a:lnTo>
                    <a:lnTo>
                      <a:pt x="87" y="64"/>
                    </a:lnTo>
                    <a:lnTo>
                      <a:pt x="80" y="69"/>
                    </a:lnTo>
                    <a:lnTo>
                      <a:pt x="78" y="69"/>
                    </a:lnTo>
                    <a:lnTo>
                      <a:pt x="78" y="71"/>
                    </a:lnTo>
                    <a:lnTo>
                      <a:pt x="76" y="69"/>
                    </a:lnTo>
                    <a:lnTo>
                      <a:pt x="74" y="69"/>
                    </a:lnTo>
                    <a:lnTo>
                      <a:pt x="74" y="69"/>
                    </a:lnTo>
                    <a:lnTo>
                      <a:pt x="71" y="69"/>
                    </a:lnTo>
                    <a:lnTo>
                      <a:pt x="71" y="71"/>
                    </a:lnTo>
                    <a:lnTo>
                      <a:pt x="74" y="73"/>
                    </a:lnTo>
                    <a:lnTo>
                      <a:pt x="74" y="73"/>
                    </a:lnTo>
                    <a:lnTo>
                      <a:pt x="71" y="76"/>
                    </a:lnTo>
                    <a:lnTo>
                      <a:pt x="71" y="78"/>
                    </a:lnTo>
                    <a:lnTo>
                      <a:pt x="69" y="80"/>
                    </a:lnTo>
                    <a:lnTo>
                      <a:pt x="67" y="80"/>
                    </a:lnTo>
                    <a:lnTo>
                      <a:pt x="62" y="80"/>
                    </a:lnTo>
                    <a:lnTo>
                      <a:pt x="60" y="80"/>
                    </a:lnTo>
                    <a:lnTo>
                      <a:pt x="60" y="78"/>
                    </a:lnTo>
                    <a:lnTo>
                      <a:pt x="60" y="78"/>
                    </a:lnTo>
                    <a:lnTo>
                      <a:pt x="58" y="76"/>
                    </a:lnTo>
                    <a:lnTo>
                      <a:pt x="58" y="76"/>
                    </a:lnTo>
                    <a:lnTo>
                      <a:pt x="58" y="76"/>
                    </a:lnTo>
                    <a:lnTo>
                      <a:pt x="56" y="76"/>
                    </a:lnTo>
                    <a:lnTo>
                      <a:pt x="56" y="76"/>
                    </a:lnTo>
                    <a:lnTo>
                      <a:pt x="54" y="76"/>
                    </a:lnTo>
                    <a:lnTo>
                      <a:pt x="54" y="76"/>
                    </a:lnTo>
                    <a:lnTo>
                      <a:pt x="51" y="76"/>
                    </a:lnTo>
                    <a:lnTo>
                      <a:pt x="49" y="76"/>
                    </a:lnTo>
                    <a:lnTo>
                      <a:pt x="49" y="73"/>
                    </a:lnTo>
                    <a:lnTo>
                      <a:pt x="49" y="73"/>
                    </a:lnTo>
                    <a:lnTo>
                      <a:pt x="49" y="73"/>
                    </a:lnTo>
                    <a:lnTo>
                      <a:pt x="47" y="73"/>
                    </a:lnTo>
                    <a:lnTo>
                      <a:pt x="47" y="76"/>
                    </a:lnTo>
                    <a:lnTo>
                      <a:pt x="47" y="76"/>
                    </a:lnTo>
                    <a:lnTo>
                      <a:pt x="47" y="76"/>
                    </a:lnTo>
                    <a:lnTo>
                      <a:pt x="45" y="78"/>
                    </a:lnTo>
                    <a:lnTo>
                      <a:pt x="43" y="78"/>
                    </a:lnTo>
                    <a:lnTo>
                      <a:pt x="43" y="78"/>
                    </a:lnTo>
                    <a:lnTo>
                      <a:pt x="43" y="80"/>
                    </a:lnTo>
                    <a:lnTo>
                      <a:pt x="43" y="80"/>
                    </a:lnTo>
                    <a:lnTo>
                      <a:pt x="43" y="82"/>
                    </a:lnTo>
                    <a:lnTo>
                      <a:pt x="40" y="82"/>
                    </a:lnTo>
                    <a:lnTo>
                      <a:pt x="40" y="82"/>
                    </a:lnTo>
                    <a:lnTo>
                      <a:pt x="36" y="84"/>
                    </a:lnTo>
                    <a:lnTo>
                      <a:pt x="36" y="84"/>
                    </a:lnTo>
                    <a:lnTo>
                      <a:pt x="34" y="84"/>
                    </a:lnTo>
                    <a:lnTo>
                      <a:pt x="34" y="87"/>
                    </a:lnTo>
                    <a:lnTo>
                      <a:pt x="36" y="89"/>
                    </a:lnTo>
                    <a:lnTo>
                      <a:pt x="36" y="91"/>
                    </a:lnTo>
                    <a:lnTo>
                      <a:pt x="36" y="93"/>
                    </a:lnTo>
                    <a:lnTo>
                      <a:pt x="36" y="93"/>
                    </a:lnTo>
                    <a:lnTo>
                      <a:pt x="34" y="98"/>
                    </a:lnTo>
                    <a:lnTo>
                      <a:pt x="34" y="98"/>
                    </a:lnTo>
                    <a:lnTo>
                      <a:pt x="31" y="98"/>
                    </a:lnTo>
                    <a:lnTo>
                      <a:pt x="31" y="98"/>
                    </a:lnTo>
                    <a:lnTo>
                      <a:pt x="31" y="98"/>
                    </a:lnTo>
                    <a:lnTo>
                      <a:pt x="31" y="95"/>
                    </a:lnTo>
                    <a:lnTo>
                      <a:pt x="31" y="95"/>
                    </a:lnTo>
                    <a:lnTo>
                      <a:pt x="31" y="95"/>
                    </a:lnTo>
                    <a:lnTo>
                      <a:pt x="31" y="95"/>
                    </a:lnTo>
                    <a:lnTo>
                      <a:pt x="29" y="98"/>
                    </a:lnTo>
                    <a:lnTo>
                      <a:pt x="29" y="98"/>
                    </a:lnTo>
                    <a:lnTo>
                      <a:pt x="23" y="95"/>
                    </a:lnTo>
                    <a:lnTo>
                      <a:pt x="20" y="95"/>
                    </a:lnTo>
                    <a:lnTo>
                      <a:pt x="20" y="98"/>
                    </a:lnTo>
                    <a:lnTo>
                      <a:pt x="18" y="100"/>
                    </a:lnTo>
                    <a:lnTo>
                      <a:pt x="16" y="102"/>
                    </a:lnTo>
                    <a:lnTo>
                      <a:pt x="16" y="102"/>
                    </a:lnTo>
                    <a:lnTo>
                      <a:pt x="14" y="102"/>
                    </a:lnTo>
                    <a:lnTo>
                      <a:pt x="11" y="104"/>
                    </a:lnTo>
                    <a:lnTo>
                      <a:pt x="11" y="104"/>
                    </a:lnTo>
                    <a:lnTo>
                      <a:pt x="9" y="102"/>
                    </a:lnTo>
                    <a:lnTo>
                      <a:pt x="7" y="102"/>
                    </a:lnTo>
                    <a:lnTo>
                      <a:pt x="5" y="100"/>
                    </a:lnTo>
                    <a:lnTo>
                      <a:pt x="5" y="100"/>
                    </a:lnTo>
                    <a:lnTo>
                      <a:pt x="5" y="98"/>
                    </a:lnTo>
                    <a:lnTo>
                      <a:pt x="3" y="95"/>
                    </a:lnTo>
                    <a:lnTo>
                      <a:pt x="3" y="95"/>
                    </a:lnTo>
                    <a:lnTo>
                      <a:pt x="0" y="93"/>
                    </a:lnTo>
                    <a:lnTo>
                      <a:pt x="0" y="93"/>
                    </a:lnTo>
                    <a:lnTo>
                      <a:pt x="7" y="173"/>
                    </a:lnTo>
                    <a:lnTo>
                      <a:pt x="9" y="195"/>
                    </a:lnTo>
                    <a:lnTo>
                      <a:pt x="9" y="197"/>
                    </a:lnTo>
                    <a:lnTo>
                      <a:pt x="9" y="197"/>
                    </a:lnTo>
                    <a:lnTo>
                      <a:pt x="9" y="202"/>
                    </a:lnTo>
                    <a:lnTo>
                      <a:pt x="9" y="211"/>
                    </a:lnTo>
                    <a:lnTo>
                      <a:pt x="9" y="213"/>
                    </a:lnTo>
                    <a:lnTo>
                      <a:pt x="9" y="215"/>
                    </a:lnTo>
                    <a:lnTo>
                      <a:pt x="9" y="217"/>
                    </a:lnTo>
                    <a:lnTo>
                      <a:pt x="9" y="217"/>
                    </a:lnTo>
                    <a:lnTo>
                      <a:pt x="9" y="217"/>
                    </a:lnTo>
                    <a:lnTo>
                      <a:pt x="11" y="217"/>
                    </a:lnTo>
                    <a:lnTo>
                      <a:pt x="11" y="220"/>
                    </a:lnTo>
                    <a:lnTo>
                      <a:pt x="16" y="220"/>
                    </a:lnTo>
                    <a:lnTo>
                      <a:pt x="16" y="220"/>
                    </a:lnTo>
                    <a:lnTo>
                      <a:pt x="18" y="222"/>
                    </a:lnTo>
                    <a:lnTo>
                      <a:pt x="18" y="222"/>
                    </a:lnTo>
                    <a:lnTo>
                      <a:pt x="18" y="224"/>
                    </a:lnTo>
                    <a:lnTo>
                      <a:pt x="18" y="224"/>
                    </a:lnTo>
                    <a:lnTo>
                      <a:pt x="18" y="226"/>
                    </a:lnTo>
                    <a:lnTo>
                      <a:pt x="18" y="226"/>
                    </a:lnTo>
                    <a:lnTo>
                      <a:pt x="18" y="231"/>
                    </a:lnTo>
                    <a:lnTo>
                      <a:pt x="16" y="233"/>
                    </a:lnTo>
                    <a:lnTo>
                      <a:pt x="16" y="235"/>
                    </a:lnTo>
                    <a:lnTo>
                      <a:pt x="16" y="237"/>
                    </a:lnTo>
                    <a:lnTo>
                      <a:pt x="18" y="237"/>
                    </a:lnTo>
                    <a:lnTo>
                      <a:pt x="20" y="240"/>
                    </a:lnTo>
                    <a:lnTo>
                      <a:pt x="25" y="246"/>
                    </a:lnTo>
                    <a:lnTo>
                      <a:pt x="27" y="246"/>
                    </a:lnTo>
                    <a:lnTo>
                      <a:pt x="27" y="246"/>
                    </a:lnTo>
                    <a:lnTo>
                      <a:pt x="29" y="246"/>
                    </a:lnTo>
                    <a:lnTo>
                      <a:pt x="29" y="246"/>
                    </a:lnTo>
                    <a:lnTo>
                      <a:pt x="31" y="246"/>
                    </a:lnTo>
                    <a:lnTo>
                      <a:pt x="31" y="246"/>
                    </a:lnTo>
                    <a:lnTo>
                      <a:pt x="36" y="248"/>
                    </a:lnTo>
                    <a:lnTo>
                      <a:pt x="36" y="251"/>
                    </a:lnTo>
                    <a:lnTo>
                      <a:pt x="36" y="251"/>
                    </a:lnTo>
                    <a:lnTo>
                      <a:pt x="38" y="251"/>
                    </a:lnTo>
                    <a:lnTo>
                      <a:pt x="38" y="251"/>
                    </a:lnTo>
                    <a:lnTo>
                      <a:pt x="40" y="253"/>
                    </a:lnTo>
                    <a:lnTo>
                      <a:pt x="40" y="255"/>
                    </a:lnTo>
                    <a:lnTo>
                      <a:pt x="40" y="257"/>
                    </a:lnTo>
                    <a:lnTo>
                      <a:pt x="40" y="257"/>
                    </a:lnTo>
                    <a:lnTo>
                      <a:pt x="40" y="259"/>
                    </a:lnTo>
                    <a:lnTo>
                      <a:pt x="40" y="259"/>
                    </a:lnTo>
                    <a:lnTo>
                      <a:pt x="40" y="262"/>
                    </a:lnTo>
                    <a:lnTo>
                      <a:pt x="43" y="264"/>
                    </a:lnTo>
                    <a:lnTo>
                      <a:pt x="43" y="264"/>
                    </a:lnTo>
                    <a:lnTo>
                      <a:pt x="43" y="266"/>
                    </a:lnTo>
                    <a:lnTo>
                      <a:pt x="43" y="266"/>
                    </a:lnTo>
                    <a:lnTo>
                      <a:pt x="49" y="271"/>
                    </a:lnTo>
                    <a:lnTo>
                      <a:pt x="49" y="273"/>
                    </a:lnTo>
                    <a:lnTo>
                      <a:pt x="49" y="273"/>
                    </a:lnTo>
                    <a:lnTo>
                      <a:pt x="51" y="273"/>
                    </a:lnTo>
                    <a:lnTo>
                      <a:pt x="51" y="273"/>
                    </a:lnTo>
                    <a:lnTo>
                      <a:pt x="54" y="273"/>
                    </a:lnTo>
                    <a:lnTo>
                      <a:pt x="54" y="273"/>
                    </a:lnTo>
                    <a:lnTo>
                      <a:pt x="54" y="273"/>
                    </a:lnTo>
                    <a:lnTo>
                      <a:pt x="58" y="277"/>
                    </a:lnTo>
                    <a:lnTo>
                      <a:pt x="58" y="279"/>
                    </a:lnTo>
                    <a:lnTo>
                      <a:pt x="58" y="279"/>
                    </a:lnTo>
                    <a:lnTo>
                      <a:pt x="60" y="279"/>
                    </a:lnTo>
                    <a:lnTo>
                      <a:pt x="60" y="279"/>
                    </a:lnTo>
                    <a:lnTo>
                      <a:pt x="62" y="279"/>
                    </a:lnTo>
                    <a:lnTo>
                      <a:pt x="62" y="282"/>
                    </a:lnTo>
                    <a:lnTo>
                      <a:pt x="62" y="282"/>
                    </a:lnTo>
                    <a:lnTo>
                      <a:pt x="65" y="284"/>
                    </a:lnTo>
                    <a:lnTo>
                      <a:pt x="65" y="284"/>
                    </a:lnTo>
                    <a:lnTo>
                      <a:pt x="65" y="284"/>
                    </a:lnTo>
                    <a:lnTo>
                      <a:pt x="71" y="288"/>
                    </a:lnTo>
                    <a:lnTo>
                      <a:pt x="74" y="288"/>
                    </a:lnTo>
                    <a:lnTo>
                      <a:pt x="74" y="288"/>
                    </a:lnTo>
                    <a:lnTo>
                      <a:pt x="76" y="290"/>
                    </a:lnTo>
                    <a:lnTo>
                      <a:pt x="76" y="293"/>
                    </a:lnTo>
                    <a:lnTo>
                      <a:pt x="78" y="293"/>
                    </a:lnTo>
                    <a:lnTo>
                      <a:pt x="78" y="293"/>
                    </a:lnTo>
                    <a:lnTo>
                      <a:pt x="85" y="295"/>
                    </a:lnTo>
                    <a:lnTo>
                      <a:pt x="85" y="295"/>
                    </a:lnTo>
                    <a:lnTo>
                      <a:pt x="87" y="297"/>
                    </a:lnTo>
                    <a:lnTo>
                      <a:pt x="89" y="299"/>
                    </a:lnTo>
                    <a:lnTo>
                      <a:pt x="89" y="302"/>
                    </a:lnTo>
                    <a:lnTo>
                      <a:pt x="91" y="302"/>
                    </a:lnTo>
                    <a:lnTo>
                      <a:pt x="93" y="302"/>
                    </a:lnTo>
                    <a:lnTo>
                      <a:pt x="93" y="302"/>
                    </a:lnTo>
                    <a:lnTo>
                      <a:pt x="93" y="302"/>
                    </a:lnTo>
                    <a:lnTo>
                      <a:pt x="93" y="304"/>
                    </a:lnTo>
                    <a:lnTo>
                      <a:pt x="96" y="304"/>
                    </a:lnTo>
                    <a:lnTo>
                      <a:pt x="96" y="306"/>
                    </a:lnTo>
                    <a:lnTo>
                      <a:pt x="98" y="306"/>
                    </a:lnTo>
                    <a:lnTo>
                      <a:pt x="105" y="308"/>
                    </a:lnTo>
                    <a:lnTo>
                      <a:pt x="105" y="308"/>
                    </a:lnTo>
                    <a:lnTo>
                      <a:pt x="107" y="310"/>
                    </a:lnTo>
                    <a:lnTo>
                      <a:pt x="109" y="310"/>
                    </a:lnTo>
                    <a:lnTo>
                      <a:pt x="111" y="313"/>
                    </a:lnTo>
                    <a:lnTo>
                      <a:pt x="111" y="313"/>
                    </a:lnTo>
                    <a:lnTo>
                      <a:pt x="116" y="315"/>
                    </a:lnTo>
                    <a:lnTo>
                      <a:pt x="116" y="315"/>
                    </a:lnTo>
                    <a:lnTo>
                      <a:pt x="118" y="315"/>
                    </a:lnTo>
                    <a:lnTo>
                      <a:pt x="118" y="315"/>
                    </a:lnTo>
                    <a:lnTo>
                      <a:pt x="120" y="315"/>
                    </a:lnTo>
                    <a:lnTo>
                      <a:pt x="120" y="315"/>
                    </a:lnTo>
                    <a:lnTo>
                      <a:pt x="120" y="317"/>
                    </a:lnTo>
                    <a:lnTo>
                      <a:pt x="122" y="315"/>
                    </a:lnTo>
                    <a:lnTo>
                      <a:pt x="124" y="315"/>
                    </a:lnTo>
                    <a:lnTo>
                      <a:pt x="124" y="315"/>
                    </a:lnTo>
                    <a:lnTo>
                      <a:pt x="127" y="315"/>
                    </a:lnTo>
                    <a:lnTo>
                      <a:pt x="127" y="315"/>
                    </a:lnTo>
                    <a:lnTo>
                      <a:pt x="127" y="315"/>
                    </a:lnTo>
                    <a:lnTo>
                      <a:pt x="127" y="317"/>
                    </a:lnTo>
                    <a:lnTo>
                      <a:pt x="127" y="317"/>
                    </a:lnTo>
                    <a:lnTo>
                      <a:pt x="127" y="319"/>
                    </a:lnTo>
                    <a:lnTo>
                      <a:pt x="129" y="319"/>
                    </a:lnTo>
                    <a:lnTo>
                      <a:pt x="131" y="319"/>
                    </a:lnTo>
                    <a:lnTo>
                      <a:pt x="131" y="319"/>
                    </a:lnTo>
                    <a:lnTo>
                      <a:pt x="133" y="319"/>
                    </a:lnTo>
                    <a:lnTo>
                      <a:pt x="136" y="322"/>
                    </a:lnTo>
                    <a:lnTo>
                      <a:pt x="136" y="322"/>
                    </a:lnTo>
                    <a:lnTo>
                      <a:pt x="138" y="322"/>
                    </a:lnTo>
                    <a:lnTo>
                      <a:pt x="138" y="322"/>
                    </a:lnTo>
                    <a:lnTo>
                      <a:pt x="140" y="324"/>
                    </a:lnTo>
                    <a:lnTo>
                      <a:pt x="140" y="326"/>
                    </a:lnTo>
                    <a:lnTo>
                      <a:pt x="142" y="328"/>
                    </a:lnTo>
                    <a:lnTo>
                      <a:pt x="144" y="330"/>
                    </a:lnTo>
                    <a:lnTo>
                      <a:pt x="147" y="333"/>
                    </a:lnTo>
                    <a:lnTo>
                      <a:pt x="147" y="333"/>
                    </a:lnTo>
                    <a:lnTo>
                      <a:pt x="149" y="333"/>
                    </a:lnTo>
                    <a:lnTo>
                      <a:pt x="151" y="335"/>
                    </a:lnTo>
                    <a:lnTo>
                      <a:pt x="156" y="337"/>
                    </a:lnTo>
                    <a:lnTo>
                      <a:pt x="156" y="337"/>
                    </a:lnTo>
                    <a:lnTo>
                      <a:pt x="158" y="337"/>
                    </a:lnTo>
                    <a:lnTo>
                      <a:pt x="158" y="339"/>
                    </a:lnTo>
                    <a:lnTo>
                      <a:pt x="158" y="339"/>
                    </a:lnTo>
                    <a:lnTo>
                      <a:pt x="160" y="339"/>
                    </a:lnTo>
                    <a:lnTo>
                      <a:pt x="162" y="337"/>
                    </a:lnTo>
                    <a:lnTo>
                      <a:pt x="162" y="337"/>
                    </a:lnTo>
                    <a:lnTo>
                      <a:pt x="162" y="339"/>
                    </a:lnTo>
                    <a:lnTo>
                      <a:pt x="164" y="339"/>
                    </a:lnTo>
                    <a:lnTo>
                      <a:pt x="164" y="339"/>
                    </a:lnTo>
                    <a:lnTo>
                      <a:pt x="164" y="341"/>
                    </a:lnTo>
                    <a:lnTo>
                      <a:pt x="164" y="341"/>
                    </a:lnTo>
                    <a:lnTo>
                      <a:pt x="162" y="346"/>
                    </a:lnTo>
                    <a:lnTo>
                      <a:pt x="162" y="346"/>
                    </a:lnTo>
                    <a:lnTo>
                      <a:pt x="162" y="346"/>
                    </a:lnTo>
                    <a:lnTo>
                      <a:pt x="162" y="348"/>
                    </a:lnTo>
                    <a:lnTo>
                      <a:pt x="164" y="348"/>
                    </a:lnTo>
                    <a:lnTo>
                      <a:pt x="164" y="348"/>
                    </a:lnTo>
                    <a:lnTo>
                      <a:pt x="164" y="348"/>
                    </a:lnTo>
                    <a:lnTo>
                      <a:pt x="167" y="350"/>
                    </a:lnTo>
                    <a:lnTo>
                      <a:pt x="167" y="350"/>
                    </a:lnTo>
                    <a:lnTo>
                      <a:pt x="167" y="350"/>
                    </a:lnTo>
                    <a:lnTo>
                      <a:pt x="169" y="350"/>
                    </a:lnTo>
                    <a:lnTo>
                      <a:pt x="169" y="350"/>
                    </a:lnTo>
                    <a:lnTo>
                      <a:pt x="171" y="353"/>
                    </a:lnTo>
                    <a:lnTo>
                      <a:pt x="171" y="353"/>
                    </a:lnTo>
                    <a:lnTo>
                      <a:pt x="173" y="353"/>
                    </a:lnTo>
                    <a:lnTo>
                      <a:pt x="173" y="353"/>
                    </a:lnTo>
                    <a:lnTo>
                      <a:pt x="175" y="350"/>
                    </a:lnTo>
                    <a:lnTo>
                      <a:pt x="175" y="348"/>
                    </a:lnTo>
                    <a:lnTo>
                      <a:pt x="180" y="348"/>
                    </a:lnTo>
                    <a:lnTo>
                      <a:pt x="180" y="348"/>
                    </a:lnTo>
                    <a:lnTo>
                      <a:pt x="182" y="348"/>
                    </a:lnTo>
                    <a:lnTo>
                      <a:pt x="182" y="348"/>
                    </a:lnTo>
                    <a:lnTo>
                      <a:pt x="182" y="348"/>
                    </a:lnTo>
                    <a:lnTo>
                      <a:pt x="182" y="348"/>
                    </a:lnTo>
                    <a:lnTo>
                      <a:pt x="182" y="348"/>
                    </a:lnTo>
                    <a:lnTo>
                      <a:pt x="182" y="348"/>
                    </a:lnTo>
                    <a:lnTo>
                      <a:pt x="184" y="350"/>
                    </a:lnTo>
                    <a:lnTo>
                      <a:pt x="184" y="350"/>
                    </a:lnTo>
                    <a:lnTo>
                      <a:pt x="184" y="350"/>
                    </a:lnTo>
                    <a:lnTo>
                      <a:pt x="182" y="353"/>
                    </a:lnTo>
                    <a:lnTo>
                      <a:pt x="182" y="353"/>
                    </a:lnTo>
                    <a:lnTo>
                      <a:pt x="182" y="353"/>
                    </a:lnTo>
                    <a:lnTo>
                      <a:pt x="182" y="355"/>
                    </a:lnTo>
                    <a:lnTo>
                      <a:pt x="182" y="355"/>
                    </a:lnTo>
                    <a:lnTo>
                      <a:pt x="184" y="355"/>
                    </a:lnTo>
                    <a:lnTo>
                      <a:pt x="184" y="355"/>
                    </a:lnTo>
                    <a:lnTo>
                      <a:pt x="187" y="355"/>
                    </a:lnTo>
                    <a:lnTo>
                      <a:pt x="187" y="355"/>
                    </a:lnTo>
                    <a:lnTo>
                      <a:pt x="189" y="355"/>
                    </a:lnTo>
                    <a:lnTo>
                      <a:pt x="189" y="355"/>
                    </a:lnTo>
                    <a:lnTo>
                      <a:pt x="189" y="355"/>
                    </a:lnTo>
                    <a:lnTo>
                      <a:pt x="189" y="355"/>
                    </a:lnTo>
                    <a:lnTo>
                      <a:pt x="191" y="355"/>
                    </a:lnTo>
                    <a:lnTo>
                      <a:pt x="191" y="355"/>
                    </a:lnTo>
                    <a:lnTo>
                      <a:pt x="191" y="355"/>
                    </a:lnTo>
                    <a:lnTo>
                      <a:pt x="195" y="353"/>
                    </a:lnTo>
                    <a:lnTo>
                      <a:pt x="195" y="353"/>
                    </a:lnTo>
                    <a:lnTo>
                      <a:pt x="195" y="353"/>
                    </a:lnTo>
                    <a:lnTo>
                      <a:pt x="195" y="355"/>
                    </a:lnTo>
                    <a:lnTo>
                      <a:pt x="193" y="355"/>
                    </a:lnTo>
                    <a:lnTo>
                      <a:pt x="191" y="357"/>
                    </a:lnTo>
                    <a:lnTo>
                      <a:pt x="191" y="357"/>
                    </a:lnTo>
                    <a:lnTo>
                      <a:pt x="189" y="357"/>
                    </a:lnTo>
                    <a:lnTo>
                      <a:pt x="189" y="357"/>
                    </a:lnTo>
                    <a:lnTo>
                      <a:pt x="189" y="357"/>
                    </a:lnTo>
                    <a:lnTo>
                      <a:pt x="189" y="359"/>
                    </a:lnTo>
                    <a:lnTo>
                      <a:pt x="189" y="359"/>
                    </a:lnTo>
                    <a:lnTo>
                      <a:pt x="189" y="359"/>
                    </a:lnTo>
                    <a:lnTo>
                      <a:pt x="191" y="361"/>
                    </a:lnTo>
                    <a:lnTo>
                      <a:pt x="191" y="361"/>
                    </a:lnTo>
                    <a:lnTo>
                      <a:pt x="191" y="364"/>
                    </a:lnTo>
                    <a:lnTo>
                      <a:pt x="162" y="421"/>
                    </a:lnTo>
                    <a:lnTo>
                      <a:pt x="49" y="665"/>
                    </a:lnTo>
                    <a:lnTo>
                      <a:pt x="47" y="669"/>
                    </a:lnTo>
                    <a:lnTo>
                      <a:pt x="47" y="669"/>
                    </a:lnTo>
                    <a:lnTo>
                      <a:pt x="40" y="674"/>
                    </a:lnTo>
                    <a:lnTo>
                      <a:pt x="40" y="676"/>
                    </a:lnTo>
                    <a:lnTo>
                      <a:pt x="38" y="678"/>
                    </a:lnTo>
                    <a:lnTo>
                      <a:pt x="38" y="681"/>
                    </a:lnTo>
                    <a:lnTo>
                      <a:pt x="38" y="681"/>
                    </a:lnTo>
                    <a:lnTo>
                      <a:pt x="36" y="683"/>
                    </a:lnTo>
                    <a:lnTo>
                      <a:pt x="38" y="685"/>
                    </a:lnTo>
                    <a:lnTo>
                      <a:pt x="38" y="685"/>
                    </a:lnTo>
                    <a:lnTo>
                      <a:pt x="40" y="694"/>
                    </a:lnTo>
                    <a:lnTo>
                      <a:pt x="40" y="696"/>
                    </a:lnTo>
                    <a:lnTo>
                      <a:pt x="43" y="696"/>
                    </a:lnTo>
                    <a:lnTo>
                      <a:pt x="43" y="698"/>
                    </a:lnTo>
                    <a:lnTo>
                      <a:pt x="45" y="700"/>
                    </a:lnTo>
                    <a:lnTo>
                      <a:pt x="47" y="700"/>
                    </a:lnTo>
                    <a:lnTo>
                      <a:pt x="49" y="703"/>
                    </a:lnTo>
                    <a:lnTo>
                      <a:pt x="51" y="707"/>
                    </a:lnTo>
                    <a:lnTo>
                      <a:pt x="54" y="709"/>
                    </a:lnTo>
                    <a:lnTo>
                      <a:pt x="56" y="709"/>
                    </a:lnTo>
                    <a:lnTo>
                      <a:pt x="58" y="714"/>
                    </a:lnTo>
                    <a:lnTo>
                      <a:pt x="58" y="714"/>
                    </a:lnTo>
                    <a:lnTo>
                      <a:pt x="58" y="718"/>
                    </a:lnTo>
                    <a:lnTo>
                      <a:pt x="58" y="720"/>
                    </a:lnTo>
                    <a:lnTo>
                      <a:pt x="58" y="720"/>
                    </a:lnTo>
                    <a:lnTo>
                      <a:pt x="58" y="723"/>
                    </a:lnTo>
                    <a:lnTo>
                      <a:pt x="58" y="723"/>
                    </a:lnTo>
                    <a:lnTo>
                      <a:pt x="58" y="723"/>
                    </a:lnTo>
                    <a:lnTo>
                      <a:pt x="60" y="725"/>
                    </a:lnTo>
                    <a:lnTo>
                      <a:pt x="62" y="727"/>
                    </a:lnTo>
                    <a:lnTo>
                      <a:pt x="67" y="731"/>
                    </a:lnTo>
                    <a:lnTo>
                      <a:pt x="74" y="740"/>
                    </a:lnTo>
                    <a:lnTo>
                      <a:pt x="74" y="745"/>
                    </a:lnTo>
                    <a:lnTo>
                      <a:pt x="76" y="747"/>
                    </a:lnTo>
                    <a:lnTo>
                      <a:pt x="76" y="747"/>
                    </a:lnTo>
                    <a:lnTo>
                      <a:pt x="76" y="749"/>
                    </a:lnTo>
                    <a:lnTo>
                      <a:pt x="78" y="751"/>
                    </a:lnTo>
                    <a:lnTo>
                      <a:pt x="78" y="751"/>
                    </a:lnTo>
                    <a:lnTo>
                      <a:pt x="80" y="754"/>
                    </a:lnTo>
                    <a:lnTo>
                      <a:pt x="80" y="758"/>
                    </a:lnTo>
                    <a:lnTo>
                      <a:pt x="82" y="763"/>
                    </a:lnTo>
                    <a:lnTo>
                      <a:pt x="82" y="765"/>
                    </a:lnTo>
                    <a:lnTo>
                      <a:pt x="85" y="767"/>
                    </a:lnTo>
                    <a:lnTo>
                      <a:pt x="85" y="769"/>
                    </a:lnTo>
                    <a:lnTo>
                      <a:pt x="85" y="769"/>
                    </a:lnTo>
                    <a:lnTo>
                      <a:pt x="85" y="771"/>
                    </a:lnTo>
                    <a:lnTo>
                      <a:pt x="87" y="774"/>
                    </a:lnTo>
                    <a:lnTo>
                      <a:pt x="87" y="776"/>
                    </a:lnTo>
                    <a:lnTo>
                      <a:pt x="87" y="778"/>
                    </a:lnTo>
                    <a:lnTo>
                      <a:pt x="87" y="778"/>
                    </a:lnTo>
                    <a:lnTo>
                      <a:pt x="87" y="778"/>
                    </a:lnTo>
                    <a:lnTo>
                      <a:pt x="91" y="782"/>
                    </a:lnTo>
                    <a:lnTo>
                      <a:pt x="91" y="782"/>
                    </a:lnTo>
                    <a:lnTo>
                      <a:pt x="91" y="785"/>
                    </a:lnTo>
                    <a:lnTo>
                      <a:pt x="93" y="785"/>
                    </a:lnTo>
                    <a:lnTo>
                      <a:pt x="93" y="787"/>
                    </a:lnTo>
                    <a:lnTo>
                      <a:pt x="93" y="787"/>
                    </a:lnTo>
                    <a:lnTo>
                      <a:pt x="98" y="789"/>
                    </a:lnTo>
                    <a:lnTo>
                      <a:pt x="98" y="791"/>
                    </a:lnTo>
                    <a:lnTo>
                      <a:pt x="98" y="791"/>
                    </a:lnTo>
                    <a:lnTo>
                      <a:pt x="98" y="794"/>
                    </a:lnTo>
                    <a:lnTo>
                      <a:pt x="98" y="796"/>
                    </a:lnTo>
                    <a:lnTo>
                      <a:pt x="96" y="798"/>
                    </a:lnTo>
                    <a:lnTo>
                      <a:pt x="96" y="798"/>
                    </a:lnTo>
                    <a:lnTo>
                      <a:pt x="96" y="800"/>
                    </a:lnTo>
                    <a:lnTo>
                      <a:pt x="96" y="800"/>
                    </a:lnTo>
                    <a:lnTo>
                      <a:pt x="96" y="805"/>
                    </a:lnTo>
                    <a:lnTo>
                      <a:pt x="96" y="805"/>
                    </a:lnTo>
                    <a:lnTo>
                      <a:pt x="96" y="807"/>
                    </a:lnTo>
                    <a:lnTo>
                      <a:pt x="96" y="807"/>
                    </a:lnTo>
                    <a:lnTo>
                      <a:pt x="96" y="807"/>
                    </a:lnTo>
                    <a:lnTo>
                      <a:pt x="96" y="809"/>
                    </a:lnTo>
                    <a:lnTo>
                      <a:pt x="96" y="809"/>
                    </a:lnTo>
                    <a:lnTo>
                      <a:pt x="98" y="811"/>
                    </a:lnTo>
                    <a:lnTo>
                      <a:pt x="98" y="811"/>
                    </a:lnTo>
                    <a:lnTo>
                      <a:pt x="98" y="811"/>
                    </a:lnTo>
                    <a:lnTo>
                      <a:pt x="98" y="813"/>
                    </a:lnTo>
                    <a:lnTo>
                      <a:pt x="98" y="813"/>
                    </a:lnTo>
                    <a:lnTo>
                      <a:pt x="98" y="813"/>
                    </a:lnTo>
                    <a:lnTo>
                      <a:pt x="98" y="816"/>
                    </a:lnTo>
                    <a:lnTo>
                      <a:pt x="98" y="818"/>
                    </a:lnTo>
                    <a:lnTo>
                      <a:pt x="98" y="818"/>
                    </a:lnTo>
                    <a:lnTo>
                      <a:pt x="98" y="820"/>
                    </a:lnTo>
                    <a:lnTo>
                      <a:pt x="98" y="820"/>
                    </a:lnTo>
                    <a:lnTo>
                      <a:pt x="98" y="820"/>
                    </a:lnTo>
                    <a:lnTo>
                      <a:pt x="100" y="822"/>
                    </a:lnTo>
                    <a:lnTo>
                      <a:pt x="100" y="822"/>
                    </a:lnTo>
                    <a:lnTo>
                      <a:pt x="100" y="822"/>
                    </a:lnTo>
                    <a:lnTo>
                      <a:pt x="100" y="825"/>
                    </a:lnTo>
                    <a:lnTo>
                      <a:pt x="102" y="827"/>
                    </a:lnTo>
                    <a:lnTo>
                      <a:pt x="102" y="827"/>
                    </a:lnTo>
                    <a:lnTo>
                      <a:pt x="102" y="829"/>
                    </a:lnTo>
                    <a:lnTo>
                      <a:pt x="102" y="831"/>
                    </a:lnTo>
                    <a:lnTo>
                      <a:pt x="102" y="831"/>
                    </a:lnTo>
                    <a:lnTo>
                      <a:pt x="107" y="833"/>
                    </a:lnTo>
                    <a:lnTo>
                      <a:pt x="109" y="833"/>
                    </a:lnTo>
                    <a:lnTo>
                      <a:pt x="109" y="833"/>
                    </a:lnTo>
                    <a:lnTo>
                      <a:pt x="111" y="836"/>
                    </a:lnTo>
                    <a:lnTo>
                      <a:pt x="113" y="838"/>
                    </a:lnTo>
                    <a:lnTo>
                      <a:pt x="118" y="840"/>
                    </a:lnTo>
                    <a:lnTo>
                      <a:pt x="118" y="840"/>
                    </a:lnTo>
                    <a:lnTo>
                      <a:pt x="118" y="840"/>
                    </a:lnTo>
                    <a:lnTo>
                      <a:pt x="118" y="842"/>
                    </a:lnTo>
                    <a:lnTo>
                      <a:pt x="118" y="842"/>
                    </a:lnTo>
                    <a:lnTo>
                      <a:pt x="122" y="845"/>
                    </a:lnTo>
                    <a:lnTo>
                      <a:pt x="122" y="847"/>
                    </a:lnTo>
                    <a:lnTo>
                      <a:pt x="129" y="849"/>
                    </a:lnTo>
                    <a:lnTo>
                      <a:pt x="131" y="849"/>
                    </a:lnTo>
                    <a:lnTo>
                      <a:pt x="131" y="849"/>
                    </a:lnTo>
                    <a:lnTo>
                      <a:pt x="131" y="851"/>
                    </a:lnTo>
                    <a:lnTo>
                      <a:pt x="138" y="853"/>
                    </a:lnTo>
                    <a:lnTo>
                      <a:pt x="138" y="853"/>
                    </a:lnTo>
                    <a:lnTo>
                      <a:pt x="138" y="853"/>
                    </a:lnTo>
                    <a:lnTo>
                      <a:pt x="140" y="856"/>
                    </a:lnTo>
                    <a:lnTo>
                      <a:pt x="140" y="858"/>
                    </a:lnTo>
                    <a:lnTo>
                      <a:pt x="140" y="862"/>
                    </a:lnTo>
                    <a:lnTo>
                      <a:pt x="140" y="864"/>
                    </a:lnTo>
                    <a:lnTo>
                      <a:pt x="140" y="864"/>
                    </a:lnTo>
                    <a:lnTo>
                      <a:pt x="140" y="864"/>
                    </a:lnTo>
                    <a:lnTo>
                      <a:pt x="142" y="867"/>
                    </a:lnTo>
                    <a:lnTo>
                      <a:pt x="144" y="867"/>
                    </a:lnTo>
                    <a:lnTo>
                      <a:pt x="144" y="867"/>
                    </a:lnTo>
                    <a:lnTo>
                      <a:pt x="147" y="867"/>
                    </a:lnTo>
                    <a:lnTo>
                      <a:pt x="147" y="867"/>
                    </a:lnTo>
                    <a:lnTo>
                      <a:pt x="147" y="867"/>
                    </a:lnTo>
                    <a:lnTo>
                      <a:pt x="149" y="867"/>
                    </a:lnTo>
                    <a:lnTo>
                      <a:pt x="151" y="867"/>
                    </a:lnTo>
                    <a:lnTo>
                      <a:pt x="156" y="869"/>
                    </a:lnTo>
                    <a:lnTo>
                      <a:pt x="158" y="869"/>
                    </a:lnTo>
                    <a:lnTo>
                      <a:pt x="158" y="869"/>
                    </a:lnTo>
                    <a:lnTo>
                      <a:pt x="158" y="871"/>
                    </a:lnTo>
                    <a:lnTo>
                      <a:pt x="158" y="871"/>
                    </a:lnTo>
                    <a:lnTo>
                      <a:pt x="160" y="871"/>
                    </a:lnTo>
                    <a:lnTo>
                      <a:pt x="160" y="876"/>
                    </a:lnTo>
                    <a:lnTo>
                      <a:pt x="160" y="878"/>
                    </a:lnTo>
                    <a:lnTo>
                      <a:pt x="160" y="878"/>
                    </a:lnTo>
                    <a:lnTo>
                      <a:pt x="160" y="878"/>
                    </a:lnTo>
                    <a:lnTo>
                      <a:pt x="162" y="878"/>
                    </a:lnTo>
                    <a:lnTo>
                      <a:pt x="164" y="878"/>
                    </a:lnTo>
                    <a:lnTo>
                      <a:pt x="164" y="878"/>
                    </a:lnTo>
                    <a:lnTo>
                      <a:pt x="167" y="878"/>
                    </a:lnTo>
                    <a:lnTo>
                      <a:pt x="167" y="878"/>
                    </a:lnTo>
                    <a:lnTo>
                      <a:pt x="169" y="878"/>
                    </a:lnTo>
                    <a:lnTo>
                      <a:pt x="169" y="878"/>
                    </a:lnTo>
                    <a:lnTo>
                      <a:pt x="169" y="878"/>
                    </a:lnTo>
                    <a:lnTo>
                      <a:pt x="171" y="878"/>
                    </a:lnTo>
                    <a:lnTo>
                      <a:pt x="171" y="878"/>
                    </a:lnTo>
                    <a:lnTo>
                      <a:pt x="175" y="880"/>
                    </a:lnTo>
                    <a:lnTo>
                      <a:pt x="175" y="880"/>
                    </a:lnTo>
                    <a:lnTo>
                      <a:pt x="178" y="882"/>
                    </a:lnTo>
                    <a:lnTo>
                      <a:pt x="182" y="884"/>
                    </a:lnTo>
                    <a:lnTo>
                      <a:pt x="184" y="884"/>
                    </a:lnTo>
                    <a:lnTo>
                      <a:pt x="184" y="884"/>
                    </a:lnTo>
                    <a:lnTo>
                      <a:pt x="284" y="891"/>
                    </a:lnTo>
                    <a:lnTo>
                      <a:pt x="563" y="907"/>
                    </a:lnTo>
                    <a:lnTo>
                      <a:pt x="572" y="909"/>
                    </a:lnTo>
                    <a:lnTo>
                      <a:pt x="641" y="911"/>
                    </a:lnTo>
                    <a:lnTo>
                      <a:pt x="643" y="909"/>
                    </a:lnTo>
                    <a:lnTo>
                      <a:pt x="643" y="907"/>
                    </a:lnTo>
                    <a:lnTo>
                      <a:pt x="645" y="904"/>
                    </a:lnTo>
                    <a:lnTo>
                      <a:pt x="645" y="904"/>
                    </a:lnTo>
                    <a:lnTo>
                      <a:pt x="645" y="904"/>
                    </a:lnTo>
                    <a:lnTo>
                      <a:pt x="647" y="902"/>
                    </a:lnTo>
                    <a:lnTo>
                      <a:pt x="647" y="902"/>
                    </a:lnTo>
                    <a:lnTo>
                      <a:pt x="647" y="902"/>
                    </a:lnTo>
                    <a:lnTo>
                      <a:pt x="647" y="900"/>
                    </a:lnTo>
                    <a:lnTo>
                      <a:pt x="647" y="900"/>
                    </a:lnTo>
                    <a:lnTo>
                      <a:pt x="647" y="900"/>
                    </a:lnTo>
                    <a:lnTo>
                      <a:pt x="647" y="898"/>
                    </a:lnTo>
                    <a:lnTo>
                      <a:pt x="650" y="895"/>
                    </a:lnTo>
                    <a:lnTo>
                      <a:pt x="652" y="893"/>
                    </a:lnTo>
                    <a:lnTo>
                      <a:pt x="652" y="891"/>
                    </a:lnTo>
                    <a:lnTo>
                      <a:pt x="652" y="884"/>
                    </a:lnTo>
                    <a:lnTo>
                      <a:pt x="654" y="878"/>
                    </a:lnTo>
                    <a:lnTo>
                      <a:pt x="654" y="878"/>
                    </a:lnTo>
                    <a:lnTo>
                      <a:pt x="654" y="878"/>
                    </a:lnTo>
                    <a:lnTo>
                      <a:pt x="654" y="876"/>
                    </a:lnTo>
                    <a:lnTo>
                      <a:pt x="654" y="873"/>
                    </a:lnTo>
                    <a:lnTo>
                      <a:pt x="654" y="873"/>
                    </a:lnTo>
                    <a:lnTo>
                      <a:pt x="656" y="871"/>
                    </a:lnTo>
                    <a:lnTo>
                      <a:pt x="658" y="869"/>
                    </a:lnTo>
                    <a:lnTo>
                      <a:pt x="658" y="867"/>
                    </a:lnTo>
                    <a:lnTo>
                      <a:pt x="658" y="867"/>
                    </a:lnTo>
                    <a:lnTo>
                      <a:pt x="661" y="864"/>
                    </a:lnTo>
                    <a:lnTo>
                      <a:pt x="663" y="862"/>
                    </a:lnTo>
                    <a:lnTo>
                      <a:pt x="665" y="862"/>
                    </a:lnTo>
                    <a:lnTo>
                      <a:pt x="670" y="856"/>
                    </a:lnTo>
                    <a:lnTo>
                      <a:pt x="672" y="853"/>
                    </a:lnTo>
                    <a:lnTo>
                      <a:pt x="672" y="851"/>
                    </a:lnTo>
                    <a:lnTo>
                      <a:pt x="672" y="849"/>
                    </a:lnTo>
                    <a:lnTo>
                      <a:pt x="674" y="849"/>
                    </a:lnTo>
                    <a:lnTo>
                      <a:pt x="674" y="847"/>
                    </a:lnTo>
                    <a:lnTo>
                      <a:pt x="674" y="847"/>
                    </a:lnTo>
                    <a:lnTo>
                      <a:pt x="674" y="847"/>
                    </a:lnTo>
                    <a:lnTo>
                      <a:pt x="674" y="845"/>
                    </a:lnTo>
                    <a:lnTo>
                      <a:pt x="676" y="845"/>
                    </a:lnTo>
                    <a:lnTo>
                      <a:pt x="676" y="842"/>
                    </a:lnTo>
                    <a:lnTo>
                      <a:pt x="681" y="840"/>
                    </a:lnTo>
                    <a:lnTo>
                      <a:pt x="683" y="840"/>
                    </a:lnTo>
                    <a:lnTo>
                      <a:pt x="687" y="838"/>
                    </a:lnTo>
                    <a:lnTo>
                      <a:pt x="687" y="838"/>
                    </a:lnTo>
                    <a:lnTo>
                      <a:pt x="689" y="836"/>
                    </a:lnTo>
                    <a:lnTo>
                      <a:pt x="692" y="836"/>
                    </a:lnTo>
                    <a:lnTo>
                      <a:pt x="692" y="833"/>
                    </a:lnTo>
                    <a:lnTo>
                      <a:pt x="692" y="833"/>
                    </a:lnTo>
                    <a:lnTo>
                      <a:pt x="696" y="827"/>
                    </a:lnTo>
                    <a:lnTo>
                      <a:pt x="696" y="827"/>
                    </a:lnTo>
                    <a:lnTo>
                      <a:pt x="696" y="827"/>
                    </a:lnTo>
                    <a:lnTo>
                      <a:pt x="696" y="825"/>
                    </a:lnTo>
                    <a:lnTo>
                      <a:pt x="698" y="820"/>
                    </a:lnTo>
                    <a:lnTo>
                      <a:pt x="698" y="820"/>
                    </a:lnTo>
                    <a:lnTo>
                      <a:pt x="701" y="816"/>
                    </a:lnTo>
                    <a:lnTo>
                      <a:pt x="703" y="809"/>
                    </a:lnTo>
                    <a:lnTo>
                      <a:pt x="705" y="807"/>
                    </a:lnTo>
                    <a:lnTo>
                      <a:pt x="707" y="805"/>
                    </a:lnTo>
                    <a:lnTo>
                      <a:pt x="709" y="805"/>
                    </a:lnTo>
                    <a:lnTo>
                      <a:pt x="709" y="802"/>
                    </a:lnTo>
                    <a:lnTo>
                      <a:pt x="709" y="802"/>
                    </a:lnTo>
                    <a:lnTo>
                      <a:pt x="709" y="800"/>
                    </a:lnTo>
                    <a:lnTo>
                      <a:pt x="716" y="785"/>
                    </a:lnTo>
                    <a:lnTo>
                      <a:pt x="716" y="782"/>
                    </a:lnTo>
                    <a:lnTo>
                      <a:pt x="716" y="780"/>
                    </a:lnTo>
                    <a:lnTo>
                      <a:pt x="716" y="780"/>
                    </a:lnTo>
                    <a:lnTo>
                      <a:pt x="716" y="780"/>
                    </a:lnTo>
                    <a:lnTo>
                      <a:pt x="718" y="780"/>
                    </a:lnTo>
                    <a:lnTo>
                      <a:pt x="718" y="778"/>
                    </a:lnTo>
                    <a:lnTo>
                      <a:pt x="718" y="774"/>
                    </a:lnTo>
                    <a:lnTo>
                      <a:pt x="718" y="771"/>
                    </a:lnTo>
                    <a:lnTo>
                      <a:pt x="721" y="769"/>
                    </a:lnTo>
                    <a:lnTo>
                      <a:pt x="721" y="767"/>
                    </a:lnTo>
                    <a:lnTo>
                      <a:pt x="721" y="767"/>
                    </a:lnTo>
                    <a:lnTo>
                      <a:pt x="721" y="763"/>
                    </a:lnTo>
                    <a:lnTo>
                      <a:pt x="721" y="763"/>
                    </a:lnTo>
                    <a:lnTo>
                      <a:pt x="721" y="760"/>
                    </a:lnTo>
                    <a:lnTo>
                      <a:pt x="721" y="760"/>
                    </a:lnTo>
                    <a:lnTo>
                      <a:pt x="721" y="760"/>
                    </a:lnTo>
                    <a:lnTo>
                      <a:pt x="718" y="760"/>
                    </a:lnTo>
                    <a:lnTo>
                      <a:pt x="716" y="758"/>
                    </a:lnTo>
                    <a:lnTo>
                      <a:pt x="709" y="754"/>
                    </a:lnTo>
                    <a:lnTo>
                      <a:pt x="707" y="751"/>
                    </a:lnTo>
                    <a:lnTo>
                      <a:pt x="705" y="749"/>
                    </a:lnTo>
                    <a:lnTo>
                      <a:pt x="703" y="745"/>
                    </a:lnTo>
                    <a:lnTo>
                      <a:pt x="703" y="743"/>
                    </a:lnTo>
                    <a:lnTo>
                      <a:pt x="705" y="740"/>
                    </a:lnTo>
                    <a:lnTo>
                      <a:pt x="705" y="738"/>
                    </a:lnTo>
                    <a:lnTo>
                      <a:pt x="716" y="725"/>
                    </a:lnTo>
                    <a:lnTo>
                      <a:pt x="718" y="720"/>
                    </a:lnTo>
                    <a:lnTo>
                      <a:pt x="718" y="718"/>
                    </a:lnTo>
                    <a:lnTo>
                      <a:pt x="718" y="707"/>
                    </a:lnTo>
                    <a:lnTo>
                      <a:pt x="716" y="698"/>
                    </a:lnTo>
                    <a:lnTo>
                      <a:pt x="716" y="696"/>
                    </a:lnTo>
                    <a:lnTo>
                      <a:pt x="718" y="694"/>
                    </a:lnTo>
                    <a:lnTo>
                      <a:pt x="729" y="687"/>
                    </a:lnTo>
                    <a:lnTo>
                      <a:pt x="729" y="687"/>
                    </a:lnTo>
                    <a:lnTo>
                      <a:pt x="732" y="685"/>
                    </a:lnTo>
                    <a:lnTo>
                      <a:pt x="740" y="683"/>
                    </a:lnTo>
                    <a:lnTo>
                      <a:pt x="743" y="683"/>
                    </a:lnTo>
                    <a:lnTo>
                      <a:pt x="743" y="683"/>
                    </a:lnTo>
                    <a:lnTo>
                      <a:pt x="745" y="681"/>
                    </a:lnTo>
                    <a:lnTo>
                      <a:pt x="756" y="676"/>
                    </a:lnTo>
                    <a:lnTo>
                      <a:pt x="756" y="676"/>
                    </a:lnTo>
                    <a:lnTo>
                      <a:pt x="758" y="674"/>
                    </a:lnTo>
                    <a:lnTo>
                      <a:pt x="758" y="672"/>
                    </a:lnTo>
                    <a:lnTo>
                      <a:pt x="758" y="669"/>
                    </a:lnTo>
                    <a:lnTo>
                      <a:pt x="758" y="667"/>
                    </a:lnTo>
                    <a:lnTo>
                      <a:pt x="756" y="667"/>
                    </a:lnTo>
                    <a:lnTo>
                      <a:pt x="758" y="667"/>
                    </a:lnTo>
                    <a:lnTo>
                      <a:pt x="758" y="665"/>
                    </a:lnTo>
                    <a:lnTo>
                      <a:pt x="760" y="663"/>
                    </a:lnTo>
                    <a:lnTo>
                      <a:pt x="760" y="661"/>
                    </a:lnTo>
                    <a:lnTo>
                      <a:pt x="760" y="661"/>
                    </a:lnTo>
                    <a:lnTo>
                      <a:pt x="760" y="661"/>
                    </a:lnTo>
                    <a:lnTo>
                      <a:pt x="763" y="658"/>
                    </a:lnTo>
                    <a:lnTo>
                      <a:pt x="767" y="656"/>
                    </a:lnTo>
                    <a:lnTo>
                      <a:pt x="769" y="654"/>
                    </a:lnTo>
                    <a:lnTo>
                      <a:pt x="771" y="654"/>
                    </a:lnTo>
                    <a:lnTo>
                      <a:pt x="778" y="654"/>
                    </a:lnTo>
                    <a:lnTo>
                      <a:pt x="778" y="654"/>
                    </a:lnTo>
                    <a:lnTo>
                      <a:pt x="778" y="654"/>
                    </a:lnTo>
                    <a:lnTo>
                      <a:pt x="778" y="652"/>
                    </a:lnTo>
                    <a:lnTo>
                      <a:pt x="778" y="652"/>
                    </a:lnTo>
                    <a:lnTo>
                      <a:pt x="776" y="652"/>
                    </a:lnTo>
                    <a:lnTo>
                      <a:pt x="776" y="649"/>
                    </a:lnTo>
                    <a:lnTo>
                      <a:pt x="776" y="649"/>
                    </a:lnTo>
                    <a:lnTo>
                      <a:pt x="774" y="647"/>
                    </a:lnTo>
                    <a:lnTo>
                      <a:pt x="774" y="641"/>
                    </a:lnTo>
                    <a:lnTo>
                      <a:pt x="774" y="641"/>
                    </a:lnTo>
                    <a:lnTo>
                      <a:pt x="776" y="638"/>
                    </a:lnTo>
                    <a:lnTo>
                      <a:pt x="783" y="636"/>
                    </a:lnTo>
                    <a:lnTo>
                      <a:pt x="785" y="636"/>
                    </a:lnTo>
                    <a:lnTo>
                      <a:pt x="785" y="632"/>
                    </a:lnTo>
                    <a:lnTo>
                      <a:pt x="783" y="632"/>
                    </a:lnTo>
                    <a:lnTo>
                      <a:pt x="783" y="630"/>
                    </a:lnTo>
                    <a:lnTo>
                      <a:pt x="780" y="630"/>
                    </a:lnTo>
                    <a:lnTo>
                      <a:pt x="780" y="627"/>
                    </a:lnTo>
                    <a:lnTo>
                      <a:pt x="780" y="627"/>
                    </a:lnTo>
                    <a:lnTo>
                      <a:pt x="783" y="625"/>
                    </a:lnTo>
                    <a:lnTo>
                      <a:pt x="783" y="625"/>
                    </a:lnTo>
                    <a:lnTo>
                      <a:pt x="787" y="625"/>
                    </a:lnTo>
                    <a:lnTo>
                      <a:pt x="789" y="623"/>
                    </a:lnTo>
                    <a:lnTo>
                      <a:pt x="789" y="623"/>
                    </a:lnTo>
                    <a:lnTo>
                      <a:pt x="789" y="621"/>
                    </a:lnTo>
                    <a:lnTo>
                      <a:pt x="785" y="616"/>
                    </a:lnTo>
                    <a:lnTo>
                      <a:pt x="785" y="616"/>
                    </a:lnTo>
                    <a:lnTo>
                      <a:pt x="785" y="614"/>
                    </a:lnTo>
                    <a:lnTo>
                      <a:pt x="785" y="610"/>
                    </a:lnTo>
                    <a:lnTo>
                      <a:pt x="785" y="607"/>
                    </a:lnTo>
                    <a:lnTo>
                      <a:pt x="787" y="607"/>
                    </a:lnTo>
                    <a:lnTo>
                      <a:pt x="789" y="607"/>
                    </a:lnTo>
                    <a:lnTo>
                      <a:pt x="791" y="607"/>
                    </a:lnTo>
                    <a:lnTo>
                      <a:pt x="791" y="607"/>
                    </a:lnTo>
                    <a:lnTo>
                      <a:pt x="794" y="603"/>
                    </a:lnTo>
                    <a:lnTo>
                      <a:pt x="796" y="603"/>
                    </a:lnTo>
                    <a:lnTo>
                      <a:pt x="796" y="601"/>
                    </a:lnTo>
                    <a:lnTo>
                      <a:pt x="796" y="601"/>
                    </a:lnTo>
                    <a:lnTo>
                      <a:pt x="794" y="599"/>
                    </a:lnTo>
                    <a:lnTo>
                      <a:pt x="791" y="596"/>
                    </a:lnTo>
                    <a:lnTo>
                      <a:pt x="791" y="596"/>
                    </a:lnTo>
                    <a:lnTo>
                      <a:pt x="791" y="596"/>
                    </a:lnTo>
                    <a:lnTo>
                      <a:pt x="791" y="594"/>
                    </a:lnTo>
                    <a:lnTo>
                      <a:pt x="789" y="594"/>
                    </a:lnTo>
                    <a:lnTo>
                      <a:pt x="787" y="594"/>
                    </a:lnTo>
                    <a:lnTo>
                      <a:pt x="787" y="594"/>
                    </a:lnTo>
                    <a:lnTo>
                      <a:pt x="785" y="592"/>
                    </a:lnTo>
                    <a:lnTo>
                      <a:pt x="783" y="590"/>
                    </a:lnTo>
                    <a:lnTo>
                      <a:pt x="778" y="585"/>
                    </a:lnTo>
                    <a:lnTo>
                      <a:pt x="778" y="583"/>
                    </a:lnTo>
                    <a:lnTo>
                      <a:pt x="776" y="583"/>
                    </a:lnTo>
                    <a:lnTo>
                      <a:pt x="767" y="585"/>
                    </a:lnTo>
                    <a:lnTo>
                      <a:pt x="765" y="585"/>
                    </a:lnTo>
                    <a:lnTo>
                      <a:pt x="765" y="585"/>
                    </a:lnTo>
                    <a:lnTo>
                      <a:pt x="763" y="585"/>
                    </a:lnTo>
                    <a:lnTo>
                      <a:pt x="758" y="583"/>
                    </a:lnTo>
                    <a:lnTo>
                      <a:pt x="756" y="581"/>
                    </a:lnTo>
                    <a:lnTo>
                      <a:pt x="754" y="581"/>
                    </a:lnTo>
                    <a:lnTo>
                      <a:pt x="752" y="581"/>
                    </a:lnTo>
                    <a:lnTo>
                      <a:pt x="752" y="581"/>
                    </a:lnTo>
                    <a:lnTo>
                      <a:pt x="752" y="581"/>
                    </a:lnTo>
                    <a:lnTo>
                      <a:pt x="787" y="552"/>
                    </a:lnTo>
                    <a:lnTo>
                      <a:pt x="820" y="525"/>
                    </a:lnTo>
                    <a:lnTo>
                      <a:pt x="822" y="525"/>
                    </a:lnTo>
                    <a:lnTo>
                      <a:pt x="822" y="525"/>
                    </a:lnTo>
                    <a:lnTo>
                      <a:pt x="822" y="525"/>
                    </a:lnTo>
                    <a:lnTo>
                      <a:pt x="822" y="525"/>
                    </a:lnTo>
                    <a:lnTo>
                      <a:pt x="825" y="525"/>
                    </a:lnTo>
                    <a:lnTo>
                      <a:pt x="825" y="525"/>
                    </a:lnTo>
                    <a:lnTo>
                      <a:pt x="825" y="525"/>
                    </a:lnTo>
                    <a:lnTo>
                      <a:pt x="825" y="525"/>
                    </a:lnTo>
                    <a:lnTo>
                      <a:pt x="825" y="525"/>
                    </a:lnTo>
                    <a:lnTo>
                      <a:pt x="827" y="525"/>
                    </a:lnTo>
                    <a:lnTo>
                      <a:pt x="827" y="525"/>
                    </a:lnTo>
                    <a:lnTo>
                      <a:pt x="827" y="525"/>
                    </a:lnTo>
                    <a:lnTo>
                      <a:pt x="827" y="525"/>
                    </a:lnTo>
                    <a:lnTo>
                      <a:pt x="829" y="525"/>
                    </a:lnTo>
                    <a:lnTo>
                      <a:pt x="831" y="525"/>
                    </a:lnTo>
                    <a:lnTo>
                      <a:pt x="831" y="525"/>
                    </a:lnTo>
                    <a:lnTo>
                      <a:pt x="836" y="521"/>
                    </a:lnTo>
                    <a:lnTo>
                      <a:pt x="838" y="519"/>
                    </a:lnTo>
                    <a:lnTo>
                      <a:pt x="838" y="519"/>
                    </a:lnTo>
                    <a:lnTo>
                      <a:pt x="838" y="519"/>
                    </a:lnTo>
                    <a:lnTo>
                      <a:pt x="838" y="519"/>
                    </a:lnTo>
                    <a:lnTo>
                      <a:pt x="838" y="519"/>
                    </a:lnTo>
                    <a:lnTo>
                      <a:pt x="840" y="519"/>
                    </a:lnTo>
                    <a:lnTo>
                      <a:pt x="840" y="517"/>
                    </a:lnTo>
                    <a:lnTo>
                      <a:pt x="840" y="517"/>
                    </a:lnTo>
                    <a:lnTo>
                      <a:pt x="840" y="514"/>
                    </a:lnTo>
                    <a:lnTo>
                      <a:pt x="842" y="514"/>
                    </a:lnTo>
                    <a:lnTo>
                      <a:pt x="842" y="512"/>
                    </a:lnTo>
                    <a:lnTo>
                      <a:pt x="842" y="512"/>
                    </a:lnTo>
                    <a:lnTo>
                      <a:pt x="845" y="512"/>
                    </a:lnTo>
                    <a:lnTo>
                      <a:pt x="845" y="510"/>
                    </a:lnTo>
                    <a:lnTo>
                      <a:pt x="845" y="510"/>
                    </a:lnTo>
                    <a:lnTo>
                      <a:pt x="845" y="508"/>
                    </a:lnTo>
                    <a:lnTo>
                      <a:pt x="845" y="508"/>
                    </a:lnTo>
                    <a:lnTo>
                      <a:pt x="845" y="508"/>
                    </a:lnTo>
                    <a:lnTo>
                      <a:pt x="845" y="505"/>
                    </a:lnTo>
                    <a:lnTo>
                      <a:pt x="847" y="505"/>
                    </a:lnTo>
                    <a:lnTo>
                      <a:pt x="847" y="503"/>
                    </a:lnTo>
                    <a:lnTo>
                      <a:pt x="849" y="503"/>
                    </a:lnTo>
                    <a:lnTo>
                      <a:pt x="851" y="501"/>
                    </a:lnTo>
                    <a:lnTo>
                      <a:pt x="851" y="501"/>
                    </a:lnTo>
                    <a:lnTo>
                      <a:pt x="853" y="501"/>
                    </a:lnTo>
                    <a:lnTo>
                      <a:pt x="853" y="499"/>
                    </a:lnTo>
                    <a:lnTo>
                      <a:pt x="851" y="499"/>
                    </a:lnTo>
                    <a:lnTo>
                      <a:pt x="851" y="499"/>
                    </a:lnTo>
                    <a:lnTo>
                      <a:pt x="853" y="497"/>
                    </a:lnTo>
                    <a:lnTo>
                      <a:pt x="853" y="494"/>
                    </a:lnTo>
                    <a:lnTo>
                      <a:pt x="856" y="494"/>
                    </a:lnTo>
                    <a:lnTo>
                      <a:pt x="853" y="492"/>
                    </a:lnTo>
                    <a:lnTo>
                      <a:pt x="856" y="492"/>
                    </a:lnTo>
                    <a:lnTo>
                      <a:pt x="856" y="492"/>
                    </a:lnTo>
                    <a:lnTo>
                      <a:pt x="856" y="490"/>
                    </a:lnTo>
                    <a:lnTo>
                      <a:pt x="856" y="488"/>
                    </a:lnTo>
                    <a:lnTo>
                      <a:pt x="856" y="488"/>
                    </a:lnTo>
                    <a:lnTo>
                      <a:pt x="856" y="488"/>
                    </a:lnTo>
                    <a:lnTo>
                      <a:pt x="858" y="488"/>
                    </a:lnTo>
                    <a:lnTo>
                      <a:pt x="858" y="488"/>
                    </a:lnTo>
                    <a:lnTo>
                      <a:pt x="858" y="486"/>
                    </a:lnTo>
                    <a:lnTo>
                      <a:pt x="860" y="486"/>
                    </a:lnTo>
                    <a:lnTo>
                      <a:pt x="860" y="486"/>
                    </a:lnTo>
                    <a:lnTo>
                      <a:pt x="865" y="481"/>
                    </a:lnTo>
                    <a:lnTo>
                      <a:pt x="867" y="479"/>
                    </a:lnTo>
                    <a:lnTo>
                      <a:pt x="867" y="477"/>
                    </a:lnTo>
                    <a:lnTo>
                      <a:pt x="869" y="477"/>
                    </a:lnTo>
                    <a:lnTo>
                      <a:pt x="871" y="474"/>
                    </a:lnTo>
                    <a:lnTo>
                      <a:pt x="871" y="474"/>
                    </a:lnTo>
                    <a:lnTo>
                      <a:pt x="873" y="472"/>
                    </a:lnTo>
                    <a:lnTo>
                      <a:pt x="873" y="470"/>
                    </a:lnTo>
                    <a:lnTo>
                      <a:pt x="876" y="463"/>
                    </a:lnTo>
                    <a:lnTo>
                      <a:pt x="876" y="461"/>
                    </a:lnTo>
                    <a:lnTo>
                      <a:pt x="876" y="461"/>
                    </a:lnTo>
                    <a:lnTo>
                      <a:pt x="876" y="459"/>
                    </a:lnTo>
                    <a:lnTo>
                      <a:pt x="876" y="459"/>
                    </a:lnTo>
                    <a:lnTo>
                      <a:pt x="876" y="459"/>
                    </a:lnTo>
                    <a:lnTo>
                      <a:pt x="876" y="457"/>
                    </a:lnTo>
                    <a:lnTo>
                      <a:pt x="876" y="457"/>
                    </a:lnTo>
                    <a:lnTo>
                      <a:pt x="876" y="457"/>
                    </a:lnTo>
                    <a:lnTo>
                      <a:pt x="876" y="454"/>
                    </a:lnTo>
                    <a:lnTo>
                      <a:pt x="876" y="454"/>
                    </a:lnTo>
                    <a:lnTo>
                      <a:pt x="876" y="454"/>
                    </a:lnTo>
                    <a:lnTo>
                      <a:pt x="878" y="454"/>
                    </a:lnTo>
                    <a:lnTo>
                      <a:pt x="878" y="452"/>
                    </a:lnTo>
                    <a:lnTo>
                      <a:pt x="878" y="452"/>
                    </a:lnTo>
                    <a:lnTo>
                      <a:pt x="878" y="452"/>
                    </a:lnTo>
                    <a:lnTo>
                      <a:pt x="878" y="452"/>
                    </a:lnTo>
                    <a:lnTo>
                      <a:pt x="878" y="452"/>
                    </a:lnTo>
                    <a:lnTo>
                      <a:pt x="878" y="450"/>
                    </a:lnTo>
                    <a:lnTo>
                      <a:pt x="878" y="450"/>
                    </a:lnTo>
                    <a:lnTo>
                      <a:pt x="878" y="450"/>
                    </a:lnTo>
                    <a:lnTo>
                      <a:pt x="878" y="450"/>
                    </a:lnTo>
                    <a:lnTo>
                      <a:pt x="878" y="450"/>
                    </a:lnTo>
                    <a:lnTo>
                      <a:pt x="880" y="450"/>
                    </a:lnTo>
                    <a:lnTo>
                      <a:pt x="880" y="450"/>
                    </a:lnTo>
                    <a:lnTo>
                      <a:pt x="880" y="448"/>
                    </a:lnTo>
                    <a:lnTo>
                      <a:pt x="880" y="448"/>
                    </a:lnTo>
                    <a:lnTo>
                      <a:pt x="880" y="448"/>
                    </a:lnTo>
                    <a:lnTo>
                      <a:pt x="882" y="448"/>
                    </a:lnTo>
                    <a:lnTo>
                      <a:pt x="882" y="446"/>
                    </a:lnTo>
                    <a:lnTo>
                      <a:pt x="882" y="446"/>
                    </a:lnTo>
                    <a:lnTo>
                      <a:pt x="882" y="446"/>
                    </a:lnTo>
                    <a:lnTo>
                      <a:pt x="882" y="446"/>
                    </a:lnTo>
                    <a:lnTo>
                      <a:pt x="882" y="443"/>
                    </a:lnTo>
                    <a:lnTo>
                      <a:pt x="882" y="443"/>
                    </a:lnTo>
                    <a:lnTo>
                      <a:pt x="884" y="441"/>
                    </a:lnTo>
                    <a:lnTo>
                      <a:pt x="882" y="441"/>
                    </a:lnTo>
                    <a:lnTo>
                      <a:pt x="882" y="439"/>
                    </a:lnTo>
                    <a:lnTo>
                      <a:pt x="882" y="439"/>
                    </a:lnTo>
                    <a:lnTo>
                      <a:pt x="882" y="437"/>
                    </a:lnTo>
                    <a:lnTo>
                      <a:pt x="884" y="437"/>
                    </a:lnTo>
                    <a:lnTo>
                      <a:pt x="884" y="437"/>
                    </a:lnTo>
                    <a:lnTo>
                      <a:pt x="884" y="437"/>
                    </a:lnTo>
                    <a:lnTo>
                      <a:pt x="887" y="437"/>
                    </a:lnTo>
                    <a:lnTo>
                      <a:pt x="887" y="435"/>
                    </a:lnTo>
                    <a:lnTo>
                      <a:pt x="889" y="435"/>
                    </a:lnTo>
                    <a:lnTo>
                      <a:pt x="889" y="432"/>
                    </a:lnTo>
                    <a:lnTo>
                      <a:pt x="889" y="432"/>
                    </a:lnTo>
                    <a:lnTo>
                      <a:pt x="889" y="432"/>
                    </a:lnTo>
                    <a:lnTo>
                      <a:pt x="891" y="432"/>
                    </a:lnTo>
                    <a:lnTo>
                      <a:pt x="891" y="432"/>
                    </a:lnTo>
                    <a:lnTo>
                      <a:pt x="891" y="432"/>
                    </a:lnTo>
                    <a:lnTo>
                      <a:pt x="893" y="432"/>
                    </a:lnTo>
                    <a:lnTo>
                      <a:pt x="893" y="430"/>
                    </a:lnTo>
                    <a:lnTo>
                      <a:pt x="893" y="430"/>
                    </a:lnTo>
                    <a:lnTo>
                      <a:pt x="893" y="428"/>
                    </a:lnTo>
                    <a:lnTo>
                      <a:pt x="896" y="428"/>
                    </a:lnTo>
                    <a:lnTo>
                      <a:pt x="896" y="428"/>
                    </a:lnTo>
                    <a:lnTo>
                      <a:pt x="896" y="428"/>
                    </a:lnTo>
                    <a:lnTo>
                      <a:pt x="896" y="426"/>
                    </a:lnTo>
                    <a:lnTo>
                      <a:pt x="896" y="426"/>
                    </a:lnTo>
                    <a:lnTo>
                      <a:pt x="896" y="426"/>
                    </a:lnTo>
                    <a:lnTo>
                      <a:pt x="896" y="426"/>
                    </a:lnTo>
                    <a:lnTo>
                      <a:pt x="898" y="426"/>
                    </a:lnTo>
                    <a:lnTo>
                      <a:pt x="898" y="426"/>
                    </a:lnTo>
                    <a:lnTo>
                      <a:pt x="898" y="426"/>
                    </a:lnTo>
                    <a:lnTo>
                      <a:pt x="896" y="426"/>
                    </a:lnTo>
                    <a:lnTo>
                      <a:pt x="896" y="423"/>
                    </a:lnTo>
                    <a:lnTo>
                      <a:pt x="896" y="423"/>
                    </a:lnTo>
                    <a:lnTo>
                      <a:pt x="896" y="423"/>
                    </a:lnTo>
                    <a:lnTo>
                      <a:pt x="898" y="423"/>
                    </a:lnTo>
                    <a:lnTo>
                      <a:pt x="900" y="421"/>
                    </a:lnTo>
                    <a:lnTo>
                      <a:pt x="900" y="421"/>
                    </a:lnTo>
                    <a:lnTo>
                      <a:pt x="898" y="421"/>
                    </a:lnTo>
                    <a:lnTo>
                      <a:pt x="898" y="419"/>
                    </a:lnTo>
                    <a:lnTo>
                      <a:pt x="900" y="419"/>
                    </a:lnTo>
                    <a:lnTo>
                      <a:pt x="900" y="419"/>
                    </a:lnTo>
                    <a:lnTo>
                      <a:pt x="900" y="419"/>
                    </a:lnTo>
                    <a:lnTo>
                      <a:pt x="900" y="419"/>
                    </a:lnTo>
                    <a:lnTo>
                      <a:pt x="900" y="419"/>
                    </a:lnTo>
                    <a:lnTo>
                      <a:pt x="902" y="419"/>
                    </a:lnTo>
                    <a:lnTo>
                      <a:pt x="902" y="419"/>
                    </a:lnTo>
                    <a:lnTo>
                      <a:pt x="904" y="415"/>
                    </a:lnTo>
                    <a:lnTo>
                      <a:pt x="904" y="410"/>
                    </a:lnTo>
                    <a:lnTo>
                      <a:pt x="904" y="410"/>
                    </a:lnTo>
                    <a:lnTo>
                      <a:pt x="904" y="410"/>
                    </a:lnTo>
                    <a:lnTo>
                      <a:pt x="907" y="410"/>
                    </a:lnTo>
                    <a:lnTo>
                      <a:pt x="907" y="408"/>
                    </a:lnTo>
                    <a:lnTo>
                      <a:pt x="907" y="408"/>
                    </a:lnTo>
                    <a:lnTo>
                      <a:pt x="904" y="401"/>
                    </a:lnTo>
                    <a:lnTo>
                      <a:pt x="904" y="401"/>
                    </a:lnTo>
                    <a:lnTo>
                      <a:pt x="907" y="401"/>
                    </a:lnTo>
                    <a:lnTo>
                      <a:pt x="907" y="401"/>
                    </a:lnTo>
                    <a:lnTo>
                      <a:pt x="907" y="399"/>
                    </a:lnTo>
                    <a:lnTo>
                      <a:pt x="907" y="399"/>
                    </a:lnTo>
                    <a:lnTo>
                      <a:pt x="909" y="399"/>
                    </a:lnTo>
                    <a:lnTo>
                      <a:pt x="909" y="399"/>
                    </a:lnTo>
                    <a:lnTo>
                      <a:pt x="909" y="399"/>
                    </a:lnTo>
                    <a:lnTo>
                      <a:pt x="911" y="397"/>
                    </a:lnTo>
                    <a:lnTo>
                      <a:pt x="911" y="397"/>
                    </a:lnTo>
                    <a:lnTo>
                      <a:pt x="911" y="397"/>
                    </a:lnTo>
                    <a:lnTo>
                      <a:pt x="909" y="397"/>
                    </a:lnTo>
                    <a:lnTo>
                      <a:pt x="909" y="397"/>
                    </a:lnTo>
                    <a:lnTo>
                      <a:pt x="909" y="397"/>
                    </a:lnTo>
                    <a:lnTo>
                      <a:pt x="909" y="395"/>
                    </a:lnTo>
                    <a:lnTo>
                      <a:pt x="909" y="395"/>
                    </a:lnTo>
                    <a:lnTo>
                      <a:pt x="909" y="395"/>
                    </a:lnTo>
                    <a:lnTo>
                      <a:pt x="907" y="395"/>
                    </a:lnTo>
                    <a:lnTo>
                      <a:pt x="904" y="390"/>
                    </a:lnTo>
                    <a:lnTo>
                      <a:pt x="904" y="388"/>
                    </a:lnTo>
                    <a:lnTo>
                      <a:pt x="907" y="386"/>
                    </a:lnTo>
                    <a:lnTo>
                      <a:pt x="907" y="384"/>
                    </a:lnTo>
                    <a:lnTo>
                      <a:pt x="909" y="384"/>
                    </a:lnTo>
                    <a:lnTo>
                      <a:pt x="909" y="384"/>
                    </a:lnTo>
                    <a:lnTo>
                      <a:pt x="909" y="384"/>
                    </a:lnTo>
                    <a:lnTo>
                      <a:pt x="911" y="384"/>
                    </a:lnTo>
                    <a:lnTo>
                      <a:pt x="911" y="384"/>
                    </a:lnTo>
                    <a:lnTo>
                      <a:pt x="913" y="384"/>
                    </a:lnTo>
                    <a:lnTo>
                      <a:pt x="913" y="384"/>
                    </a:lnTo>
                    <a:lnTo>
                      <a:pt x="913" y="381"/>
                    </a:lnTo>
                    <a:lnTo>
                      <a:pt x="915" y="381"/>
                    </a:lnTo>
                    <a:lnTo>
                      <a:pt x="915" y="381"/>
                    </a:lnTo>
                    <a:lnTo>
                      <a:pt x="915" y="377"/>
                    </a:lnTo>
                    <a:lnTo>
                      <a:pt x="915" y="377"/>
                    </a:lnTo>
                    <a:lnTo>
                      <a:pt x="915" y="377"/>
                    </a:lnTo>
                    <a:lnTo>
                      <a:pt x="915" y="377"/>
                    </a:lnTo>
                    <a:lnTo>
                      <a:pt x="915" y="377"/>
                    </a:lnTo>
                    <a:lnTo>
                      <a:pt x="918" y="375"/>
                    </a:lnTo>
                    <a:lnTo>
                      <a:pt x="918" y="375"/>
                    </a:lnTo>
                    <a:lnTo>
                      <a:pt x="920" y="375"/>
                    </a:lnTo>
                    <a:lnTo>
                      <a:pt x="920" y="375"/>
                    </a:lnTo>
                    <a:lnTo>
                      <a:pt x="920" y="375"/>
                    </a:lnTo>
                    <a:lnTo>
                      <a:pt x="922" y="372"/>
                    </a:lnTo>
                    <a:lnTo>
                      <a:pt x="922" y="370"/>
                    </a:lnTo>
                    <a:lnTo>
                      <a:pt x="920" y="368"/>
                    </a:lnTo>
                    <a:lnTo>
                      <a:pt x="920" y="366"/>
                    </a:lnTo>
                    <a:lnTo>
                      <a:pt x="922" y="366"/>
                    </a:lnTo>
                    <a:lnTo>
                      <a:pt x="922" y="366"/>
                    </a:lnTo>
                    <a:lnTo>
                      <a:pt x="922" y="364"/>
                    </a:lnTo>
                    <a:lnTo>
                      <a:pt x="922" y="364"/>
                    </a:lnTo>
                    <a:lnTo>
                      <a:pt x="922" y="364"/>
                    </a:lnTo>
                    <a:lnTo>
                      <a:pt x="922" y="361"/>
                    </a:lnTo>
                    <a:lnTo>
                      <a:pt x="922" y="361"/>
                    </a:lnTo>
                    <a:lnTo>
                      <a:pt x="922" y="364"/>
                    </a:lnTo>
                    <a:lnTo>
                      <a:pt x="920" y="364"/>
                    </a:lnTo>
                    <a:lnTo>
                      <a:pt x="920" y="364"/>
                    </a:lnTo>
                    <a:lnTo>
                      <a:pt x="920" y="364"/>
                    </a:lnTo>
                    <a:lnTo>
                      <a:pt x="920" y="364"/>
                    </a:lnTo>
                    <a:lnTo>
                      <a:pt x="920" y="361"/>
                    </a:lnTo>
                    <a:lnTo>
                      <a:pt x="922" y="359"/>
                    </a:lnTo>
                    <a:lnTo>
                      <a:pt x="922" y="359"/>
                    </a:lnTo>
                    <a:lnTo>
                      <a:pt x="922" y="357"/>
                    </a:lnTo>
                    <a:lnTo>
                      <a:pt x="922" y="355"/>
                    </a:lnTo>
                    <a:lnTo>
                      <a:pt x="922" y="355"/>
                    </a:lnTo>
                    <a:lnTo>
                      <a:pt x="922" y="353"/>
                    </a:lnTo>
                    <a:lnTo>
                      <a:pt x="922" y="353"/>
                    </a:lnTo>
                    <a:lnTo>
                      <a:pt x="922" y="353"/>
                    </a:lnTo>
                    <a:lnTo>
                      <a:pt x="924" y="355"/>
                    </a:lnTo>
                    <a:lnTo>
                      <a:pt x="924" y="355"/>
                    </a:lnTo>
                    <a:lnTo>
                      <a:pt x="927" y="355"/>
                    </a:lnTo>
                    <a:lnTo>
                      <a:pt x="927" y="353"/>
                    </a:lnTo>
                    <a:lnTo>
                      <a:pt x="927" y="353"/>
                    </a:lnTo>
                    <a:lnTo>
                      <a:pt x="927" y="353"/>
                    </a:lnTo>
                    <a:lnTo>
                      <a:pt x="929" y="350"/>
                    </a:lnTo>
                    <a:lnTo>
                      <a:pt x="931" y="348"/>
                    </a:lnTo>
                    <a:lnTo>
                      <a:pt x="931" y="346"/>
                    </a:lnTo>
                    <a:lnTo>
                      <a:pt x="933" y="339"/>
                    </a:lnTo>
                    <a:lnTo>
                      <a:pt x="935" y="335"/>
                    </a:lnTo>
                    <a:lnTo>
                      <a:pt x="938" y="330"/>
                    </a:lnTo>
                    <a:lnTo>
                      <a:pt x="938" y="328"/>
                    </a:lnTo>
                    <a:lnTo>
                      <a:pt x="938" y="328"/>
                    </a:lnTo>
                    <a:lnTo>
                      <a:pt x="935" y="326"/>
                    </a:lnTo>
                    <a:lnTo>
                      <a:pt x="935" y="326"/>
                    </a:lnTo>
                    <a:lnTo>
                      <a:pt x="935" y="326"/>
                    </a:lnTo>
                    <a:lnTo>
                      <a:pt x="938" y="324"/>
                    </a:lnTo>
                    <a:lnTo>
                      <a:pt x="938" y="324"/>
                    </a:lnTo>
                    <a:lnTo>
                      <a:pt x="938" y="324"/>
                    </a:lnTo>
                    <a:lnTo>
                      <a:pt x="938" y="322"/>
                    </a:lnTo>
                    <a:lnTo>
                      <a:pt x="935" y="322"/>
                    </a:lnTo>
                    <a:lnTo>
                      <a:pt x="933" y="322"/>
                    </a:lnTo>
                    <a:lnTo>
                      <a:pt x="931" y="322"/>
                    </a:lnTo>
                    <a:lnTo>
                      <a:pt x="931" y="322"/>
                    </a:lnTo>
                    <a:lnTo>
                      <a:pt x="929" y="319"/>
                    </a:lnTo>
                    <a:lnTo>
                      <a:pt x="929" y="317"/>
                    </a:lnTo>
                    <a:lnTo>
                      <a:pt x="929" y="317"/>
                    </a:lnTo>
                    <a:lnTo>
                      <a:pt x="931" y="317"/>
                    </a:lnTo>
                    <a:lnTo>
                      <a:pt x="931" y="317"/>
                    </a:lnTo>
                    <a:lnTo>
                      <a:pt x="935" y="315"/>
                    </a:lnTo>
                    <a:lnTo>
                      <a:pt x="935" y="315"/>
                    </a:lnTo>
                    <a:lnTo>
                      <a:pt x="935" y="315"/>
                    </a:lnTo>
                    <a:lnTo>
                      <a:pt x="938" y="313"/>
                    </a:lnTo>
                    <a:lnTo>
                      <a:pt x="938" y="313"/>
                    </a:lnTo>
                    <a:lnTo>
                      <a:pt x="938" y="313"/>
                    </a:lnTo>
                    <a:lnTo>
                      <a:pt x="938" y="308"/>
                    </a:lnTo>
                    <a:lnTo>
                      <a:pt x="938" y="308"/>
                    </a:lnTo>
                    <a:lnTo>
                      <a:pt x="938" y="308"/>
                    </a:lnTo>
                    <a:lnTo>
                      <a:pt x="938" y="306"/>
                    </a:lnTo>
                    <a:lnTo>
                      <a:pt x="938" y="306"/>
                    </a:lnTo>
                    <a:lnTo>
                      <a:pt x="940" y="306"/>
                    </a:lnTo>
                    <a:lnTo>
                      <a:pt x="940" y="304"/>
                    </a:lnTo>
                    <a:lnTo>
                      <a:pt x="938" y="304"/>
                    </a:lnTo>
                    <a:lnTo>
                      <a:pt x="938" y="297"/>
                    </a:lnTo>
                    <a:lnTo>
                      <a:pt x="938" y="297"/>
                    </a:lnTo>
                    <a:lnTo>
                      <a:pt x="940" y="295"/>
                    </a:lnTo>
                    <a:lnTo>
                      <a:pt x="940" y="293"/>
                    </a:lnTo>
                    <a:lnTo>
                      <a:pt x="940" y="290"/>
                    </a:lnTo>
                    <a:lnTo>
                      <a:pt x="942" y="290"/>
                    </a:lnTo>
                    <a:lnTo>
                      <a:pt x="944" y="288"/>
                    </a:lnTo>
                    <a:lnTo>
                      <a:pt x="942" y="288"/>
                    </a:lnTo>
                    <a:lnTo>
                      <a:pt x="940" y="286"/>
                    </a:lnTo>
                    <a:lnTo>
                      <a:pt x="940" y="284"/>
                    </a:lnTo>
                    <a:lnTo>
                      <a:pt x="940" y="284"/>
                    </a:lnTo>
                    <a:lnTo>
                      <a:pt x="942" y="284"/>
                    </a:lnTo>
                    <a:lnTo>
                      <a:pt x="942" y="284"/>
                    </a:lnTo>
                    <a:lnTo>
                      <a:pt x="942" y="284"/>
                    </a:lnTo>
                    <a:lnTo>
                      <a:pt x="942" y="282"/>
                    </a:lnTo>
                    <a:lnTo>
                      <a:pt x="942" y="282"/>
                    </a:lnTo>
                    <a:lnTo>
                      <a:pt x="942" y="279"/>
                    </a:lnTo>
                    <a:lnTo>
                      <a:pt x="942" y="279"/>
                    </a:lnTo>
                    <a:lnTo>
                      <a:pt x="944" y="279"/>
                    </a:lnTo>
                    <a:lnTo>
                      <a:pt x="947" y="277"/>
                    </a:lnTo>
                    <a:lnTo>
                      <a:pt x="947" y="277"/>
                    </a:lnTo>
                    <a:lnTo>
                      <a:pt x="947" y="275"/>
                    </a:lnTo>
                    <a:lnTo>
                      <a:pt x="947" y="275"/>
                    </a:lnTo>
                    <a:close/>
                    <a:moveTo>
                      <a:pt x="559" y="224"/>
                    </a:moveTo>
                    <a:lnTo>
                      <a:pt x="561" y="222"/>
                    </a:lnTo>
                    <a:lnTo>
                      <a:pt x="565" y="220"/>
                    </a:lnTo>
                    <a:lnTo>
                      <a:pt x="570" y="215"/>
                    </a:lnTo>
                    <a:lnTo>
                      <a:pt x="574" y="213"/>
                    </a:lnTo>
                    <a:lnTo>
                      <a:pt x="574" y="208"/>
                    </a:lnTo>
                    <a:lnTo>
                      <a:pt x="574" y="206"/>
                    </a:lnTo>
                    <a:lnTo>
                      <a:pt x="574" y="206"/>
                    </a:lnTo>
                    <a:lnTo>
                      <a:pt x="576" y="204"/>
                    </a:lnTo>
                    <a:lnTo>
                      <a:pt x="576" y="204"/>
                    </a:lnTo>
                    <a:lnTo>
                      <a:pt x="576" y="202"/>
                    </a:lnTo>
                    <a:lnTo>
                      <a:pt x="576" y="202"/>
                    </a:lnTo>
                    <a:lnTo>
                      <a:pt x="576" y="200"/>
                    </a:lnTo>
                    <a:lnTo>
                      <a:pt x="576" y="200"/>
                    </a:lnTo>
                    <a:lnTo>
                      <a:pt x="576" y="200"/>
                    </a:lnTo>
                    <a:lnTo>
                      <a:pt x="576" y="200"/>
                    </a:lnTo>
                    <a:lnTo>
                      <a:pt x="576" y="200"/>
                    </a:lnTo>
                    <a:lnTo>
                      <a:pt x="574" y="200"/>
                    </a:lnTo>
                    <a:lnTo>
                      <a:pt x="574" y="200"/>
                    </a:lnTo>
                    <a:lnTo>
                      <a:pt x="572" y="202"/>
                    </a:lnTo>
                    <a:lnTo>
                      <a:pt x="572" y="202"/>
                    </a:lnTo>
                    <a:lnTo>
                      <a:pt x="572" y="202"/>
                    </a:lnTo>
                    <a:lnTo>
                      <a:pt x="570" y="202"/>
                    </a:lnTo>
                    <a:lnTo>
                      <a:pt x="568" y="202"/>
                    </a:lnTo>
                    <a:lnTo>
                      <a:pt x="568" y="204"/>
                    </a:lnTo>
                    <a:lnTo>
                      <a:pt x="565" y="206"/>
                    </a:lnTo>
                    <a:lnTo>
                      <a:pt x="561" y="217"/>
                    </a:lnTo>
                    <a:lnTo>
                      <a:pt x="561" y="217"/>
                    </a:lnTo>
                    <a:lnTo>
                      <a:pt x="559" y="217"/>
                    </a:lnTo>
                    <a:lnTo>
                      <a:pt x="559" y="217"/>
                    </a:lnTo>
                    <a:lnTo>
                      <a:pt x="559" y="220"/>
                    </a:lnTo>
                    <a:lnTo>
                      <a:pt x="559" y="220"/>
                    </a:lnTo>
                    <a:lnTo>
                      <a:pt x="557" y="222"/>
                    </a:lnTo>
                    <a:lnTo>
                      <a:pt x="557" y="222"/>
                    </a:lnTo>
                    <a:lnTo>
                      <a:pt x="557" y="224"/>
                    </a:lnTo>
                    <a:lnTo>
                      <a:pt x="557" y="224"/>
                    </a:lnTo>
                    <a:lnTo>
                      <a:pt x="559" y="224"/>
                    </a:lnTo>
                    <a:close/>
                    <a:moveTo>
                      <a:pt x="583" y="204"/>
                    </a:moveTo>
                    <a:lnTo>
                      <a:pt x="583" y="206"/>
                    </a:lnTo>
                    <a:lnTo>
                      <a:pt x="585" y="211"/>
                    </a:lnTo>
                    <a:lnTo>
                      <a:pt x="588" y="211"/>
                    </a:lnTo>
                    <a:lnTo>
                      <a:pt x="588" y="211"/>
                    </a:lnTo>
                    <a:lnTo>
                      <a:pt x="588" y="213"/>
                    </a:lnTo>
                    <a:lnTo>
                      <a:pt x="588" y="213"/>
                    </a:lnTo>
                    <a:lnTo>
                      <a:pt x="590" y="213"/>
                    </a:lnTo>
                    <a:lnTo>
                      <a:pt x="590" y="213"/>
                    </a:lnTo>
                    <a:lnTo>
                      <a:pt x="592" y="213"/>
                    </a:lnTo>
                    <a:lnTo>
                      <a:pt x="594" y="213"/>
                    </a:lnTo>
                    <a:lnTo>
                      <a:pt x="596" y="211"/>
                    </a:lnTo>
                    <a:lnTo>
                      <a:pt x="596" y="208"/>
                    </a:lnTo>
                    <a:lnTo>
                      <a:pt x="601" y="204"/>
                    </a:lnTo>
                    <a:lnTo>
                      <a:pt x="603" y="204"/>
                    </a:lnTo>
                    <a:lnTo>
                      <a:pt x="608" y="202"/>
                    </a:lnTo>
                    <a:lnTo>
                      <a:pt x="610" y="202"/>
                    </a:lnTo>
                    <a:lnTo>
                      <a:pt x="612" y="200"/>
                    </a:lnTo>
                    <a:lnTo>
                      <a:pt x="612" y="197"/>
                    </a:lnTo>
                    <a:lnTo>
                      <a:pt x="612" y="195"/>
                    </a:lnTo>
                    <a:lnTo>
                      <a:pt x="612" y="195"/>
                    </a:lnTo>
                    <a:lnTo>
                      <a:pt x="612" y="195"/>
                    </a:lnTo>
                    <a:lnTo>
                      <a:pt x="612" y="195"/>
                    </a:lnTo>
                    <a:lnTo>
                      <a:pt x="612" y="193"/>
                    </a:lnTo>
                    <a:lnTo>
                      <a:pt x="612" y="193"/>
                    </a:lnTo>
                    <a:lnTo>
                      <a:pt x="612" y="193"/>
                    </a:lnTo>
                    <a:lnTo>
                      <a:pt x="610" y="191"/>
                    </a:lnTo>
                    <a:lnTo>
                      <a:pt x="610" y="191"/>
                    </a:lnTo>
                    <a:lnTo>
                      <a:pt x="610" y="191"/>
                    </a:lnTo>
                    <a:lnTo>
                      <a:pt x="608" y="191"/>
                    </a:lnTo>
                    <a:lnTo>
                      <a:pt x="605" y="189"/>
                    </a:lnTo>
                    <a:lnTo>
                      <a:pt x="605" y="186"/>
                    </a:lnTo>
                    <a:lnTo>
                      <a:pt x="603" y="186"/>
                    </a:lnTo>
                    <a:lnTo>
                      <a:pt x="599" y="186"/>
                    </a:lnTo>
                    <a:lnTo>
                      <a:pt x="594" y="191"/>
                    </a:lnTo>
                    <a:lnTo>
                      <a:pt x="592" y="191"/>
                    </a:lnTo>
                    <a:lnTo>
                      <a:pt x="590" y="191"/>
                    </a:lnTo>
                    <a:lnTo>
                      <a:pt x="588" y="193"/>
                    </a:lnTo>
                    <a:lnTo>
                      <a:pt x="588" y="195"/>
                    </a:lnTo>
                    <a:lnTo>
                      <a:pt x="583" y="202"/>
                    </a:lnTo>
                    <a:lnTo>
                      <a:pt x="585" y="204"/>
                    </a:lnTo>
                    <a:lnTo>
                      <a:pt x="585" y="204"/>
                    </a:lnTo>
                    <a:lnTo>
                      <a:pt x="585" y="204"/>
                    </a:lnTo>
                    <a:lnTo>
                      <a:pt x="583" y="204"/>
                    </a:lnTo>
                    <a:close/>
                    <a:moveTo>
                      <a:pt x="623" y="175"/>
                    </a:moveTo>
                    <a:lnTo>
                      <a:pt x="623" y="175"/>
                    </a:lnTo>
                    <a:lnTo>
                      <a:pt x="623" y="177"/>
                    </a:lnTo>
                    <a:lnTo>
                      <a:pt x="625" y="177"/>
                    </a:lnTo>
                    <a:lnTo>
                      <a:pt x="625" y="177"/>
                    </a:lnTo>
                    <a:lnTo>
                      <a:pt x="627" y="177"/>
                    </a:lnTo>
                    <a:lnTo>
                      <a:pt x="627" y="177"/>
                    </a:lnTo>
                    <a:lnTo>
                      <a:pt x="627" y="177"/>
                    </a:lnTo>
                    <a:lnTo>
                      <a:pt x="627" y="175"/>
                    </a:lnTo>
                    <a:lnTo>
                      <a:pt x="627" y="175"/>
                    </a:lnTo>
                    <a:lnTo>
                      <a:pt x="627" y="173"/>
                    </a:lnTo>
                    <a:lnTo>
                      <a:pt x="630" y="173"/>
                    </a:lnTo>
                    <a:lnTo>
                      <a:pt x="632" y="173"/>
                    </a:lnTo>
                    <a:lnTo>
                      <a:pt x="632" y="171"/>
                    </a:lnTo>
                    <a:lnTo>
                      <a:pt x="634" y="171"/>
                    </a:lnTo>
                    <a:lnTo>
                      <a:pt x="634" y="171"/>
                    </a:lnTo>
                    <a:lnTo>
                      <a:pt x="634" y="169"/>
                    </a:lnTo>
                    <a:lnTo>
                      <a:pt x="636" y="166"/>
                    </a:lnTo>
                    <a:lnTo>
                      <a:pt x="634" y="164"/>
                    </a:lnTo>
                    <a:lnTo>
                      <a:pt x="634" y="162"/>
                    </a:lnTo>
                    <a:lnTo>
                      <a:pt x="634" y="162"/>
                    </a:lnTo>
                    <a:lnTo>
                      <a:pt x="634" y="160"/>
                    </a:lnTo>
                    <a:lnTo>
                      <a:pt x="632" y="160"/>
                    </a:lnTo>
                    <a:lnTo>
                      <a:pt x="634" y="151"/>
                    </a:lnTo>
                    <a:lnTo>
                      <a:pt x="634" y="149"/>
                    </a:lnTo>
                    <a:lnTo>
                      <a:pt x="632" y="146"/>
                    </a:lnTo>
                    <a:lnTo>
                      <a:pt x="632" y="146"/>
                    </a:lnTo>
                    <a:lnTo>
                      <a:pt x="632" y="144"/>
                    </a:lnTo>
                    <a:lnTo>
                      <a:pt x="632" y="144"/>
                    </a:lnTo>
                    <a:lnTo>
                      <a:pt x="632" y="144"/>
                    </a:lnTo>
                    <a:lnTo>
                      <a:pt x="632" y="144"/>
                    </a:lnTo>
                    <a:lnTo>
                      <a:pt x="627" y="149"/>
                    </a:lnTo>
                    <a:lnTo>
                      <a:pt x="627" y="151"/>
                    </a:lnTo>
                    <a:lnTo>
                      <a:pt x="627" y="151"/>
                    </a:lnTo>
                    <a:lnTo>
                      <a:pt x="627" y="153"/>
                    </a:lnTo>
                    <a:lnTo>
                      <a:pt x="627" y="155"/>
                    </a:lnTo>
                    <a:lnTo>
                      <a:pt x="627" y="155"/>
                    </a:lnTo>
                    <a:lnTo>
                      <a:pt x="627" y="158"/>
                    </a:lnTo>
                    <a:lnTo>
                      <a:pt x="627" y="158"/>
                    </a:lnTo>
                    <a:lnTo>
                      <a:pt x="630" y="158"/>
                    </a:lnTo>
                    <a:lnTo>
                      <a:pt x="630" y="158"/>
                    </a:lnTo>
                    <a:lnTo>
                      <a:pt x="630" y="160"/>
                    </a:lnTo>
                    <a:lnTo>
                      <a:pt x="630" y="160"/>
                    </a:lnTo>
                    <a:lnTo>
                      <a:pt x="627" y="160"/>
                    </a:lnTo>
                    <a:lnTo>
                      <a:pt x="627" y="160"/>
                    </a:lnTo>
                    <a:lnTo>
                      <a:pt x="627" y="160"/>
                    </a:lnTo>
                    <a:lnTo>
                      <a:pt x="627" y="160"/>
                    </a:lnTo>
                    <a:lnTo>
                      <a:pt x="625" y="171"/>
                    </a:lnTo>
                    <a:lnTo>
                      <a:pt x="625" y="171"/>
                    </a:lnTo>
                    <a:lnTo>
                      <a:pt x="623" y="171"/>
                    </a:lnTo>
                    <a:lnTo>
                      <a:pt x="623" y="171"/>
                    </a:lnTo>
                    <a:lnTo>
                      <a:pt x="623" y="171"/>
                    </a:lnTo>
                    <a:lnTo>
                      <a:pt x="623" y="171"/>
                    </a:lnTo>
                    <a:lnTo>
                      <a:pt x="621" y="171"/>
                    </a:lnTo>
                    <a:lnTo>
                      <a:pt x="621" y="171"/>
                    </a:lnTo>
                    <a:lnTo>
                      <a:pt x="621" y="173"/>
                    </a:lnTo>
                    <a:lnTo>
                      <a:pt x="621" y="175"/>
                    </a:lnTo>
                    <a:lnTo>
                      <a:pt x="621" y="175"/>
                    </a:lnTo>
                    <a:lnTo>
                      <a:pt x="623" y="175"/>
                    </a:lnTo>
                    <a:close/>
                    <a:moveTo>
                      <a:pt x="636" y="162"/>
                    </a:moveTo>
                    <a:lnTo>
                      <a:pt x="639" y="164"/>
                    </a:lnTo>
                    <a:lnTo>
                      <a:pt x="641" y="164"/>
                    </a:lnTo>
                    <a:lnTo>
                      <a:pt x="643" y="162"/>
                    </a:lnTo>
                    <a:lnTo>
                      <a:pt x="645" y="162"/>
                    </a:lnTo>
                    <a:lnTo>
                      <a:pt x="647" y="160"/>
                    </a:lnTo>
                    <a:lnTo>
                      <a:pt x="656" y="153"/>
                    </a:lnTo>
                    <a:lnTo>
                      <a:pt x="656" y="151"/>
                    </a:lnTo>
                    <a:lnTo>
                      <a:pt x="656" y="151"/>
                    </a:lnTo>
                    <a:lnTo>
                      <a:pt x="656" y="151"/>
                    </a:lnTo>
                    <a:lnTo>
                      <a:pt x="656" y="151"/>
                    </a:lnTo>
                    <a:lnTo>
                      <a:pt x="656" y="149"/>
                    </a:lnTo>
                    <a:lnTo>
                      <a:pt x="656" y="149"/>
                    </a:lnTo>
                    <a:lnTo>
                      <a:pt x="656" y="146"/>
                    </a:lnTo>
                    <a:lnTo>
                      <a:pt x="656" y="146"/>
                    </a:lnTo>
                    <a:lnTo>
                      <a:pt x="656" y="146"/>
                    </a:lnTo>
                    <a:lnTo>
                      <a:pt x="654" y="142"/>
                    </a:lnTo>
                    <a:lnTo>
                      <a:pt x="652" y="142"/>
                    </a:lnTo>
                    <a:lnTo>
                      <a:pt x="652" y="144"/>
                    </a:lnTo>
                    <a:lnTo>
                      <a:pt x="650" y="144"/>
                    </a:lnTo>
                    <a:lnTo>
                      <a:pt x="650" y="144"/>
                    </a:lnTo>
                    <a:lnTo>
                      <a:pt x="650" y="146"/>
                    </a:lnTo>
                    <a:lnTo>
                      <a:pt x="650" y="146"/>
                    </a:lnTo>
                    <a:lnTo>
                      <a:pt x="650" y="149"/>
                    </a:lnTo>
                    <a:lnTo>
                      <a:pt x="647" y="146"/>
                    </a:lnTo>
                    <a:lnTo>
                      <a:pt x="647" y="146"/>
                    </a:lnTo>
                    <a:lnTo>
                      <a:pt x="645" y="146"/>
                    </a:lnTo>
                    <a:lnTo>
                      <a:pt x="645" y="146"/>
                    </a:lnTo>
                    <a:lnTo>
                      <a:pt x="641" y="146"/>
                    </a:lnTo>
                    <a:lnTo>
                      <a:pt x="641" y="146"/>
                    </a:lnTo>
                    <a:lnTo>
                      <a:pt x="641" y="149"/>
                    </a:lnTo>
                    <a:lnTo>
                      <a:pt x="641" y="149"/>
                    </a:lnTo>
                    <a:lnTo>
                      <a:pt x="639" y="149"/>
                    </a:lnTo>
                    <a:lnTo>
                      <a:pt x="636" y="151"/>
                    </a:lnTo>
                    <a:lnTo>
                      <a:pt x="636" y="153"/>
                    </a:lnTo>
                    <a:lnTo>
                      <a:pt x="636" y="158"/>
                    </a:lnTo>
                    <a:lnTo>
                      <a:pt x="636" y="160"/>
                    </a:lnTo>
                    <a:lnTo>
                      <a:pt x="636" y="162"/>
                    </a:lnTo>
                    <a:close/>
                    <a:moveTo>
                      <a:pt x="612" y="182"/>
                    </a:moveTo>
                    <a:lnTo>
                      <a:pt x="612" y="182"/>
                    </a:lnTo>
                    <a:lnTo>
                      <a:pt x="612" y="182"/>
                    </a:lnTo>
                    <a:lnTo>
                      <a:pt x="612" y="184"/>
                    </a:lnTo>
                    <a:lnTo>
                      <a:pt x="612" y="184"/>
                    </a:lnTo>
                    <a:lnTo>
                      <a:pt x="612" y="184"/>
                    </a:lnTo>
                    <a:lnTo>
                      <a:pt x="614" y="186"/>
                    </a:lnTo>
                    <a:lnTo>
                      <a:pt x="614" y="186"/>
                    </a:lnTo>
                    <a:lnTo>
                      <a:pt x="614" y="186"/>
                    </a:lnTo>
                    <a:lnTo>
                      <a:pt x="614" y="186"/>
                    </a:lnTo>
                    <a:lnTo>
                      <a:pt x="614" y="189"/>
                    </a:lnTo>
                    <a:lnTo>
                      <a:pt x="616" y="189"/>
                    </a:lnTo>
                    <a:lnTo>
                      <a:pt x="616" y="191"/>
                    </a:lnTo>
                    <a:lnTo>
                      <a:pt x="619" y="191"/>
                    </a:lnTo>
                    <a:lnTo>
                      <a:pt x="621" y="191"/>
                    </a:lnTo>
                    <a:lnTo>
                      <a:pt x="621" y="191"/>
                    </a:lnTo>
                    <a:lnTo>
                      <a:pt x="621" y="191"/>
                    </a:lnTo>
                    <a:lnTo>
                      <a:pt x="621" y="191"/>
                    </a:lnTo>
                    <a:lnTo>
                      <a:pt x="623" y="191"/>
                    </a:lnTo>
                    <a:lnTo>
                      <a:pt x="623" y="191"/>
                    </a:lnTo>
                    <a:lnTo>
                      <a:pt x="625" y="191"/>
                    </a:lnTo>
                    <a:lnTo>
                      <a:pt x="627" y="191"/>
                    </a:lnTo>
                    <a:lnTo>
                      <a:pt x="627" y="189"/>
                    </a:lnTo>
                    <a:lnTo>
                      <a:pt x="627" y="186"/>
                    </a:lnTo>
                    <a:lnTo>
                      <a:pt x="627" y="186"/>
                    </a:lnTo>
                    <a:lnTo>
                      <a:pt x="625" y="184"/>
                    </a:lnTo>
                    <a:lnTo>
                      <a:pt x="625" y="182"/>
                    </a:lnTo>
                    <a:lnTo>
                      <a:pt x="625" y="180"/>
                    </a:lnTo>
                    <a:lnTo>
                      <a:pt x="625" y="180"/>
                    </a:lnTo>
                    <a:lnTo>
                      <a:pt x="623" y="177"/>
                    </a:lnTo>
                    <a:lnTo>
                      <a:pt x="621" y="177"/>
                    </a:lnTo>
                    <a:lnTo>
                      <a:pt x="619" y="177"/>
                    </a:lnTo>
                    <a:lnTo>
                      <a:pt x="619" y="177"/>
                    </a:lnTo>
                    <a:lnTo>
                      <a:pt x="616" y="177"/>
                    </a:lnTo>
                    <a:lnTo>
                      <a:pt x="614" y="177"/>
                    </a:lnTo>
                    <a:lnTo>
                      <a:pt x="612" y="177"/>
                    </a:lnTo>
                    <a:lnTo>
                      <a:pt x="612" y="180"/>
                    </a:lnTo>
                    <a:lnTo>
                      <a:pt x="612" y="180"/>
                    </a:lnTo>
                    <a:lnTo>
                      <a:pt x="612" y="182"/>
                    </a:lnTo>
                    <a:close/>
                  </a:path>
                </a:pathLst>
              </a:custGeom>
              <a:solidFill>
                <a:schemeClr val="accent4"/>
              </a:solid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1E12165E-917C-4900-668E-7AB142563629}"/>
                  </a:ext>
                </a:extLst>
              </p:cNvPr>
              <p:cNvSpPr>
                <a:spLocks/>
              </p:cNvSpPr>
              <p:nvPr/>
            </p:nvSpPr>
            <p:spPr bwMode="auto">
              <a:xfrm>
                <a:off x="3647517" y="3157536"/>
                <a:ext cx="1301751" cy="1058862"/>
              </a:xfrm>
              <a:custGeom>
                <a:avLst/>
                <a:gdLst>
                  <a:gd name="T0" fmla="*/ 798 w 820"/>
                  <a:gd name="T1" fmla="*/ 124 h 667"/>
                  <a:gd name="T2" fmla="*/ 756 w 820"/>
                  <a:gd name="T3" fmla="*/ 113 h 667"/>
                  <a:gd name="T4" fmla="*/ 709 w 820"/>
                  <a:gd name="T5" fmla="*/ 95 h 667"/>
                  <a:gd name="T6" fmla="*/ 649 w 820"/>
                  <a:gd name="T7" fmla="*/ 66 h 667"/>
                  <a:gd name="T8" fmla="*/ 587 w 820"/>
                  <a:gd name="T9" fmla="*/ 33 h 667"/>
                  <a:gd name="T10" fmla="*/ 525 w 820"/>
                  <a:gd name="T11" fmla="*/ 31 h 667"/>
                  <a:gd name="T12" fmla="*/ 519 w 820"/>
                  <a:gd name="T13" fmla="*/ 4 h 667"/>
                  <a:gd name="T14" fmla="*/ 496 w 820"/>
                  <a:gd name="T15" fmla="*/ 0 h 667"/>
                  <a:gd name="T16" fmla="*/ 432 w 820"/>
                  <a:gd name="T17" fmla="*/ 38 h 667"/>
                  <a:gd name="T18" fmla="*/ 401 w 820"/>
                  <a:gd name="T19" fmla="*/ 53 h 667"/>
                  <a:gd name="T20" fmla="*/ 364 w 820"/>
                  <a:gd name="T21" fmla="*/ 75 h 667"/>
                  <a:gd name="T22" fmla="*/ 355 w 820"/>
                  <a:gd name="T23" fmla="*/ 51 h 667"/>
                  <a:gd name="T24" fmla="*/ 328 w 820"/>
                  <a:gd name="T25" fmla="*/ 53 h 667"/>
                  <a:gd name="T26" fmla="*/ 306 w 820"/>
                  <a:gd name="T27" fmla="*/ 82 h 667"/>
                  <a:gd name="T28" fmla="*/ 299 w 820"/>
                  <a:gd name="T29" fmla="*/ 126 h 667"/>
                  <a:gd name="T30" fmla="*/ 279 w 820"/>
                  <a:gd name="T31" fmla="*/ 135 h 667"/>
                  <a:gd name="T32" fmla="*/ 275 w 820"/>
                  <a:gd name="T33" fmla="*/ 182 h 667"/>
                  <a:gd name="T34" fmla="*/ 279 w 820"/>
                  <a:gd name="T35" fmla="*/ 213 h 667"/>
                  <a:gd name="T36" fmla="*/ 268 w 820"/>
                  <a:gd name="T37" fmla="*/ 228 h 667"/>
                  <a:gd name="T38" fmla="*/ 257 w 820"/>
                  <a:gd name="T39" fmla="*/ 244 h 667"/>
                  <a:gd name="T40" fmla="*/ 273 w 820"/>
                  <a:gd name="T41" fmla="*/ 266 h 667"/>
                  <a:gd name="T42" fmla="*/ 268 w 820"/>
                  <a:gd name="T43" fmla="*/ 297 h 667"/>
                  <a:gd name="T44" fmla="*/ 206 w 820"/>
                  <a:gd name="T45" fmla="*/ 315 h 667"/>
                  <a:gd name="T46" fmla="*/ 75 w 820"/>
                  <a:gd name="T47" fmla="*/ 332 h 667"/>
                  <a:gd name="T48" fmla="*/ 18 w 820"/>
                  <a:gd name="T49" fmla="*/ 381 h 667"/>
                  <a:gd name="T50" fmla="*/ 2 w 820"/>
                  <a:gd name="T51" fmla="*/ 443 h 667"/>
                  <a:gd name="T52" fmla="*/ 133 w 820"/>
                  <a:gd name="T53" fmla="*/ 463 h 667"/>
                  <a:gd name="T54" fmla="*/ 188 w 820"/>
                  <a:gd name="T55" fmla="*/ 450 h 667"/>
                  <a:gd name="T56" fmla="*/ 231 w 820"/>
                  <a:gd name="T57" fmla="*/ 450 h 667"/>
                  <a:gd name="T58" fmla="*/ 275 w 820"/>
                  <a:gd name="T59" fmla="*/ 452 h 667"/>
                  <a:gd name="T60" fmla="*/ 284 w 820"/>
                  <a:gd name="T61" fmla="*/ 494 h 667"/>
                  <a:gd name="T62" fmla="*/ 293 w 820"/>
                  <a:gd name="T63" fmla="*/ 536 h 667"/>
                  <a:gd name="T64" fmla="*/ 319 w 820"/>
                  <a:gd name="T65" fmla="*/ 550 h 667"/>
                  <a:gd name="T66" fmla="*/ 332 w 820"/>
                  <a:gd name="T67" fmla="*/ 561 h 667"/>
                  <a:gd name="T68" fmla="*/ 324 w 820"/>
                  <a:gd name="T69" fmla="*/ 596 h 667"/>
                  <a:gd name="T70" fmla="*/ 317 w 820"/>
                  <a:gd name="T71" fmla="*/ 623 h 667"/>
                  <a:gd name="T72" fmla="*/ 339 w 820"/>
                  <a:gd name="T73" fmla="*/ 647 h 667"/>
                  <a:gd name="T74" fmla="*/ 355 w 820"/>
                  <a:gd name="T75" fmla="*/ 665 h 667"/>
                  <a:gd name="T76" fmla="*/ 379 w 820"/>
                  <a:gd name="T77" fmla="*/ 665 h 667"/>
                  <a:gd name="T78" fmla="*/ 390 w 820"/>
                  <a:gd name="T79" fmla="*/ 656 h 667"/>
                  <a:gd name="T80" fmla="*/ 392 w 820"/>
                  <a:gd name="T81" fmla="*/ 647 h 667"/>
                  <a:gd name="T82" fmla="*/ 417 w 820"/>
                  <a:gd name="T83" fmla="*/ 647 h 667"/>
                  <a:gd name="T84" fmla="*/ 470 w 820"/>
                  <a:gd name="T85" fmla="*/ 623 h 667"/>
                  <a:gd name="T86" fmla="*/ 534 w 820"/>
                  <a:gd name="T87" fmla="*/ 601 h 667"/>
                  <a:gd name="T88" fmla="*/ 565 w 820"/>
                  <a:gd name="T89" fmla="*/ 596 h 667"/>
                  <a:gd name="T90" fmla="*/ 587 w 820"/>
                  <a:gd name="T91" fmla="*/ 601 h 667"/>
                  <a:gd name="T92" fmla="*/ 636 w 820"/>
                  <a:gd name="T93" fmla="*/ 567 h 667"/>
                  <a:gd name="T94" fmla="*/ 654 w 820"/>
                  <a:gd name="T95" fmla="*/ 519 h 667"/>
                  <a:gd name="T96" fmla="*/ 672 w 820"/>
                  <a:gd name="T97" fmla="*/ 501 h 667"/>
                  <a:gd name="T98" fmla="*/ 674 w 820"/>
                  <a:gd name="T99" fmla="*/ 470 h 667"/>
                  <a:gd name="T100" fmla="*/ 716 w 820"/>
                  <a:gd name="T101" fmla="*/ 434 h 667"/>
                  <a:gd name="T102" fmla="*/ 736 w 820"/>
                  <a:gd name="T103" fmla="*/ 401 h 667"/>
                  <a:gd name="T104" fmla="*/ 734 w 820"/>
                  <a:gd name="T105" fmla="*/ 366 h 667"/>
                  <a:gd name="T106" fmla="*/ 718 w 820"/>
                  <a:gd name="T107" fmla="*/ 352 h 667"/>
                  <a:gd name="T108" fmla="*/ 736 w 820"/>
                  <a:gd name="T109" fmla="*/ 337 h 667"/>
                  <a:gd name="T110" fmla="*/ 734 w 820"/>
                  <a:gd name="T111" fmla="*/ 299 h 667"/>
                  <a:gd name="T112" fmla="*/ 745 w 820"/>
                  <a:gd name="T113" fmla="*/ 281 h 667"/>
                  <a:gd name="T114" fmla="*/ 776 w 820"/>
                  <a:gd name="T115" fmla="*/ 281 h 667"/>
                  <a:gd name="T116" fmla="*/ 796 w 820"/>
                  <a:gd name="T117" fmla="*/ 284 h 667"/>
                  <a:gd name="T118" fmla="*/ 773 w 820"/>
                  <a:gd name="T119" fmla="*/ 253 h 667"/>
                  <a:gd name="T120" fmla="*/ 767 w 820"/>
                  <a:gd name="T121" fmla="*/ 242 h 667"/>
                  <a:gd name="T122" fmla="*/ 787 w 820"/>
                  <a:gd name="T123" fmla="*/ 202 h 667"/>
                  <a:gd name="T124" fmla="*/ 800 w 820"/>
                  <a:gd name="T125" fmla="*/ 1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0" h="667">
                    <a:moveTo>
                      <a:pt x="820" y="142"/>
                    </a:moveTo>
                    <a:lnTo>
                      <a:pt x="820" y="142"/>
                    </a:lnTo>
                    <a:lnTo>
                      <a:pt x="820" y="140"/>
                    </a:lnTo>
                    <a:lnTo>
                      <a:pt x="820" y="140"/>
                    </a:lnTo>
                    <a:lnTo>
                      <a:pt x="818" y="140"/>
                    </a:lnTo>
                    <a:lnTo>
                      <a:pt x="818" y="140"/>
                    </a:lnTo>
                    <a:lnTo>
                      <a:pt x="818" y="137"/>
                    </a:lnTo>
                    <a:lnTo>
                      <a:pt x="818" y="137"/>
                    </a:lnTo>
                    <a:lnTo>
                      <a:pt x="818" y="137"/>
                    </a:lnTo>
                    <a:lnTo>
                      <a:pt x="816" y="137"/>
                    </a:lnTo>
                    <a:lnTo>
                      <a:pt x="816" y="135"/>
                    </a:lnTo>
                    <a:lnTo>
                      <a:pt x="816" y="135"/>
                    </a:lnTo>
                    <a:lnTo>
                      <a:pt x="816" y="135"/>
                    </a:lnTo>
                    <a:lnTo>
                      <a:pt x="816" y="133"/>
                    </a:lnTo>
                    <a:lnTo>
                      <a:pt x="813" y="133"/>
                    </a:lnTo>
                    <a:lnTo>
                      <a:pt x="811" y="133"/>
                    </a:lnTo>
                    <a:lnTo>
                      <a:pt x="811" y="133"/>
                    </a:lnTo>
                    <a:lnTo>
                      <a:pt x="811" y="133"/>
                    </a:lnTo>
                    <a:lnTo>
                      <a:pt x="811" y="133"/>
                    </a:lnTo>
                    <a:lnTo>
                      <a:pt x="809" y="133"/>
                    </a:lnTo>
                    <a:lnTo>
                      <a:pt x="807" y="131"/>
                    </a:lnTo>
                    <a:lnTo>
                      <a:pt x="807" y="131"/>
                    </a:lnTo>
                    <a:lnTo>
                      <a:pt x="807" y="131"/>
                    </a:lnTo>
                    <a:lnTo>
                      <a:pt x="807" y="131"/>
                    </a:lnTo>
                    <a:lnTo>
                      <a:pt x="807" y="129"/>
                    </a:lnTo>
                    <a:lnTo>
                      <a:pt x="804" y="129"/>
                    </a:lnTo>
                    <a:lnTo>
                      <a:pt x="804" y="129"/>
                    </a:lnTo>
                    <a:lnTo>
                      <a:pt x="802" y="126"/>
                    </a:lnTo>
                    <a:lnTo>
                      <a:pt x="802" y="126"/>
                    </a:lnTo>
                    <a:lnTo>
                      <a:pt x="800" y="126"/>
                    </a:lnTo>
                    <a:lnTo>
                      <a:pt x="800" y="126"/>
                    </a:lnTo>
                    <a:lnTo>
                      <a:pt x="800" y="126"/>
                    </a:lnTo>
                    <a:lnTo>
                      <a:pt x="798" y="126"/>
                    </a:lnTo>
                    <a:lnTo>
                      <a:pt x="798" y="126"/>
                    </a:lnTo>
                    <a:lnTo>
                      <a:pt x="798" y="126"/>
                    </a:lnTo>
                    <a:lnTo>
                      <a:pt x="798" y="126"/>
                    </a:lnTo>
                    <a:lnTo>
                      <a:pt x="798" y="124"/>
                    </a:lnTo>
                    <a:lnTo>
                      <a:pt x="798" y="124"/>
                    </a:lnTo>
                    <a:lnTo>
                      <a:pt x="798" y="124"/>
                    </a:lnTo>
                    <a:lnTo>
                      <a:pt x="798" y="124"/>
                    </a:lnTo>
                    <a:lnTo>
                      <a:pt x="796" y="124"/>
                    </a:lnTo>
                    <a:lnTo>
                      <a:pt x="796" y="122"/>
                    </a:lnTo>
                    <a:lnTo>
                      <a:pt x="796" y="122"/>
                    </a:lnTo>
                    <a:lnTo>
                      <a:pt x="796" y="122"/>
                    </a:lnTo>
                    <a:lnTo>
                      <a:pt x="796" y="122"/>
                    </a:lnTo>
                    <a:lnTo>
                      <a:pt x="796" y="122"/>
                    </a:lnTo>
                    <a:lnTo>
                      <a:pt x="796" y="122"/>
                    </a:lnTo>
                    <a:lnTo>
                      <a:pt x="793" y="120"/>
                    </a:lnTo>
                    <a:lnTo>
                      <a:pt x="793" y="120"/>
                    </a:lnTo>
                    <a:lnTo>
                      <a:pt x="793" y="120"/>
                    </a:lnTo>
                    <a:lnTo>
                      <a:pt x="793" y="120"/>
                    </a:lnTo>
                    <a:lnTo>
                      <a:pt x="789" y="120"/>
                    </a:lnTo>
                    <a:lnTo>
                      <a:pt x="789" y="120"/>
                    </a:lnTo>
                    <a:lnTo>
                      <a:pt x="787" y="120"/>
                    </a:lnTo>
                    <a:lnTo>
                      <a:pt x="787" y="120"/>
                    </a:lnTo>
                    <a:lnTo>
                      <a:pt x="785" y="120"/>
                    </a:lnTo>
                    <a:lnTo>
                      <a:pt x="782" y="120"/>
                    </a:lnTo>
                    <a:lnTo>
                      <a:pt x="776" y="117"/>
                    </a:lnTo>
                    <a:lnTo>
                      <a:pt x="776" y="115"/>
                    </a:lnTo>
                    <a:lnTo>
                      <a:pt x="776" y="117"/>
                    </a:lnTo>
                    <a:lnTo>
                      <a:pt x="773" y="117"/>
                    </a:lnTo>
                    <a:lnTo>
                      <a:pt x="773" y="117"/>
                    </a:lnTo>
                    <a:lnTo>
                      <a:pt x="771" y="117"/>
                    </a:lnTo>
                    <a:lnTo>
                      <a:pt x="771" y="117"/>
                    </a:lnTo>
                    <a:lnTo>
                      <a:pt x="771" y="117"/>
                    </a:lnTo>
                    <a:lnTo>
                      <a:pt x="771" y="117"/>
                    </a:lnTo>
                    <a:lnTo>
                      <a:pt x="771" y="117"/>
                    </a:lnTo>
                    <a:lnTo>
                      <a:pt x="769" y="117"/>
                    </a:lnTo>
                    <a:lnTo>
                      <a:pt x="769" y="117"/>
                    </a:lnTo>
                    <a:lnTo>
                      <a:pt x="769" y="117"/>
                    </a:lnTo>
                    <a:lnTo>
                      <a:pt x="767" y="115"/>
                    </a:lnTo>
                    <a:lnTo>
                      <a:pt x="767" y="115"/>
                    </a:lnTo>
                    <a:lnTo>
                      <a:pt x="765" y="113"/>
                    </a:lnTo>
                    <a:lnTo>
                      <a:pt x="762" y="113"/>
                    </a:lnTo>
                    <a:lnTo>
                      <a:pt x="762" y="111"/>
                    </a:lnTo>
                    <a:lnTo>
                      <a:pt x="760" y="113"/>
                    </a:lnTo>
                    <a:lnTo>
                      <a:pt x="758" y="113"/>
                    </a:lnTo>
                    <a:lnTo>
                      <a:pt x="758" y="113"/>
                    </a:lnTo>
                    <a:lnTo>
                      <a:pt x="756" y="113"/>
                    </a:lnTo>
                    <a:lnTo>
                      <a:pt x="756" y="113"/>
                    </a:lnTo>
                    <a:lnTo>
                      <a:pt x="756" y="113"/>
                    </a:lnTo>
                    <a:lnTo>
                      <a:pt x="753" y="113"/>
                    </a:lnTo>
                    <a:lnTo>
                      <a:pt x="753" y="113"/>
                    </a:lnTo>
                    <a:lnTo>
                      <a:pt x="753" y="111"/>
                    </a:lnTo>
                    <a:lnTo>
                      <a:pt x="751" y="111"/>
                    </a:lnTo>
                    <a:lnTo>
                      <a:pt x="751" y="111"/>
                    </a:lnTo>
                    <a:lnTo>
                      <a:pt x="751" y="111"/>
                    </a:lnTo>
                    <a:lnTo>
                      <a:pt x="749" y="109"/>
                    </a:lnTo>
                    <a:lnTo>
                      <a:pt x="749" y="109"/>
                    </a:lnTo>
                    <a:lnTo>
                      <a:pt x="749" y="109"/>
                    </a:lnTo>
                    <a:lnTo>
                      <a:pt x="749" y="109"/>
                    </a:lnTo>
                    <a:lnTo>
                      <a:pt x="747" y="111"/>
                    </a:lnTo>
                    <a:lnTo>
                      <a:pt x="747" y="111"/>
                    </a:lnTo>
                    <a:lnTo>
                      <a:pt x="745" y="111"/>
                    </a:lnTo>
                    <a:lnTo>
                      <a:pt x="745" y="111"/>
                    </a:lnTo>
                    <a:lnTo>
                      <a:pt x="745" y="111"/>
                    </a:lnTo>
                    <a:lnTo>
                      <a:pt x="742" y="109"/>
                    </a:lnTo>
                    <a:lnTo>
                      <a:pt x="740" y="109"/>
                    </a:lnTo>
                    <a:lnTo>
                      <a:pt x="740" y="109"/>
                    </a:lnTo>
                    <a:lnTo>
                      <a:pt x="740" y="109"/>
                    </a:lnTo>
                    <a:lnTo>
                      <a:pt x="740" y="109"/>
                    </a:lnTo>
                    <a:lnTo>
                      <a:pt x="740" y="109"/>
                    </a:lnTo>
                    <a:lnTo>
                      <a:pt x="738" y="109"/>
                    </a:lnTo>
                    <a:lnTo>
                      <a:pt x="738" y="111"/>
                    </a:lnTo>
                    <a:lnTo>
                      <a:pt x="738" y="111"/>
                    </a:lnTo>
                    <a:lnTo>
                      <a:pt x="738" y="111"/>
                    </a:lnTo>
                    <a:lnTo>
                      <a:pt x="738" y="111"/>
                    </a:lnTo>
                    <a:lnTo>
                      <a:pt x="734" y="113"/>
                    </a:lnTo>
                    <a:lnTo>
                      <a:pt x="734" y="113"/>
                    </a:lnTo>
                    <a:lnTo>
                      <a:pt x="729" y="115"/>
                    </a:lnTo>
                    <a:lnTo>
                      <a:pt x="727" y="117"/>
                    </a:lnTo>
                    <a:lnTo>
                      <a:pt x="725" y="117"/>
                    </a:lnTo>
                    <a:lnTo>
                      <a:pt x="722" y="115"/>
                    </a:lnTo>
                    <a:lnTo>
                      <a:pt x="722" y="115"/>
                    </a:lnTo>
                    <a:lnTo>
                      <a:pt x="722" y="115"/>
                    </a:lnTo>
                    <a:lnTo>
                      <a:pt x="718" y="115"/>
                    </a:lnTo>
                    <a:lnTo>
                      <a:pt x="716" y="113"/>
                    </a:lnTo>
                    <a:lnTo>
                      <a:pt x="714" y="113"/>
                    </a:lnTo>
                    <a:lnTo>
                      <a:pt x="711" y="113"/>
                    </a:lnTo>
                    <a:lnTo>
                      <a:pt x="709" y="95"/>
                    </a:lnTo>
                    <a:lnTo>
                      <a:pt x="700" y="86"/>
                    </a:lnTo>
                    <a:lnTo>
                      <a:pt x="678" y="66"/>
                    </a:lnTo>
                    <a:lnTo>
                      <a:pt x="676" y="66"/>
                    </a:lnTo>
                    <a:lnTo>
                      <a:pt x="676" y="66"/>
                    </a:lnTo>
                    <a:lnTo>
                      <a:pt x="676" y="66"/>
                    </a:lnTo>
                    <a:lnTo>
                      <a:pt x="674" y="66"/>
                    </a:lnTo>
                    <a:lnTo>
                      <a:pt x="674" y="66"/>
                    </a:lnTo>
                    <a:lnTo>
                      <a:pt x="674" y="66"/>
                    </a:lnTo>
                    <a:lnTo>
                      <a:pt x="674" y="66"/>
                    </a:lnTo>
                    <a:lnTo>
                      <a:pt x="674" y="69"/>
                    </a:lnTo>
                    <a:lnTo>
                      <a:pt x="672" y="69"/>
                    </a:lnTo>
                    <a:lnTo>
                      <a:pt x="669" y="71"/>
                    </a:lnTo>
                    <a:lnTo>
                      <a:pt x="669" y="71"/>
                    </a:lnTo>
                    <a:lnTo>
                      <a:pt x="667" y="71"/>
                    </a:lnTo>
                    <a:lnTo>
                      <a:pt x="667" y="71"/>
                    </a:lnTo>
                    <a:lnTo>
                      <a:pt x="667" y="71"/>
                    </a:lnTo>
                    <a:lnTo>
                      <a:pt x="667" y="71"/>
                    </a:lnTo>
                    <a:lnTo>
                      <a:pt x="665" y="71"/>
                    </a:lnTo>
                    <a:lnTo>
                      <a:pt x="663" y="71"/>
                    </a:lnTo>
                    <a:lnTo>
                      <a:pt x="660" y="71"/>
                    </a:lnTo>
                    <a:lnTo>
                      <a:pt x="660" y="71"/>
                    </a:lnTo>
                    <a:lnTo>
                      <a:pt x="660" y="71"/>
                    </a:lnTo>
                    <a:lnTo>
                      <a:pt x="660" y="71"/>
                    </a:lnTo>
                    <a:lnTo>
                      <a:pt x="658" y="71"/>
                    </a:lnTo>
                    <a:lnTo>
                      <a:pt x="658" y="71"/>
                    </a:lnTo>
                    <a:lnTo>
                      <a:pt x="656" y="71"/>
                    </a:lnTo>
                    <a:lnTo>
                      <a:pt x="656" y="71"/>
                    </a:lnTo>
                    <a:lnTo>
                      <a:pt x="656" y="71"/>
                    </a:lnTo>
                    <a:lnTo>
                      <a:pt x="656" y="71"/>
                    </a:lnTo>
                    <a:lnTo>
                      <a:pt x="656" y="71"/>
                    </a:lnTo>
                    <a:lnTo>
                      <a:pt x="654" y="69"/>
                    </a:lnTo>
                    <a:lnTo>
                      <a:pt x="654" y="69"/>
                    </a:lnTo>
                    <a:lnTo>
                      <a:pt x="654" y="69"/>
                    </a:lnTo>
                    <a:lnTo>
                      <a:pt x="652" y="66"/>
                    </a:lnTo>
                    <a:lnTo>
                      <a:pt x="652" y="66"/>
                    </a:lnTo>
                    <a:lnTo>
                      <a:pt x="652" y="66"/>
                    </a:lnTo>
                    <a:lnTo>
                      <a:pt x="652" y="66"/>
                    </a:lnTo>
                    <a:lnTo>
                      <a:pt x="652" y="66"/>
                    </a:lnTo>
                    <a:lnTo>
                      <a:pt x="649" y="66"/>
                    </a:lnTo>
                    <a:lnTo>
                      <a:pt x="649" y="66"/>
                    </a:lnTo>
                    <a:lnTo>
                      <a:pt x="649" y="66"/>
                    </a:lnTo>
                    <a:lnTo>
                      <a:pt x="647" y="66"/>
                    </a:lnTo>
                    <a:lnTo>
                      <a:pt x="645" y="66"/>
                    </a:lnTo>
                    <a:lnTo>
                      <a:pt x="643" y="64"/>
                    </a:lnTo>
                    <a:lnTo>
                      <a:pt x="640" y="64"/>
                    </a:lnTo>
                    <a:lnTo>
                      <a:pt x="632" y="60"/>
                    </a:lnTo>
                    <a:lnTo>
                      <a:pt x="629" y="58"/>
                    </a:lnTo>
                    <a:lnTo>
                      <a:pt x="629" y="58"/>
                    </a:lnTo>
                    <a:lnTo>
                      <a:pt x="627" y="58"/>
                    </a:lnTo>
                    <a:lnTo>
                      <a:pt x="627" y="55"/>
                    </a:lnTo>
                    <a:lnTo>
                      <a:pt x="625" y="55"/>
                    </a:lnTo>
                    <a:lnTo>
                      <a:pt x="623" y="53"/>
                    </a:lnTo>
                    <a:lnTo>
                      <a:pt x="621" y="53"/>
                    </a:lnTo>
                    <a:lnTo>
                      <a:pt x="621" y="53"/>
                    </a:lnTo>
                    <a:lnTo>
                      <a:pt x="621" y="53"/>
                    </a:lnTo>
                    <a:lnTo>
                      <a:pt x="618" y="53"/>
                    </a:lnTo>
                    <a:lnTo>
                      <a:pt x="616" y="53"/>
                    </a:lnTo>
                    <a:lnTo>
                      <a:pt x="616" y="53"/>
                    </a:lnTo>
                    <a:lnTo>
                      <a:pt x="616" y="53"/>
                    </a:lnTo>
                    <a:lnTo>
                      <a:pt x="614" y="51"/>
                    </a:lnTo>
                    <a:lnTo>
                      <a:pt x="614" y="51"/>
                    </a:lnTo>
                    <a:lnTo>
                      <a:pt x="614" y="51"/>
                    </a:lnTo>
                    <a:lnTo>
                      <a:pt x="612" y="51"/>
                    </a:lnTo>
                    <a:lnTo>
                      <a:pt x="609" y="49"/>
                    </a:lnTo>
                    <a:lnTo>
                      <a:pt x="607" y="47"/>
                    </a:lnTo>
                    <a:lnTo>
                      <a:pt x="605" y="44"/>
                    </a:lnTo>
                    <a:lnTo>
                      <a:pt x="603" y="42"/>
                    </a:lnTo>
                    <a:lnTo>
                      <a:pt x="598" y="40"/>
                    </a:lnTo>
                    <a:lnTo>
                      <a:pt x="598" y="38"/>
                    </a:lnTo>
                    <a:lnTo>
                      <a:pt x="596" y="38"/>
                    </a:lnTo>
                    <a:lnTo>
                      <a:pt x="596" y="35"/>
                    </a:lnTo>
                    <a:lnTo>
                      <a:pt x="596" y="35"/>
                    </a:lnTo>
                    <a:lnTo>
                      <a:pt x="596" y="35"/>
                    </a:lnTo>
                    <a:lnTo>
                      <a:pt x="594" y="33"/>
                    </a:lnTo>
                    <a:lnTo>
                      <a:pt x="594" y="33"/>
                    </a:lnTo>
                    <a:lnTo>
                      <a:pt x="594" y="33"/>
                    </a:lnTo>
                    <a:lnTo>
                      <a:pt x="592" y="33"/>
                    </a:lnTo>
                    <a:lnTo>
                      <a:pt x="592" y="33"/>
                    </a:lnTo>
                    <a:lnTo>
                      <a:pt x="590" y="33"/>
                    </a:lnTo>
                    <a:lnTo>
                      <a:pt x="587" y="33"/>
                    </a:lnTo>
                    <a:lnTo>
                      <a:pt x="587" y="33"/>
                    </a:lnTo>
                    <a:lnTo>
                      <a:pt x="585" y="33"/>
                    </a:lnTo>
                    <a:lnTo>
                      <a:pt x="585" y="33"/>
                    </a:lnTo>
                    <a:lnTo>
                      <a:pt x="583" y="31"/>
                    </a:lnTo>
                    <a:lnTo>
                      <a:pt x="581" y="31"/>
                    </a:lnTo>
                    <a:lnTo>
                      <a:pt x="578" y="31"/>
                    </a:lnTo>
                    <a:lnTo>
                      <a:pt x="576" y="31"/>
                    </a:lnTo>
                    <a:lnTo>
                      <a:pt x="574" y="31"/>
                    </a:lnTo>
                    <a:lnTo>
                      <a:pt x="574" y="31"/>
                    </a:lnTo>
                    <a:lnTo>
                      <a:pt x="574" y="31"/>
                    </a:lnTo>
                    <a:lnTo>
                      <a:pt x="572" y="31"/>
                    </a:lnTo>
                    <a:lnTo>
                      <a:pt x="570" y="31"/>
                    </a:lnTo>
                    <a:lnTo>
                      <a:pt x="561" y="35"/>
                    </a:lnTo>
                    <a:lnTo>
                      <a:pt x="561" y="35"/>
                    </a:lnTo>
                    <a:lnTo>
                      <a:pt x="561" y="35"/>
                    </a:lnTo>
                    <a:lnTo>
                      <a:pt x="561" y="35"/>
                    </a:lnTo>
                    <a:lnTo>
                      <a:pt x="561" y="35"/>
                    </a:lnTo>
                    <a:lnTo>
                      <a:pt x="561" y="38"/>
                    </a:lnTo>
                    <a:lnTo>
                      <a:pt x="561" y="38"/>
                    </a:lnTo>
                    <a:lnTo>
                      <a:pt x="561" y="38"/>
                    </a:lnTo>
                    <a:lnTo>
                      <a:pt x="561" y="38"/>
                    </a:lnTo>
                    <a:lnTo>
                      <a:pt x="559" y="38"/>
                    </a:lnTo>
                    <a:lnTo>
                      <a:pt x="559" y="40"/>
                    </a:lnTo>
                    <a:lnTo>
                      <a:pt x="559" y="40"/>
                    </a:lnTo>
                    <a:lnTo>
                      <a:pt x="559" y="40"/>
                    </a:lnTo>
                    <a:lnTo>
                      <a:pt x="556" y="40"/>
                    </a:lnTo>
                    <a:lnTo>
                      <a:pt x="556" y="40"/>
                    </a:lnTo>
                    <a:lnTo>
                      <a:pt x="554" y="42"/>
                    </a:lnTo>
                    <a:lnTo>
                      <a:pt x="539" y="38"/>
                    </a:lnTo>
                    <a:lnTo>
                      <a:pt x="539" y="38"/>
                    </a:lnTo>
                    <a:lnTo>
                      <a:pt x="536" y="38"/>
                    </a:lnTo>
                    <a:lnTo>
                      <a:pt x="536" y="35"/>
                    </a:lnTo>
                    <a:lnTo>
                      <a:pt x="536" y="35"/>
                    </a:lnTo>
                    <a:lnTo>
                      <a:pt x="530" y="35"/>
                    </a:lnTo>
                    <a:lnTo>
                      <a:pt x="527" y="35"/>
                    </a:lnTo>
                    <a:lnTo>
                      <a:pt x="527" y="33"/>
                    </a:lnTo>
                    <a:lnTo>
                      <a:pt x="527" y="33"/>
                    </a:lnTo>
                    <a:lnTo>
                      <a:pt x="527" y="33"/>
                    </a:lnTo>
                    <a:lnTo>
                      <a:pt x="527" y="33"/>
                    </a:lnTo>
                    <a:lnTo>
                      <a:pt x="525" y="31"/>
                    </a:lnTo>
                    <a:lnTo>
                      <a:pt x="525" y="31"/>
                    </a:lnTo>
                    <a:lnTo>
                      <a:pt x="525" y="31"/>
                    </a:lnTo>
                    <a:lnTo>
                      <a:pt x="525" y="31"/>
                    </a:lnTo>
                    <a:lnTo>
                      <a:pt x="525" y="31"/>
                    </a:lnTo>
                    <a:lnTo>
                      <a:pt x="525" y="29"/>
                    </a:lnTo>
                    <a:lnTo>
                      <a:pt x="525" y="29"/>
                    </a:lnTo>
                    <a:lnTo>
                      <a:pt x="525" y="29"/>
                    </a:lnTo>
                    <a:lnTo>
                      <a:pt x="525" y="29"/>
                    </a:lnTo>
                    <a:lnTo>
                      <a:pt x="525" y="27"/>
                    </a:lnTo>
                    <a:lnTo>
                      <a:pt x="525" y="27"/>
                    </a:lnTo>
                    <a:lnTo>
                      <a:pt x="525" y="27"/>
                    </a:lnTo>
                    <a:lnTo>
                      <a:pt x="525" y="27"/>
                    </a:lnTo>
                    <a:lnTo>
                      <a:pt x="525" y="24"/>
                    </a:lnTo>
                    <a:lnTo>
                      <a:pt x="525" y="22"/>
                    </a:lnTo>
                    <a:lnTo>
                      <a:pt x="525" y="22"/>
                    </a:lnTo>
                    <a:lnTo>
                      <a:pt x="525" y="20"/>
                    </a:lnTo>
                    <a:lnTo>
                      <a:pt x="527" y="18"/>
                    </a:lnTo>
                    <a:lnTo>
                      <a:pt x="527" y="13"/>
                    </a:lnTo>
                    <a:lnTo>
                      <a:pt x="530" y="11"/>
                    </a:lnTo>
                    <a:lnTo>
                      <a:pt x="530" y="9"/>
                    </a:lnTo>
                    <a:lnTo>
                      <a:pt x="532" y="9"/>
                    </a:lnTo>
                    <a:lnTo>
                      <a:pt x="532" y="9"/>
                    </a:lnTo>
                    <a:lnTo>
                      <a:pt x="530" y="7"/>
                    </a:lnTo>
                    <a:lnTo>
                      <a:pt x="530" y="7"/>
                    </a:lnTo>
                    <a:lnTo>
                      <a:pt x="530" y="7"/>
                    </a:lnTo>
                    <a:lnTo>
                      <a:pt x="527" y="7"/>
                    </a:lnTo>
                    <a:lnTo>
                      <a:pt x="527" y="7"/>
                    </a:lnTo>
                    <a:lnTo>
                      <a:pt x="527" y="7"/>
                    </a:lnTo>
                    <a:lnTo>
                      <a:pt x="527" y="7"/>
                    </a:lnTo>
                    <a:lnTo>
                      <a:pt x="527" y="7"/>
                    </a:lnTo>
                    <a:lnTo>
                      <a:pt x="525" y="4"/>
                    </a:lnTo>
                    <a:lnTo>
                      <a:pt x="525" y="4"/>
                    </a:lnTo>
                    <a:lnTo>
                      <a:pt x="525" y="4"/>
                    </a:lnTo>
                    <a:lnTo>
                      <a:pt x="523" y="4"/>
                    </a:lnTo>
                    <a:lnTo>
                      <a:pt x="523" y="4"/>
                    </a:lnTo>
                    <a:lnTo>
                      <a:pt x="523" y="4"/>
                    </a:lnTo>
                    <a:lnTo>
                      <a:pt x="523" y="4"/>
                    </a:lnTo>
                    <a:lnTo>
                      <a:pt x="521" y="4"/>
                    </a:lnTo>
                    <a:lnTo>
                      <a:pt x="521" y="4"/>
                    </a:lnTo>
                    <a:lnTo>
                      <a:pt x="519" y="4"/>
                    </a:lnTo>
                    <a:lnTo>
                      <a:pt x="516" y="2"/>
                    </a:lnTo>
                    <a:lnTo>
                      <a:pt x="516" y="2"/>
                    </a:lnTo>
                    <a:lnTo>
                      <a:pt x="516" y="2"/>
                    </a:lnTo>
                    <a:lnTo>
                      <a:pt x="516" y="2"/>
                    </a:lnTo>
                    <a:lnTo>
                      <a:pt x="516" y="2"/>
                    </a:lnTo>
                    <a:lnTo>
                      <a:pt x="514" y="4"/>
                    </a:lnTo>
                    <a:lnTo>
                      <a:pt x="514" y="4"/>
                    </a:lnTo>
                    <a:lnTo>
                      <a:pt x="514" y="4"/>
                    </a:lnTo>
                    <a:lnTo>
                      <a:pt x="514" y="4"/>
                    </a:lnTo>
                    <a:lnTo>
                      <a:pt x="512" y="2"/>
                    </a:lnTo>
                    <a:lnTo>
                      <a:pt x="512" y="2"/>
                    </a:lnTo>
                    <a:lnTo>
                      <a:pt x="510" y="2"/>
                    </a:lnTo>
                    <a:lnTo>
                      <a:pt x="510" y="2"/>
                    </a:lnTo>
                    <a:lnTo>
                      <a:pt x="510" y="2"/>
                    </a:lnTo>
                    <a:lnTo>
                      <a:pt x="508" y="2"/>
                    </a:lnTo>
                    <a:lnTo>
                      <a:pt x="508" y="2"/>
                    </a:lnTo>
                    <a:lnTo>
                      <a:pt x="508" y="2"/>
                    </a:lnTo>
                    <a:lnTo>
                      <a:pt x="508" y="2"/>
                    </a:lnTo>
                    <a:lnTo>
                      <a:pt x="508" y="2"/>
                    </a:lnTo>
                    <a:lnTo>
                      <a:pt x="505" y="2"/>
                    </a:lnTo>
                    <a:lnTo>
                      <a:pt x="505" y="2"/>
                    </a:lnTo>
                    <a:lnTo>
                      <a:pt x="505" y="2"/>
                    </a:lnTo>
                    <a:lnTo>
                      <a:pt x="505" y="2"/>
                    </a:lnTo>
                    <a:lnTo>
                      <a:pt x="503" y="2"/>
                    </a:lnTo>
                    <a:lnTo>
                      <a:pt x="503" y="2"/>
                    </a:lnTo>
                    <a:lnTo>
                      <a:pt x="503" y="2"/>
                    </a:lnTo>
                    <a:lnTo>
                      <a:pt x="501" y="0"/>
                    </a:lnTo>
                    <a:lnTo>
                      <a:pt x="501" y="0"/>
                    </a:lnTo>
                    <a:lnTo>
                      <a:pt x="501" y="0"/>
                    </a:lnTo>
                    <a:lnTo>
                      <a:pt x="501" y="0"/>
                    </a:lnTo>
                    <a:lnTo>
                      <a:pt x="501" y="0"/>
                    </a:lnTo>
                    <a:lnTo>
                      <a:pt x="499" y="0"/>
                    </a:lnTo>
                    <a:lnTo>
                      <a:pt x="499" y="0"/>
                    </a:lnTo>
                    <a:lnTo>
                      <a:pt x="499" y="2"/>
                    </a:lnTo>
                    <a:lnTo>
                      <a:pt x="499" y="2"/>
                    </a:lnTo>
                    <a:lnTo>
                      <a:pt x="499" y="2"/>
                    </a:lnTo>
                    <a:lnTo>
                      <a:pt x="499" y="2"/>
                    </a:lnTo>
                    <a:lnTo>
                      <a:pt x="496" y="2"/>
                    </a:lnTo>
                    <a:lnTo>
                      <a:pt x="496" y="0"/>
                    </a:lnTo>
                    <a:lnTo>
                      <a:pt x="496" y="0"/>
                    </a:lnTo>
                    <a:lnTo>
                      <a:pt x="494" y="2"/>
                    </a:lnTo>
                    <a:lnTo>
                      <a:pt x="494" y="2"/>
                    </a:lnTo>
                    <a:lnTo>
                      <a:pt x="494" y="0"/>
                    </a:lnTo>
                    <a:lnTo>
                      <a:pt x="492" y="0"/>
                    </a:lnTo>
                    <a:lnTo>
                      <a:pt x="492" y="0"/>
                    </a:lnTo>
                    <a:lnTo>
                      <a:pt x="492" y="2"/>
                    </a:lnTo>
                    <a:lnTo>
                      <a:pt x="490" y="2"/>
                    </a:lnTo>
                    <a:lnTo>
                      <a:pt x="490" y="2"/>
                    </a:lnTo>
                    <a:lnTo>
                      <a:pt x="490" y="2"/>
                    </a:lnTo>
                    <a:lnTo>
                      <a:pt x="488" y="4"/>
                    </a:lnTo>
                    <a:lnTo>
                      <a:pt x="483" y="7"/>
                    </a:lnTo>
                    <a:lnTo>
                      <a:pt x="474" y="9"/>
                    </a:lnTo>
                    <a:lnTo>
                      <a:pt x="474" y="9"/>
                    </a:lnTo>
                    <a:lnTo>
                      <a:pt x="474" y="9"/>
                    </a:lnTo>
                    <a:lnTo>
                      <a:pt x="472" y="11"/>
                    </a:lnTo>
                    <a:lnTo>
                      <a:pt x="470" y="11"/>
                    </a:lnTo>
                    <a:lnTo>
                      <a:pt x="468" y="13"/>
                    </a:lnTo>
                    <a:lnTo>
                      <a:pt x="468" y="13"/>
                    </a:lnTo>
                    <a:lnTo>
                      <a:pt x="468" y="13"/>
                    </a:lnTo>
                    <a:lnTo>
                      <a:pt x="468" y="13"/>
                    </a:lnTo>
                    <a:lnTo>
                      <a:pt x="465" y="15"/>
                    </a:lnTo>
                    <a:lnTo>
                      <a:pt x="465" y="15"/>
                    </a:lnTo>
                    <a:lnTo>
                      <a:pt x="457" y="20"/>
                    </a:lnTo>
                    <a:lnTo>
                      <a:pt x="457" y="20"/>
                    </a:lnTo>
                    <a:lnTo>
                      <a:pt x="454" y="22"/>
                    </a:lnTo>
                    <a:lnTo>
                      <a:pt x="454" y="22"/>
                    </a:lnTo>
                    <a:lnTo>
                      <a:pt x="454" y="22"/>
                    </a:lnTo>
                    <a:lnTo>
                      <a:pt x="454" y="22"/>
                    </a:lnTo>
                    <a:lnTo>
                      <a:pt x="454" y="22"/>
                    </a:lnTo>
                    <a:lnTo>
                      <a:pt x="454" y="24"/>
                    </a:lnTo>
                    <a:lnTo>
                      <a:pt x="454" y="24"/>
                    </a:lnTo>
                    <a:lnTo>
                      <a:pt x="454" y="27"/>
                    </a:lnTo>
                    <a:lnTo>
                      <a:pt x="454" y="27"/>
                    </a:lnTo>
                    <a:lnTo>
                      <a:pt x="452" y="27"/>
                    </a:lnTo>
                    <a:lnTo>
                      <a:pt x="434" y="35"/>
                    </a:lnTo>
                    <a:lnTo>
                      <a:pt x="434" y="38"/>
                    </a:lnTo>
                    <a:lnTo>
                      <a:pt x="434" y="38"/>
                    </a:lnTo>
                    <a:lnTo>
                      <a:pt x="432" y="38"/>
                    </a:lnTo>
                    <a:lnTo>
                      <a:pt x="432" y="38"/>
                    </a:lnTo>
                    <a:lnTo>
                      <a:pt x="432" y="38"/>
                    </a:lnTo>
                    <a:lnTo>
                      <a:pt x="432" y="38"/>
                    </a:lnTo>
                    <a:lnTo>
                      <a:pt x="430" y="38"/>
                    </a:lnTo>
                    <a:lnTo>
                      <a:pt x="430" y="38"/>
                    </a:lnTo>
                    <a:lnTo>
                      <a:pt x="428" y="38"/>
                    </a:lnTo>
                    <a:lnTo>
                      <a:pt x="428" y="38"/>
                    </a:lnTo>
                    <a:lnTo>
                      <a:pt x="428" y="38"/>
                    </a:lnTo>
                    <a:lnTo>
                      <a:pt x="426" y="38"/>
                    </a:lnTo>
                    <a:lnTo>
                      <a:pt x="426" y="38"/>
                    </a:lnTo>
                    <a:lnTo>
                      <a:pt x="426" y="38"/>
                    </a:lnTo>
                    <a:lnTo>
                      <a:pt x="426" y="40"/>
                    </a:lnTo>
                    <a:lnTo>
                      <a:pt x="426" y="40"/>
                    </a:lnTo>
                    <a:lnTo>
                      <a:pt x="426" y="40"/>
                    </a:lnTo>
                    <a:lnTo>
                      <a:pt x="423" y="42"/>
                    </a:lnTo>
                    <a:lnTo>
                      <a:pt x="423" y="42"/>
                    </a:lnTo>
                    <a:lnTo>
                      <a:pt x="421" y="44"/>
                    </a:lnTo>
                    <a:lnTo>
                      <a:pt x="421" y="44"/>
                    </a:lnTo>
                    <a:lnTo>
                      <a:pt x="421" y="44"/>
                    </a:lnTo>
                    <a:lnTo>
                      <a:pt x="421" y="44"/>
                    </a:lnTo>
                    <a:lnTo>
                      <a:pt x="421" y="47"/>
                    </a:lnTo>
                    <a:lnTo>
                      <a:pt x="419" y="47"/>
                    </a:lnTo>
                    <a:lnTo>
                      <a:pt x="419" y="47"/>
                    </a:lnTo>
                    <a:lnTo>
                      <a:pt x="419" y="47"/>
                    </a:lnTo>
                    <a:lnTo>
                      <a:pt x="417" y="47"/>
                    </a:lnTo>
                    <a:lnTo>
                      <a:pt x="417" y="49"/>
                    </a:lnTo>
                    <a:lnTo>
                      <a:pt x="417" y="49"/>
                    </a:lnTo>
                    <a:lnTo>
                      <a:pt x="414" y="49"/>
                    </a:lnTo>
                    <a:lnTo>
                      <a:pt x="412" y="51"/>
                    </a:lnTo>
                    <a:lnTo>
                      <a:pt x="410" y="53"/>
                    </a:lnTo>
                    <a:lnTo>
                      <a:pt x="410" y="53"/>
                    </a:lnTo>
                    <a:lnTo>
                      <a:pt x="408" y="53"/>
                    </a:lnTo>
                    <a:lnTo>
                      <a:pt x="406" y="53"/>
                    </a:lnTo>
                    <a:lnTo>
                      <a:pt x="406" y="53"/>
                    </a:lnTo>
                    <a:lnTo>
                      <a:pt x="406" y="53"/>
                    </a:lnTo>
                    <a:lnTo>
                      <a:pt x="406" y="53"/>
                    </a:lnTo>
                    <a:lnTo>
                      <a:pt x="406" y="53"/>
                    </a:lnTo>
                    <a:lnTo>
                      <a:pt x="403" y="53"/>
                    </a:lnTo>
                    <a:lnTo>
                      <a:pt x="403" y="53"/>
                    </a:lnTo>
                    <a:lnTo>
                      <a:pt x="401" y="53"/>
                    </a:lnTo>
                    <a:lnTo>
                      <a:pt x="401" y="53"/>
                    </a:lnTo>
                    <a:lnTo>
                      <a:pt x="401" y="53"/>
                    </a:lnTo>
                    <a:lnTo>
                      <a:pt x="401" y="53"/>
                    </a:lnTo>
                    <a:lnTo>
                      <a:pt x="401" y="55"/>
                    </a:lnTo>
                    <a:lnTo>
                      <a:pt x="401" y="55"/>
                    </a:lnTo>
                    <a:lnTo>
                      <a:pt x="399" y="58"/>
                    </a:lnTo>
                    <a:lnTo>
                      <a:pt x="399" y="58"/>
                    </a:lnTo>
                    <a:lnTo>
                      <a:pt x="399" y="58"/>
                    </a:lnTo>
                    <a:lnTo>
                      <a:pt x="399" y="58"/>
                    </a:lnTo>
                    <a:lnTo>
                      <a:pt x="399" y="58"/>
                    </a:lnTo>
                    <a:lnTo>
                      <a:pt x="397" y="60"/>
                    </a:lnTo>
                    <a:lnTo>
                      <a:pt x="397" y="60"/>
                    </a:lnTo>
                    <a:lnTo>
                      <a:pt x="395" y="60"/>
                    </a:lnTo>
                    <a:lnTo>
                      <a:pt x="395" y="62"/>
                    </a:lnTo>
                    <a:lnTo>
                      <a:pt x="395" y="62"/>
                    </a:lnTo>
                    <a:lnTo>
                      <a:pt x="395" y="64"/>
                    </a:lnTo>
                    <a:lnTo>
                      <a:pt x="392" y="64"/>
                    </a:lnTo>
                    <a:lnTo>
                      <a:pt x="390" y="66"/>
                    </a:lnTo>
                    <a:lnTo>
                      <a:pt x="388" y="69"/>
                    </a:lnTo>
                    <a:lnTo>
                      <a:pt x="388" y="69"/>
                    </a:lnTo>
                    <a:lnTo>
                      <a:pt x="388" y="69"/>
                    </a:lnTo>
                    <a:lnTo>
                      <a:pt x="381" y="69"/>
                    </a:lnTo>
                    <a:lnTo>
                      <a:pt x="381" y="69"/>
                    </a:lnTo>
                    <a:lnTo>
                      <a:pt x="377" y="66"/>
                    </a:lnTo>
                    <a:lnTo>
                      <a:pt x="375" y="66"/>
                    </a:lnTo>
                    <a:lnTo>
                      <a:pt x="375" y="66"/>
                    </a:lnTo>
                    <a:lnTo>
                      <a:pt x="375" y="66"/>
                    </a:lnTo>
                    <a:lnTo>
                      <a:pt x="375" y="69"/>
                    </a:lnTo>
                    <a:lnTo>
                      <a:pt x="375" y="69"/>
                    </a:lnTo>
                    <a:lnTo>
                      <a:pt x="372" y="71"/>
                    </a:lnTo>
                    <a:lnTo>
                      <a:pt x="372" y="71"/>
                    </a:lnTo>
                    <a:lnTo>
                      <a:pt x="372" y="71"/>
                    </a:lnTo>
                    <a:lnTo>
                      <a:pt x="372" y="71"/>
                    </a:lnTo>
                    <a:lnTo>
                      <a:pt x="372" y="73"/>
                    </a:lnTo>
                    <a:lnTo>
                      <a:pt x="370" y="73"/>
                    </a:lnTo>
                    <a:lnTo>
                      <a:pt x="368" y="73"/>
                    </a:lnTo>
                    <a:lnTo>
                      <a:pt x="366" y="75"/>
                    </a:lnTo>
                    <a:lnTo>
                      <a:pt x="366" y="75"/>
                    </a:lnTo>
                    <a:lnTo>
                      <a:pt x="366" y="75"/>
                    </a:lnTo>
                    <a:lnTo>
                      <a:pt x="366" y="75"/>
                    </a:lnTo>
                    <a:lnTo>
                      <a:pt x="364" y="75"/>
                    </a:lnTo>
                    <a:lnTo>
                      <a:pt x="364" y="75"/>
                    </a:lnTo>
                    <a:lnTo>
                      <a:pt x="364" y="75"/>
                    </a:lnTo>
                    <a:lnTo>
                      <a:pt x="364" y="75"/>
                    </a:lnTo>
                    <a:lnTo>
                      <a:pt x="364" y="75"/>
                    </a:lnTo>
                    <a:lnTo>
                      <a:pt x="364" y="75"/>
                    </a:lnTo>
                    <a:lnTo>
                      <a:pt x="364" y="73"/>
                    </a:lnTo>
                    <a:lnTo>
                      <a:pt x="364" y="73"/>
                    </a:lnTo>
                    <a:lnTo>
                      <a:pt x="366" y="71"/>
                    </a:lnTo>
                    <a:lnTo>
                      <a:pt x="366" y="69"/>
                    </a:lnTo>
                    <a:lnTo>
                      <a:pt x="368" y="66"/>
                    </a:lnTo>
                    <a:lnTo>
                      <a:pt x="368" y="62"/>
                    </a:lnTo>
                    <a:lnTo>
                      <a:pt x="370" y="60"/>
                    </a:lnTo>
                    <a:lnTo>
                      <a:pt x="370" y="60"/>
                    </a:lnTo>
                    <a:lnTo>
                      <a:pt x="370" y="58"/>
                    </a:lnTo>
                    <a:lnTo>
                      <a:pt x="372" y="58"/>
                    </a:lnTo>
                    <a:lnTo>
                      <a:pt x="372" y="58"/>
                    </a:lnTo>
                    <a:lnTo>
                      <a:pt x="372" y="58"/>
                    </a:lnTo>
                    <a:lnTo>
                      <a:pt x="372" y="58"/>
                    </a:lnTo>
                    <a:lnTo>
                      <a:pt x="370" y="55"/>
                    </a:lnTo>
                    <a:lnTo>
                      <a:pt x="370" y="53"/>
                    </a:lnTo>
                    <a:lnTo>
                      <a:pt x="370" y="53"/>
                    </a:lnTo>
                    <a:lnTo>
                      <a:pt x="370" y="53"/>
                    </a:lnTo>
                    <a:lnTo>
                      <a:pt x="368" y="51"/>
                    </a:lnTo>
                    <a:lnTo>
                      <a:pt x="368" y="51"/>
                    </a:lnTo>
                    <a:lnTo>
                      <a:pt x="368" y="49"/>
                    </a:lnTo>
                    <a:lnTo>
                      <a:pt x="368" y="49"/>
                    </a:lnTo>
                    <a:lnTo>
                      <a:pt x="368" y="49"/>
                    </a:lnTo>
                    <a:lnTo>
                      <a:pt x="366" y="49"/>
                    </a:lnTo>
                    <a:lnTo>
                      <a:pt x="366" y="49"/>
                    </a:lnTo>
                    <a:lnTo>
                      <a:pt x="364" y="51"/>
                    </a:lnTo>
                    <a:lnTo>
                      <a:pt x="364" y="51"/>
                    </a:lnTo>
                    <a:lnTo>
                      <a:pt x="364" y="53"/>
                    </a:lnTo>
                    <a:lnTo>
                      <a:pt x="364" y="53"/>
                    </a:lnTo>
                    <a:lnTo>
                      <a:pt x="361" y="53"/>
                    </a:lnTo>
                    <a:lnTo>
                      <a:pt x="361" y="51"/>
                    </a:lnTo>
                    <a:lnTo>
                      <a:pt x="361" y="51"/>
                    </a:lnTo>
                    <a:lnTo>
                      <a:pt x="359" y="53"/>
                    </a:lnTo>
                    <a:lnTo>
                      <a:pt x="357" y="53"/>
                    </a:lnTo>
                    <a:lnTo>
                      <a:pt x="355" y="53"/>
                    </a:lnTo>
                    <a:lnTo>
                      <a:pt x="355" y="53"/>
                    </a:lnTo>
                    <a:lnTo>
                      <a:pt x="355" y="51"/>
                    </a:lnTo>
                    <a:lnTo>
                      <a:pt x="355" y="51"/>
                    </a:lnTo>
                    <a:lnTo>
                      <a:pt x="352" y="51"/>
                    </a:lnTo>
                    <a:lnTo>
                      <a:pt x="352" y="51"/>
                    </a:lnTo>
                    <a:lnTo>
                      <a:pt x="350" y="51"/>
                    </a:lnTo>
                    <a:lnTo>
                      <a:pt x="348" y="51"/>
                    </a:lnTo>
                    <a:lnTo>
                      <a:pt x="348" y="51"/>
                    </a:lnTo>
                    <a:lnTo>
                      <a:pt x="348" y="51"/>
                    </a:lnTo>
                    <a:lnTo>
                      <a:pt x="346" y="47"/>
                    </a:lnTo>
                    <a:lnTo>
                      <a:pt x="346" y="47"/>
                    </a:lnTo>
                    <a:lnTo>
                      <a:pt x="346" y="44"/>
                    </a:lnTo>
                    <a:lnTo>
                      <a:pt x="344" y="42"/>
                    </a:lnTo>
                    <a:lnTo>
                      <a:pt x="341" y="42"/>
                    </a:lnTo>
                    <a:lnTo>
                      <a:pt x="341" y="40"/>
                    </a:lnTo>
                    <a:lnTo>
                      <a:pt x="335" y="38"/>
                    </a:lnTo>
                    <a:lnTo>
                      <a:pt x="335" y="35"/>
                    </a:lnTo>
                    <a:lnTo>
                      <a:pt x="332" y="35"/>
                    </a:lnTo>
                    <a:lnTo>
                      <a:pt x="332" y="35"/>
                    </a:lnTo>
                    <a:lnTo>
                      <a:pt x="332" y="35"/>
                    </a:lnTo>
                    <a:lnTo>
                      <a:pt x="328" y="40"/>
                    </a:lnTo>
                    <a:lnTo>
                      <a:pt x="328" y="42"/>
                    </a:lnTo>
                    <a:lnTo>
                      <a:pt x="326" y="42"/>
                    </a:lnTo>
                    <a:lnTo>
                      <a:pt x="326" y="42"/>
                    </a:lnTo>
                    <a:lnTo>
                      <a:pt x="326" y="42"/>
                    </a:lnTo>
                    <a:lnTo>
                      <a:pt x="328" y="44"/>
                    </a:lnTo>
                    <a:lnTo>
                      <a:pt x="328" y="44"/>
                    </a:lnTo>
                    <a:lnTo>
                      <a:pt x="328" y="44"/>
                    </a:lnTo>
                    <a:lnTo>
                      <a:pt x="328" y="47"/>
                    </a:lnTo>
                    <a:lnTo>
                      <a:pt x="328" y="47"/>
                    </a:lnTo>
                    <a:lnTo>
                      <a:pt x="328" y="47"/>
                    </a:lnTo>
                    <a:lnTo>
                      <a:pt x="328" y="49"/>
                    </a:lnTo>
                    <a:lnTo>
                      <a:pt x="328" y="49"/>
                    </a:lnTo>
                    <a:lnTo>
                      <a:pt x="328" y="49"/>
                    </a:lnTo>
                    <a:lnTo>
                      <a:pt x="328" y="51"/>
                    </a:lnTo>
                    <a:lnTo>
                      <a:pt x="328" y="51"/>
                    </a:lnTo>
                    <a:lnTo>
                      <a:pt x="328" y="51"/>
                    </a:lnTo>
                    <a:lnTo>
                      <a:pt x="328" y="51"/>
                    </a:lnTo>
                    <a:lnTo>
                      <a:pt x="328" y="51"/>
                    </a:lnTo>
                    <a:lnTo>
                      <a:pt x="328" y="53"/>
                    </a:lnTo>
                    <a:lnTo>
                      <a:pt x="328" y="53"/>
                    </a:lnTo>
                    <a:lnTo>
                      <a:pt x="328" y="53"/>
                    </a:lnTo>
                    <a:lnTo>
                      <a:pt x="328" y="53"/>
                    </a:lnTo>
                    <a:lnTo>
                      <a:pt x="328" y="53"/>
                    </a:lnTo>
                    <a:lnTo>
                      <a:pt x="328" y="55"/>
                    </a:lnTo>
                    <a:lnTo>
                      <a:pt x="328" y="58"/>
                    </a:lnTo>
                    <a:lnTo>
                      <a:pt x="330" y="60"/>
                    </a:lnTo>
                    <a:lnTo>
                      <a:pt x="330" y="60"/>
                    </a:lnTo>
                    <a:lnTo>
                      <a:pt x="330" y="60"/>
                    </a:lnTo>
                    <a:lnTo>
                      <a:pt x="328" y="62"/>
                    </a:lnTo>
                    <a:lnTo>
                      <a:pt x="326" y="64"/>
                    </a:lnTo>
                    <a:lnTo>
                      <a:pt x="326" y="64"/>
                    </a:lnTo>
                    <a:lnTo>
                      <a:pt x="326" y="64"/>
                    </a:lnTo>
                    <a:lnTo>
                      <a:pt x="324" y="64"/>
                    </a:lnTo>
                    <a:lnTo>
                      <a:pt x="324" y="62"/>
                    </a:lnTo>
                    <a:lnTo>
                      <a:pt x="315" y="60"/>
                    </a:lnTo>
                    <a:lnTo>
                      <a:pt x="315" y="60"/>
                    </a:lnTo>
                    <a:lnTo>
                      <a:pt x="313" y="58"/>
                    </a:lnTo>
                    <a:lnTo>
                      <a:pt x="310" y="58"/>
                    </a:lnTo>
                    <a:lnTo>
                      <a:pt x="308" y="58"/>
                    </a:lnTo>
                    <a:lnTo>
                      <a:pt x="308" y="60"/>
                    </a:lnTo>
                    <a:lnTo>
                      <a:pt x="306" y="60"/>
                    </a:lnTo>
                    <a:lnTo>
                      <a:pt x="306" y="60"/>
                    </a:lnTo>
                    <a:lnTo>
                      <a:pt x="306" y="60"/>
                    </a:lnTo>
                    <a:lnTo>
                      <a:pt x="304" y="60"/>
                    </a:lnTo>
                    <a:lnTo>
                      <a:pt x="304" y="62"/>
                    </a:lnTo>
                    <a:lnTo>
                      <a:pt x="304" y="62"/>
                    </a:lnTo>
                    <a:lnTo>
                      <a:pt x="304" y="62"/>
                    </a:lnTo>
                    <a:lnTo>
                      <a:pt x="304" y="62"/>
                    </a:lnTo>
                    <a:lnTo>
                      <a:pt x="301" y="75"/>
                    </a:lnTo>
                    <a:lnTo>
                      <a:pt x="301" y="75"/>
                    </a:lnTo>
                    <a:lnTo>
                      <a:pt x="301" y="75"/>
                    </a:lnTo>
                    <a:lnTo>
                      <a:pt x="304" y="75"/>
                    </a:lnTo>
                    <a:lnTo>
                      <a:pt x="304" y="75"/>
                    </a:lnTo>
                    <a:lnTo>
                      <a:pt x="304" y="75"/>
                    </a:lnTo>
                    <a:lnTo>
                      <a:pt x="304" y="75"/>
                    </a:lnTo>
                    <a:lnTo>
                      <a:pt x="306" y="78"/>
                    </a:lnTo>
                    <a:lnTo>
                      <a:pt x="306" y="78"/>
                    </a:lnTo>
                    <a:lnTo>
                      <a:pt x="306" y="80"/>
                    </a:lnTo>
                    <a:lnTo>
                      <a:pt x="306" y="82"/>
                    </a:lnTo>
                    <a:lnTo>
                      <a:pt x="306" y="82"/>
                    </a:lnTo>
                    <a:lnTo>
                      <a:pt x="306" y="82"/>
                    </a:lnTo>
                    <a:lnTo>
                      <a:pt x="306" y="84"/>
                    </a:lnTo>
                    <a:lnTo>
                      <a:pt x="306" y="84"/>
                    </a:lnTo>
                    <a:lnTo>
                      <a:pt x="304" y="86"/>
                    </a:lnTo>
                    <a:lnTo>
                      <a:pt x="304" y="86"/>
                    </a:lnTo>
                    <a:lnTo>
                      <a:pt x="304" y="86"/>
                    </a:lnTo>
                    <a:lnTo>
                      <a:pt x="301" y="89"/>
                    </a:lnTo>
                    <a:lnTo>
                      <a:pt x="301" y="89"/>
                    </a:lnTo>
                    <a:lnTo>
                      <a:pt x="301" y="89"/>
                    </a:lnTo>
                    <a:lnTo>
                      <a:pt x="301" y="91"/>
                    </a:lnTo>
                    <a:lnTo>
                      <a:pt x="301" y="91"/>
                    </a:lnTo>
                    <a:lnTo>
                      <a:pt x="301" y="100"/>
                    </a:lnTo>
                    <a:lnTo>
                      <a:pt x="301" y="100"/>
                    </a:lnTo>
                    <a:lnTo>
                      <a:pt x="301" y="100"/>
                    </a:lnTo>
                    <a:lnTo>
                      <a:pt x="301" y="100"/>
                    </a:lnTo>
                    <a:lnTo>
                      <a:pt x="301" y="100"/>
                    </a:lnTo>
                    <a:lnTo>
                      <a:pt x="304" y="102"/>
                    </a:lnTo>
                    <a:lnTo>
                      <a:pt x="304" y="102"/>
                    </a:lnTo>
                    <a:lnTo>
                      <a:pt x="306" y="102"/>
                    </a:lnTo>
                    <a:lnTo>
                      <a:pt x="306" y="102"/>
                    </a:lnTo>
                    <a:lnTo>
                      <a:pt x="306" y="102"/>
                    </a:lnTo>
                    <a:lnTo>
                      <a:pt x="306" y="102"/>
                    </a:lnTo>
                    <a:lnTo>
                      <a:pt x="306" y="113"/>
                    </a:lnTo>
                    <a:lnTo>
                      <a:pt x="308" y="113"/>
                    </a:lnTo>
                    <a:lnTo>
                      <a:pt x="308" y="115"/>
                    </a:lnTo>
                    <a:lnTo>
                      <a:pt x="308" y="115"/>
                    </a:lnTo>
                    <a:lnTo>
                      <a:pt x="308" y="117"/>
                    </a:lnTo>
                    <a:lnTo>
                      <a:pt x="308" y="117"/>
                    </a:lnTo>
                    <a:lnTo>
                      <a:pt x="308" y="122"/>
                    </a:lnTo>
                    <a:lnTo>
                      <a:pt x="308" y="122"/>
                    </a:lnTo>
                    <a:lnTo>
                      <a:pt x="308" y="124"/>
                    </a:lnTo>
                    <a:lnTo>
                      <a:pt x="308" y="124"/>
                    </a:lnTo>
                    <a:lnTo>
                      <a:pt x="306" y="124"/>
                    </a:lnTo>
                    <a:lnTo>
                      <a:pt x="306" y="124"/>
                    </a:lnTo>
                    <a:lnTo>
                      <a:pt x="304" y="124"/>
                    </a:lnTo>
                    <a:lnTo>
                      <a:pt x="304" y="126"/>
                    </a:lnTo>
                    <a:lnTo>
                      <a:pt x="301" y="126"/>
                    </a:lnTo>
                    <a:lnTo>
                      <a:pt x="301" y="126"/>
                    </a:lnTo>
                    <a:lnTo>
                      <a:pt x="301" y="126"/>
                    </a:lnTo>
                    <a:lnTo>
                      <a:pt x="301" y="126"/>
                    </a:lnTo>
                    <a:lnTo>
                      <a:pt x="299" y="126"/>
                    </a:lnTo>
                    <a:lnTo>
                      <a:pt x="299" y="126"/>
                    </a:lnTo>
                    <a:lnTo>
                      <a:pt x="299" y="126"/>
                    </a:lnTo>
                    <a:lnTo>
                      <a:pt x="297" y="126"/>
                    </a:lnTo>
                    <a:lnTo>
                      <a:pt x="295" y="126"/>
                    </a:lnTo>
                    <a:lnTo>
                      <a:pt x="295" y="126"/>
                    </a:lnTo>
                    <a:lnTo>
                      <a:pt x="295" y="126"/>
                    </a:lnTo>
                    <a:lnTo>
                      <a:pt x="293" y="126"/>
                    </a:lnTo>
                    <a:lnTo>
                      <a:pt x="293" y="126"/>
                    </a:lnTo>
                    <a:lnTo>
                      <a:pt x="293" y="129"/>
                    </a:lnTo>
                    <a:lnTo>
                      <a:pt x="293" y="129"/>
                    </a:lnTo>
                    <a:lnTo>
                      <a:pt x="293" y="129"/>
                    </a:lnTo>
                    <a:lnTo>
                      <a:pt x="290" y="129"/>
                    </a:lnTo>
                    <a:lnTo>
                      <a:pt x="290" y="129"/>
                    </a:lnTo>
                    <a:lnTo>
                      <a:pt x="290" y="129"/>
                    </a:lnTo>
                    <a:lnTo>
                      <a:pt x="288" y="129"/>
                    </a:lnTo>
                    <a:lnTo>
                      <a:pt x="288" y="129"/>
                    </a:lnTo>
                    <a:lnTo>
                      <a:pt x="288" y="129"/>
                    </a:lnTo>
                    <a:lnTo>
                      <a:pt x="288" y="129"/>
                    </a:lnTo>
                    <a:lnTo>
                      <a:pt x="288" y="129"/>
                    </a:lnTo>
                    <a:lnTo>
                      <a:pt x="288" y="129"/>
                    </a:lnTo>
                    <a:lnTo>
                      <a:pt x="288" y="129"/>
                    </a:lnTo>
                    <a:lnTo>
                      <a:pt x="286" y="129"/>
                    </a:lnTo>
                    <a:lnTo>
                      <a:pt x="286" y="129"/>
                    </a:lnTo>
                    <a:lnTo>
                      <a:pt x="286" y="129"/>
                    </a:lnTo>
                    <a:lnTo>
                      <a:pt x="286" y="129"/>
                    </a:lnTo>
                    <a:lnTo>
                      <a:pt x="286" y="129"/>
                    </a:lnTo>
                    <a:lnTo>
                      <a:pt x="284" y="131"/>
                    </a:lnTo>
                    <a:lnTo>
                      <a:pt x="284" y="133"/>
                    </a:lnTo>
                    <a:lnTo>
                      <a:pt x="284" y="133"/>
                    </a:lnTo>
                    <a:lnTo>
                      <a:pt x="282" y="133"/>
                    </a:lnTo>
                    <a:lnTo>
                      <a:pt x="282" y="133"/>
                    </a:lnTo>
                    <a:lnTo>
                      <a:pt x="282" y="133"/>
                    </a:lnTo>
                    <a:lnTo>
                      <a:pt x="282" y="135"/>
                    </a:lnTo>
                    <a:lnTo>
                      <a:pt x="282" y="135"/>
                    </a:lnTo>
                    <a:lnTo>
                      <a:pt x="279" y="135"/>
                    </a:lnTo>
                    <a:lnTo>
                      <a:pt x="279" y="135"/>
                    </a:lnTo>
                    <a:lnTo>
                      <a:pt x="279" y="135"/>
                    </a:lnTo>
                    <a:lnTo>
                      <a:pt x="279" y="135"/>
                    </a:lnTo>
                    <a:lnTo>
                      <a:pt x="279" y="135"/>
                    </a:lnTo>
                    <a:lnTo>
                      <a:pt x="279" y="135"/>
                    </a:lnTo>
                    <a:lnTo>
                      <a:pt x="277" y="135"/>
                    </a:lnTo>
                    <a:lnTo>
                      <a:pt x="277" y="135"/>
                    </a:lnTo>
                    <a:lnTo>
                      <a:pt x="275" y="137"/>
                    </a:lnTo>
                    <a:lnTo>
                      <a:pt x="273" y="140"/>
                    </a:lnTo>
                    <a:lnTo>
                      <a:pt x="273" y="142"/>
                    </a:lnTo>
                    <a:lnTo>
                      <a:pt x="270" y="144"/>
                    </a:lnTo>
                    <a:lnTo>
                      <a:pt x="270" y="144"/>
                    </a:lnTo>
                    <a:lnTo>
                      <a:pt x="273" y="151"/>
                    </a:lnTo>
                    <a:lnTo>
                      <a:pt x="273" y="151"/>
                    </a:lnTo>
                    <a:lnTo>
                      <a:pt x="273" y="153"/>
                    </a:lnTo>
                    <a:lnTo>
                      <a:pt x="270" y="157"/>
                    </a:lnTo>
                    <a:lnTo>
                      <a:pt x="268" y="160"/>
                    </a:lnTo>
                    <a:lnTo>
                      <a:pt x="268" y="160"/>
                    </a:lnTo>
                    <a:lnTo>
                      <a:pt x="268" y="160"/>
                    </a:lnTo>
                    <a:lnTo>
                      <a:pt x="268" y="160"/>
                    </a:lnTo>
                    <a:lnTo>
                      <a:pt x="268" y="160"/>
                    </a:lnTo>
                    <a:lnTo>
                      <a:pt x="268" y="162"/>
                    </a:lnTo>
                    <a:lnTo>
                      <a:pt x="266" y="162"/>
                    </a:lnTo>
                    <a:lnTo>
                      <a:pt x="264" y="164"/>
                    </a:lnTo>
                    <a:lnTo>
                      <a:pt x="264" y="166"/>
                    </a:lnTo>
                    <a:lnTo>
                      <a:pt x="264" y="171"/>
                    </a:lnTo>
                    <a:lnTo>
                      <a:pt x="264" y="171"/>
                    </a:lnTo>
                    <a:lnTo>
                      <a:pt x="264" y="171"/>
                    </a:lnTo>
                    <a:lnTo>
                      <a:pt x="264" y="171"/>
                    </a:lnTo>
                    <a:lnTo>
                      <a:pt x="264" y="171"/>
                    </a:lnTo>
                    <a:lnTo>
                      <a:pt x="264" y="173"/>
                    </a:lnTo>
                    <a:lnTo>
                      <a:pt x="264" y="173"/>
                    </a:lnTo>
                    <a:lnTo>
                      <a:pt x="266" y="177"/>
                    </a:lnTo>
                    <a:lnTo>
                      <a:pt x="266" y="177"/>
                    </a:lnTo>
                    <a:lnTo>
                      <a:pt x="268" y="177"/>
                    </a:lnTo>
                    <a:lnTo>
                      <a:pt x="270" y="177"/>
                    </a:lnTo>
                    <a:lnTo>
                      <a:pt x="270" y="179"/>
                    </a:lnTo>
                    <a:lnTo>
                      <a:pt x="270" y="179"/>
                    </a:lnTo>
                    <a:lnTo>
                      <a:pt x="270" y="179"/>
                    </a:lnTo>
                    <a:lnTo>
                      <a:pt x="273" y="179"/>
                    </a:lnTo>
                    <a:lnTo>
                      <a:pt x="273" y="179"/>
                    </a:lnTo>
                    <a:lnTo>
                      <a:pt x="273" y="179"/>
                    </a:lnTo>
                    <a:lnTo>
                      <a:pt x="273" y="182"/>
                    </a:lnTo>
                    <a:lnTo>
                      <a:pt x="275" y="182"/>
                    </a:lnTo>
                    <a:lnTo>
                      <a:pt x="275" y="182"/>
                    </a:lnTo>
                    <a:lnTo>
                      <a:pt x="275" y="182"/>
                    </a:lnTo>
                    <a:lnTo>
                      <a:pt x="275" y="182"/>
                    </a:lnTo>
                    <a:lnTo>
                      <a:pt x="275" y="184"/>
                    </a:lnTo>
                    <a:lnTo>
                      <a:pt x="275" y="184"/>
                    </a:lnTo>
                    <a:lnTo>
                      <a:pt x="277" y="184"/>
                    </a:lnTo>
                    <a:lnTo>
                      <a:pt x="277" y="184"/>
                    </a:lnTo>
                    <a:lnTo>
                      <a:pt x="277" y="186"/>
                    </a:lnTo>
                    <a:lnTo>
                      <a:pt x="277" y="186"/>
                    </a:lnTo>
                    <a:lnTo>
                      <a:pt x="279" y="188"/>
                    </a:lnTo>
                    <a:lnTo>
                      <a:pt x="282" y="195"/>
                    </a:lnTo>
                    <a:lnTo>
                      <a:pt x="282" y="195"/>
                    </a:lnTo>
                    <a:lnTo>
                      <a:pt x="282" y="197"/>
                    </a:lnTo>
                    <a:lnTo>
                      <a:pt x="282" y="197"/>
                    </a:lnTo>
                    <a:lnTo>
                      <a:pt x="282" y="197"/>
                    </a:lnTo>
                    <a:lnTo>
                      <a:pt x="284" y="199"/>
                    </a:lnTo>
                    <a:lnTo>
                      <a:pt x="284" y="202"/>
                    </a:lnTo>
                    <a:lnTo>
                      <a:pt x="284" y="202"/>
                    </a:lnTo>
                    <a:lnTo>
                      <a:pt x="284" y="204"/>
                    </a:lnTo>
                    <a:lnTo>
                      <a:pt x="286" y="206"/>
                    </a:lnTo>
                    <a:lnTo>
                      <a:pt x="286" y="206"/>
                    </a:lnTo>
                    <a:lnTo>
                      <a:pt x="286" y="208"/>
                    </a:lnTo>
                    <a:lnTo>
                      <a:pt x="286" y="208"/>
                    </a:lnTo>
                    <a:lnTo>
                      <a:pt x="284" y="208"/>
                    </a:lnTo>
                    <a:lnTo>
                      <a:pt x="284" y="208"/>
                    </a:lnTo>
                    <a:lnTo>
                      <a:pt x="284" y="208"/>
                    </a:lnTo>
                    <a:lnTo>
                      <a:pt x="284" y="208"/>
                    </a:lnTo>
                    <a:lnTo>
                      <a:pt x="284" y="208"/>
                    </a:lnTo>
                    <a:lnTo>
                      <a:pt x="284" y="208"/>
                    </a:lnTo>
                    <a:lnTo>
                      <a:pt x="282" y="208"/>
                    </a:lnTo>
                    <a:lnTo>
                      <a:pt x="282" y="208"/>
                    </a:lnTo>
                    <a:lnTo>
                      <a:pt x="282" y="208"/>
                    </a:lnTo>
                    <a:lnTo>
                      <a:pt x="282" y="208"/>
                    </a:lnTo>
                    <a:lnTo>
                      <a:pt x="282" y="210"/>
                    </a:lnTo>
                    <a:lnTo>
                      <a:pt x="279" y="210"/>
                    </a:lnTo>
                    <a:lnTo>
                      <a:pt x="279" y="210"/>
                    </a:lnTo>
                    <a:lnTo>
                      <a:pt x="279" y="210"/>
                    </a:lnTo>
                    <a:lnTo>
                      <a:pt x="279" y="210"/>
                    </a:lnTo>
                    <a:lnTo>
                      <a:pt x="279" y="213"/>
                    </a:lnTo>
                    <a:lnTo>
                      <a:pt x="279" y="213"/>
                    </a:lnTo>
                    <a:lnTo>
                      <a:pt x="279" y="213"/>
                    </a:lnTo>
                    <a:lnTo>
                      <a:pt x="279" y="213"/>
                    </a:lnTo>
                    <a:lnTo>
                      <a:pt x="282" y="215"/>
                    </a:lnTo>
                    <a:lnTo>
                      <a:pt x="282" y="215"/>
                    </a:lnTo>
                    <a:lnTo>
                      <a:pt x="282" y="215"/>
                    </a:lnTo>
                    <a:lnTo>
                      <a:pt x="282" y="215"/>
                    </a:lnTo>
                    <a:lnTo>
                      <a:pt x="279" y="215"/>
                    </a:lnTo>
                    <a:lnTo>
                      <a:pt x="279" y="215"/>
                    </a:lnTo>
                    <a:lnTo>
                      <a:pt x="279" y="215"/>
                    </a:lnTo>
                    <a:lnTo>
                      <a:pt x="279" y="217"/>
                    </a:lnTo>
                    <a:lnTo>
                      <a:pt x="277" y="217"/>
                    </a:lnTo>
                    <a:lnTo>
                      <a:pt x="277" y="217"/>
                    </a:lnTo>
                    <a:lnTo>
                      <a:pt x="277" y="217"/>
                    </a:lnTo>
                    <a:lnTo>
                      <a:pt x="277" y="219"/>
                    </a:lnTo>
                    <a:lnTo>
                      <a:pt x="275" y="219"/>
                    </a:lnTo>
                    <a:lnTo>
                      <a:pt x="275" y="219"/>
                    </a:lnTo>
                    <a:lnTo>
                      <a:pt x="275" y="222"/>
                    </a:lnTo>
                    <a:lnTo>
                      <a:pt x="275" y="222"/>
                    </a:lnTo>
                    <a:lnTo>
                      <a:pt x="275" y="222"/>
                    </a:lnTo>
                    <a:lnTo>
                      <a:pt x="275" y="219"/>
                    </a:lnTo>
                    <a:lnTo>
                      <a:pt x="275" y="219"/>
                    </a:lnTo>
                    <a:lnTo>
                      <a:pt x="273" y="219"/>
                    </a:lnTo>
                    <a:lnTo>
                      <a:pt x="273" y="219"/>
                    </a:lnTo>
                    <a:lnTo>
                      <a:pt x="273" y="222"/>
                    </a:lnTo>
                    <a:lnTo>
                      <a:pt x="273" y="222"/>
                    </a:lnTo>
                    <a:lnTo>
                      <a:pt x="273" y="222"/>
                    </a:lnTo>
                    <a:lnTo>
                      <a:pt x="273" y="222"/>
                    </a:lnTo>
                    <a:lnTo>
                      <a:pt x="270" y="222"/>
                    </a:lnTo>
                    <a:lnTo>
                      <a:pt x="270" y="222"/>
                    </a:lnTo>
                    <a:lnTo>
                      <a:pt x="273" y="224"/>
                    </a:lnTo>
                    <a:lnTo>
                      <a:pt x="270" y="224"/>
                    </a:lnTo>
                    <a:lnTo>
                      <a:pt x="270" y="224"/>
                    </a:lnTo>
                    <a:lnTo>
                      <a:pt x="270" y="224"/>
                    </a:lnTo>
                    <a:lnTo>
                      <a:pt x="270" y="224"/>
                    </a:lnTo>
                    <a:lnTo>
                      <a:pt x="270" y="224"/>
                    </a:lnTo>
                    <a:lnTo>
                      <a:pt x="270" y="226"/>
                    </a:lnTo>
                    <a:lnTo>
                      <a:pt x="270" y="226"/>
                    </a:lnTo>
                    <a:lnTo>
                      <a:pt x="268" y="226"/>
                    </a:lnTo>
                    <a:lnTo>
                      <a:pt x="268" y="228"/>
                    </a:lnTo>
                    <a:lnTo>
                      <a:pt x="268" y="228"/>
                    </a:lnTo>
                    <a:lnTo>
                      <a:pt x="268" y="228"/>
                    </a:lnTo>
                    <a:lnTo>
                      <a:pt x="268" y="228"/>
                    </a:lnTo>
                    <a:lnTo>
                      <a:pt x="268" y="228"/>
                    </a:lnTo>
                    <a:lnTo>
                      <a:pt x="266" y="228"/>
                    </a:lnTo>
                    <a:lnTo>
                      <a:pt x="266" y="228"/>
                    </a:lnTo>
                    <a:lnTo>
                      <a:pt x="266" y="228"/>
                    </a:lnTo>
                    <a:lnTo>
                      <a:pt x="266" y="228"/>
                    </a:lnTo>
                    <a:lnTo>
                      <a:pt x="266" y="230"/>
                    </a:lnTo>
                    <a:lnTo>
                      <a:pt x="266" y="230"/>
                    </a:lnTo>
                    <a:lnTo>
                      <a:pt x="266" y="230"/>
                    </a:lnTo>
                    <a:lnTo>
                      <a:pt x="266" y="230"/>
                    </a:lnTo>
                    <a:lnTo>
                      <a:pt x="266" y="233"/>
                    </a:lnTo>
                    <a:lnTo>
                      <a:pt x="266" y="233"/>
                    </a:lnTo>
                    <a:lnTo>
                      <a:pt x="266" y="233"/>
                    </a:lnTo>
                    <a:lnTo>
                      <a:pt x="266" y="233"/>
                    </a:lnTo>
                    <a:lnTo>
                      <a:pt x="264" y="233"/>
                    </a:lnTo>
                    <a:lnTo>
                      <a:pt x="264" y="235"/>
                    </a:lnTo>
                    <a:lnTo>
                      <a:pt x="264" y="235"/>
                    </a:lnTo>
                    <a:lnTo>
                      <a:pt x="264" y="235"/>
                    </a:lnTo>
                    <a:lnTo>
                      <a:pt x="264" y="235"/>
                    </a:lnTo>
                    <a:lnTo>
                      <a:pt x="264" y="235"/>
                    </a:lnTo>
                    <a:lnTo>
                      <a:pt x="264" y="235"/>
                    </a:lnTo>
                    <a:lnTo>
                      <a:pt x="264" y="235"/>
                    </a:lnTo>
                    <a:lnTo>
                      <a:pt x="264" y="235"/>
                    </a:lnTo>
                    <a:lnTo>
                      <a:pt x="264" y="235"/>
                    </a:lnTo>
                    <a:lnTo>
                      <a:pt x="262" y="235"/>
                    </a:lnTo>
                    <a:lnTo>
                      <a:pt x="262" y="235"/>
                    </a:lnTo>
                    <a:lnTo>
                      <a:pt x="262" y="235"/>
                    </a:lnTo>
                    <a:lnTo>
                      <a:pt x="262" y="235"/>
                    </a:lnTo>
                    <a:lnTo>
                      <a:pt x="259" y="235"/>
                    </a:lnTo>
                    <a:lnTo>
                      <a:pt x="259" y="235"/>
                    </a:lnTo>
                    <a:lnTo>
                      <a:pt x="259" y="235"/>
                    </a:lnTo>
                    <a:lnTo>
                      <a:pt x="259" y="237"/>
                    </a:lnTo>
                    <a:lnTo>
                      <a:pt x="259" y="237"/>
                    </a:lnTo>
                    <a:lnTo>
                      <a:pt x="257" y="239"/>
                    </a:lnTo>
                    <a:lnTo>
                      <a:pt x="257" y="239"/>
                    </a:lnTo>
                    <a:lnTo>
                      <a:pt x="257" y="239"/>
                    </a:lnTo>
                    <a:lnTo>
                      <a:pt x="257" y="242"/>
                    </a:lnTo>
                    <a:lnTo>
                      <a:pt x="257" y="242"/>
                    </a:lnTo>
                    <a:lnTo>
                      <a:pt x="257" y="242"/>
                    </a:lnTo>
                    <a:lnTo>
                      <a:pt x="257" y="244"/>
                    </a:lnTo>
                    <a:lnTo>
                      <a:pt x="257" y="246"/>
                    </a:lnTo>
                    <a:lnTo>
                      <a:pt x="257" y="246"/>
                    </a:lnTo>
                    <a:lnTo>
                      <a:pt x="259" y="248"/>
                    </a:lnTo>
                    <a:lnTo>
                      <a:pt x="262" y="250"/>
                    </a:lnTo>
                    <a:lnTo>
                      <a:pt x="262" y="250"/>
                    </a:lnTo>
                    <a:lnTo>
                      <a:pt x="262" y="250"/>
                    </a:lnTo>
                    <a:lnTo>
                      <a:pt x="262" y="250"/>
                    </a:lnTo>
                    <a:lnTo>
                      <a:pt x="262" y="250"/>
                    </a:lnTo>
                    <a:lnTo>
                      <a:pt x="264" y="250"/>
                    </a:lnTo>
                    <a:lnTo>
                      <a:pt x="264" y="248"/>
                    </a:lnTo>
                    <a:lnTo>
                      <a:pt x="264" y="248"/>
                    </a:lnTo>
                    <a:lnTo>
                      <a:pt x="264" y="248"/>
                    </a:lnTo>
                    <a:lnTo>
                      <a:pt x="264" y="248"/>
                    </a:lnTo>
                    <a:lnTo>
                      <a:pt x="266" y="248"/>
                    </a:lnTo>
                    <a:lnTo>
                      <a:pt x="266" y="248"/>
                    </a:lnTo>
                    <a:lnTo>
                      <a:pt x="266" y="248"/>
                    </a:lnTo>
                    <a:lnTo>
                      <a:pt x="266" y="248"/>
                    </a:lnTo>
                    <a:lnTo>
                      <a:pt x="266" y="248"/>
                    </a:lnTo>
                    <a:lnTo>
                      <a:pt x="268" y="248"/>
                    </a:lnTo>
                    <a:lnTo>
                      <a:pt x="268" y="248"/>
                    </a:lnTo>
                    <a:lnTo>
                      <a:pt x="268" y="248"/>
                    </a:lnTo>
                    <a:lnTo>
                      <a:pt x="270" y="248"/>
                    </a:lnTo>
                    <a:lnTo>
                      <a:pt x="270" y="248"/>
                    </a:lnTo>
                    <a:lnTo>
                      <a:pt x="270" y="248"/>
                    </a:lnTo>
                    <a:lnTo>
                      <a:pt x="273" y="250"/>
                    </a:lnTo>
                    <a:lnTo>
                      <a:pt x="275" y="250"/>
                    </a:lnTo>
                    <a:lnTo>
                      <a:pt x="275" y="250"/>
                    </a:lnTo>
                    <a:lnTo>
                      <a:pt x="275" y="253"/>
                    </a:lnTo>
                    <a:lnTo>
                      <a:pt x="277" y="255"/>
                    </a:lnTo>
                    <a:lnTo>
                      <a:pt x="277" y="255"/>
                    </a:lnTo>
                    <a:lnTo>
                      <a:pt x="277" y="257"/>
                    </a:lnTo>
                    <a:lnTo>
                      <a:pt x="277" y="259"/>
                    </a:lnTo>
                    <a:lnTo>
                      <a:pt x="277" y="259"/>
                    </a:lnTo>
                    <a:lnTo>
                      <a:pt x="277" y="261"/>
                    </a:lnTo>
                    <a:lnTo>
                      <a:pt x="277" y="261"/>
                    </a:lnTo>
                    <a:lnTo>
                      <a:pt x="275" y="261"/>
                    </a:lnTo>
                    <a:lnTo>
                      <a:pt x="275" y="261"/>
                    </a:lnTo>
                    <a:lnTo>
                      <a:pt x="275" y="261"/>
                    </a:lnTo>
                    <a:lnTo>
                      <a:pt x="273" y="264"/>
                    </a:lnTo>
                    <a:lnTo>
                      <a:pt x="273" y="266"/>
                    </a:lnTo>
                    <a:lnTo>
                      <a:pt x="273" y="266"/>
                    </a:lnTo>
                    <a:lnTo>
                      <a:pt x="273" y="266"/>
                    </a:lnTo>
                    <a:lnTo>
                      <a:pt x="273" y="266"/>
                    </a:lnTo>
                    <a:lnTo>
                      <a:pt x="273" y="268"/>
                    </a:lnTo>
                    <a:lnTo>
                      <a:pt x="273" y="268"/>
                    </a:lnTo>
                    <a:lnTo>
                      <a:pt x="270" y="270"/>
                    </a:lnTo>
                    <a:lnTo>
                      <a:pt x="270" y="270"/>
                    </a:lnTo>
                    <a:lnTo>
                      <a:pt x="270" y="270"/>
                    </a:lnTo>
                    <a:lnTo>
                      <a:pt x="270" y="270"/>
                    </a:lnTo>
                    <a:lnTo>
                      <a:pt x="270" y="270"/>
                    </a:lnTo>
                    <a:lnTo>
                      <a:pt x="270" y="273"/>
                    </a:lnTo>
                    <a:lnTo>
                      <a:pt x="270" y="273"/>
                    </a:lnTo>
                    <a:lnTo>
                      <a:pt x="270" y="273"/>
                    </a:lnTo>
                    <a:lnTo>
                      <a:pt x="270" y="275"/>
                    </a:lnTo>
                    <a:lnTo>
                      <a:pt x="270" y="275"/>
                    </a:lnTo>
                    <a:lnTo>
                      <a:pt x="270" y="277"/>
                    </a:lnTo>
                    <a:lnTo>
                      <a:pt x="270" y="277"/>
                    </a:lnTo>
                    <a:lnTo>
                      <a:pt x="270" y="279"/>
                    </a:lnTo>
                    <a:lnTo>
                      <a:pt x="273" y="279"/>
                    </a:lnTo>
                    <a:lnTo>
                      <a:pt x="273" y="279"/>
                    </a:lnTo>
                    <a:lnTo>
                      <a:pt x="273" y="281"/>
                    </a:lnTo>
                    <a:lnTo>
                      <a:pt x="273" y="281"/>
                    </a:lnTo>
                    <a:lnTo>
                      <a:pt x="273" y="284"/>
                    </a:lnTo>
                    <a:lnTo>
                      <a:pt x="273" y="284"/>
                    </a:lnTo>
                    <a:lnTo>
                      <a:pt x="273" y="284"/>
                    </a:lnTo>
                    <a:lnTo>
                      <a:pt x="273" y="286"/>
                    </a:lnTo>
                    <a:lnTo>
                      <a:pt x="275" y="286"/>
                    </a:lnTo>
                    <a:lnTo>
                      <a:pt x="275" y="290"/>
                    </a:lnTo>
                    <a:lnTo>
                      <a:pt x="275" y="290"/>
                    </a:lnTo>
                    <a:lnTo>
                      <a:pt x="275" y="290"/>
                    </a:lnTo>
                    <a:lnTo>
                      <a:pt x="273" y="292"/>
                    </a:lnTo>
                    <a:lnTo>
                      <a:pt x="273" y="292"/>
                    </a:lnTo>
                    <a:lnTo>
                      <a:pt x="270" y="292"/>
                    </a:lnTo>
                    <a:lnTo>
                      <a:pt x="270" y="292"/>
                    </a:lnTo>
                    <a:lnTo>
                      <a:pt x="270" y="295"/>
                    </a:lnTo>
                    <a:lnTo>
                      <a:pt x="270" y="295"/>
                    </a:lnTo>
                    <a:lnTo>
                      <a:pt x="270" y="295"/>
                    </a:lnTo>
                    <a:lnTo>
                      <a:pt x="268" y="295"/>
                    </a:lnTo>
                    <a:lnTo>
                      <a:pt x="268" y="295"/>
                    </a:lnTo>
                    <a:lnTo>
                      <a:pt x="268" y="297"/>
                    </a:lnTo>
                    <a:lnTo>
                      <a:pt x="268" y="297"/>
                    </a:lnTo>
                    <a:lnTo>
                      <a:pt x="266" y="297"/>
                    </a:lnTo>
                    <a:lnTo>
                      <a:pt x="266" y="297"/>
                    </a:lnTo>
                    <a:lnTo>
                      <a:pt x="266" y="297"/>
                    </a:lnTo>
                    <a:lnTo>
                      <a:pt x="266" y="297"/>
                    </a:lnTo>
                    <a:lnTo>
                      <a:pt x="266" y="297"/>
                    </a:lnTo>
                    <a:lnTo>
                      <a:pt x="264" y="299"/>
                    </a:lnTo>
                    <a:lnTo>
                      <a:pt x="264" y="299"/>
                    </a:lnTo>
                    <a:lnTo>
                      <a:pt x="255" y="301"/>
                    </a:lnTo>
                    <a:lnTo>
                      <a:pt x="255" y="304"/>
                    </a:lnTo>
                    <a:lnTo>
                      <a:pt x="253" y="304"/>
                    </a:lnTo>
                    <a:lnTo>
                      <a:pt x="253" y="306"/>
                    </a:lnTo>
                    <a:lnTo>
                      <a:pt x="251" y="308"/>
                    </a:lnTo>
                    <a:lnTo>
                      <a:pt x="251" y="310"/>
                    </a:lnTo>
                    <a:lnTo>
                      <a:pt x="248" y="310"/>
                    </a:lnTo>
                    <a:lnTo>
                      <a:pt x="231" y="321"/>
                    </a:lnTo>
                    <a:lnTo>
                      <a:pt x="228" y="321"/>
                    </a:lnTo>
                    <a:lnTo>
                      <a:pt x="228" y="321"/>
                    </a:lnTo>
                    <a:lnTo>
                      <a:pt x="228" y="321"/>
                    </a:lnTo>
                    <a:lnTo>
                      <a:pt x="226" y="321"/>
                    </a:lnTo>
                    <a:lnTo>
                      <a:pt x="224" y="319"/>
                    </a:lnTo>
                    <a:lnTo>
                      <a:pt x="222" y="319"/>
                    </a:lnTo>
                    <a:lnTo>
                      <a:pt x="222" y="319"/>
                    </a:lnTo>
                    <a:lnTo>
                      <a:pt x="219" y="319"/>
                    </a:lnTo>
                    <a:lnTo>
                      <a:pt x="219" y="319"/>
                    </a:lnTo>
                    <a:lnTo>
                      <a:pt x="219" y="319"/>
                    </a:lnTo>
                    <a:lnTo>
                      <a:pt x="219" y="319"/>
                    </a:lnTo>
                    <a:lnTo>
                      <a:pt x="219" y="317"/>
                    </a:lnTo>
                    <a:lnTo>
                      <a:pt x="219" y="317"/>
                    </a:lnTo>
                    <a:lnTo>
                      <a:pt x="219" y="317"/>
                    </a:lnTo>
                    <a:lnTo>
                      <a:pt x="217" y="317"/>
                    </a:lnTo>
                    <a:lnTo>
                      <a:pt x="217" y="317"/>
                    </a:lnTo>
                    <a:lnTo>
                      <a:pt x="217" y="317"/>
                    </a:lnTo>
                    <a:lnTo>
                      <a:pt x="215" y="317"/>
                    </a:lnTo>
                    <a:lnTo>
                      <a:pt x="213" y="317"/>
                    </a:lnTo>
                    <a:lnTo>
                      <a:pt x="213" y="317"/>
                    </a:lnTo>
                    <a:lnTo>
                      <a:pt x="213" y="317"/>
                    </a:lnTo>
                    <a:lnTo>
                      <a:pt x="213" y="317"/>
                    </a:lnTo>
                    <a:lnTo>
                      <a:pt x="211" y="315"/>
                    </a:lnTo>
                    <a:lnTo>
                      <a:pt x="206" y="315"/>
                    </a:lnTo>
                    <a:lnTo>
                      <a:pt x="204" y="312"/>
                    </a:lnTo>
                    <a:lnTo>
                      <a:pt x="202" y="312"/>
                    </a:lnTo>
                    <a:lnTo>
                      <a:pt x="195" y="312"/>
                    </a:lnTo>
                    <a:lnTo>
                      <a:pt x="177" y="312"/>
                    </a:lnTo>
                    <a:lnTo>
                      <a:pt x="162" y="312"/>
                    </a:lnTo>
                    <a:lnTo>
                      <a:pt x="160" y="312"/>
                    </a:lnTo>
                    <a:lnTo>
                      <a:pt x="155" y="310"/>
                    </a:lnTo>
                    <a:lnTo>
                      <a:pt x="153" y="310"/>
                    </a:lnTo>
                    <a:lnTo>
                      <a:pt x="149" y="315"/>
                    </a:lnTo>
                    <a:lnTo>
                      <a:pt x="140" y="317"/>
                    </a:lnTo>
                    <a:lnTo>
                      <a:pt x="138" y="319"/>
                    </a:lnTo>
                    <a:lnTo>
                      <a:pt x="138" y="319"/>
                    </a:lnTo>
                    <a:lnTo>
                      <a:pt x="135" y="321"/>
                    </a:lnTo>
                    <a:lnTo>
                      <a:pt x="122" y="335"/>
                    </a:lnTo>
                    <a:lnTo>
                      <a:pt x="122" y="335"/>
                    </a:lnTo>
                    <a:lnTo>
                      <a:pt x="120" y="335"/>
                    </a:lnTo>
                    <a:lnTo>
                      <a:pt x="120" y="335"/>
                    </a:lnTo>
                    <a:lnTo>
                      <a:pt x="118" y="332"/>
                    </a:lnTo>
                    <a:lnTo>
                      <a:pt x="115" y="330"/>
                    </a:lnTo>
                    <a:lnTo>
                      <a:pt x="115" y="328"/>
                    </a:lnTo>
                    <a:lnTo>
                      <a:pt x="113" y="326"/>
                    </a:lnTo>
                    <a:lnTo>
                      <a:pt x="113" y="326"/>
                    </a:lnTo>
                    <a:lnTo>
                      <a:pt x="113" y="324"/>
                    </a:lnTo>
                    <a:lnTo>
                      <a:pt x="113" y="324"/>
                    </a:lnTo>
                    <a:lnTo>
                      <a:pt x="113" y="324"/>
                    </a:lnTo>
                    <a:lnTo>
                      <a:pt x="113" y="324"/>
                    </a:lnTo>
                    <a:lnTo>
                      <a:pt x="113" y="324"/>
                    </a:lnTo>
                    <a:lnTo>
                      <a:pt x="111" y="324"/>
                    </a:lnTo>
                    <a:lnTo>
                      <a:pt x="111" y="324"/>
                    </a:lnTo>
                    <a:lnTo>
                      <a:pt x="111" y="324"/>
                    </a:lnTo>
                    <a:lnTo>
                      <a:pt x="111" y="326"/>
                    </a:lnTo>
                    <a:lnTo>
                      <a:pt x="109" y="326"/>
                    </a:lnTo>
                    <a:lnTo>
                      <a:pt x="109" y="326"/>
                    </a:lnTo>
                    <a:lnTo>
                      <a:pt x="106" y="328"/>
                    </a:lnTo>
                    <a:lnTo>
                      <a:pt x="106" y="328"/>
                    </a:lnTo>
                    <a:lnTo>
                      <a:pt x="91" y="335"/>
                    </a:lnTo>
                    <a:lnTo>
                      <a:pt x="89" y="335"/>
                    </a:lnTo>
                    <a:lnTo>
                      <a:pt x="84" y="335"/>
                    </a:lnTo>
                    <a:lnTo>
                      <a:pt x="75" y="332"/>
                    </a:lnTo>
                    <a:lnTo>
                      <a:pt x="75" y="332"/>
                    </a:lnTo>
                    <a:lnTo>
                      <a:pt x="73" y="335"/>
                    </a:lnTo>
                    <a:lnTo>
                      <a:pt x="71" y="335"/>
                    </a:lnTo>
                    <a:lnTo>
                      <a:pt x="69" y="337"/>
                    </a:lnTo>
                    <a:lnTo>
                      <a:pt x="67" y="337"/>
                    </a:lnTo>
                    <a:lnTo>
                      <a:pt x="56" y="339"/>
                    </a:lnTo>
                    <a:lnTo>
                      <a:pt x="53" y="339"/>
                    </a:lnTo>
                    <a:lnTo>
                      <a:pt x="51" y="341"/>
                    </a:lnTo>
                    <a:lnTo>
                      <a:pt x="42" y="355"/>
                    </a:lnTo>
                    <a:lnTo>
                      <a:pt x="40" y="357"/>
                    </a:lnTo>
                    <a:lnTo>
                      <a:pt x="40" y="357"/>
                    </a:lnTo>
                    <a:lnTo>
                      <a:pt x="40" y="357"/>
                    </a:lnTo>
                    <a:lnTo>
                      <a:pt x="40" y="359"/>
                    </a:lnTo>
                    <a:lnTo>
                      <a:pt x="38" y="359"/>
                    </a:lnTo>
                    <a:lnTo>
                      <a:pt x="38" y="359"/>
                    </a:lnTo>
                    <a:lnTo>
                      <a:pt x="38" y="359"/>
                    </a:lnTo>
                    <a:lnTo>
                      <a:pt x="40" y="359"/>
                    </a:lnTo>
                    <a:lnTo>
                      <a:pt x="40" y="361"/>
                    </a:lnTo>
                    <a:lnTo>
                      <a:pt x="40" y="361"/>
                    </a:lnTo>
                    <a:lnTo>
                      <a:pt x="40" y="363"/>
                    </a:lnTo>
                    <a:lnTo>
                      <a:pt x="40" y="363"/>
                    </a:lnTo>
                    <a:lnTo>
                      <a:pt x="40" y="366"/>
                    </a:lnTo>
                    <a:lnTo>
                      <a:pt x="40" y="366"/>
                    </a:lnTo>
                    <a:lnTo>
                      <a:pt x="40" y="366"/>
                    </a:lnTo>
                    <a:lnTo>
                      <a:pt x="40" y="366"/>
                    </a:lnTo>
                    <a:lnTo>
                      <a:pt x="40" y="366"/>
                    </a:lnTo>
                    <a:lnTo>
                      <a:pt x="38" y="368"/>
                    </a:lnTo>
                    <a:lnTo>
                      <a:pt x="38" y="370"/>
                    </a:lnTo>
                    <a:lnTo>
                      <a:pt x="36" y="372"/>
                    </a:lnTo>
                    <a:lnTo>
                      <a:pt x="36" y="372"/>
                    </a:lnTo>
                    <a:lnTo>
                      <a:pt x="33" y="372"/>
                    </a:lnTo>
                    <a:lnTo>
                      <a:pt x="31" y="372"/>
                    </a:lnTo>
                    <a:lnTo>
                      <a:pt x="29" y="372"/>
                    </a:lnTo>
                    <a:lnTo>
                      <a:pt x="27" y="372"/>
                    </a:lnTo>
                    <a:lnTo>
                      <a:pt x="25" y="374"/>
                    </a:lnTo>
                    <a:lnTo>
                      <a:pt x="22" y="374"/>
                    </a:lnTo>
                    <a:lnTo>
                      <a:pt x="22" y="377"/>
                    </a:lnTo>
                    <a:lnTo>
                      <a:pt x="20" y="377"/>
                    </a:lnTo>
                    <a:lnTo>
                      <a:pt x="20" y="379"/>
                    </a:lnTo>
                    <a:lnTo>
                      <a:pt x="20" y="381"/>
                    </a:lnTo>
                    <a:lnTo>
                      <a:pt x="18" y="381"/>
                    </a:lnTo>
                    <a:lnTo>
                      <a:pt x="16" y="383"/>
                    </a:lnTo>
                    <a:lnTo>
                      <a:pt x="16" y="383"/>
                    </a:lnTo>
                    <a:lnTo>
                      <a:pt x="13" y="386"/>
                    </a:lnTo>
                    <a:lnTo>
                      <a:pt x="13" y="388"/>
                    </a:lnTo>
                    <a:lnTo>
                      <a:pt x="13" y="390"/>
                    </a:lnTo>
                    <a:lnTo>
                      <a:pt x="13" y="390"/>
                    </a:lnTo>
                    <a:lnTo>
                      <a:pt x="11" y="394"/>
                    </a:lnTo>
                    <a:lnTo>
                      <a:pt x="11" y="394"/>
                    </a:lnTo>
                    <a:lnTo>
                      <a:pt x="13" y="397"/>
                    </a:lnTo>
                    <a:lnTo>
                      <a:pt x="13" y="399"/>
                    </a:lnTo>
                    <a:lnTo>
                      <a:pt x="13" y="399"/>
                    </a:lnTo>
                    <a:lnTo>
                      <a:pt x="13" y="399"/>
                    </a:lnTo>
                    <a:lnTo>
                      <a:pt x="13" y="401"/>
                    </a:lnTo>
                    <a:lnTo>
                      <a:pt x="11" y="401"/>
                    </a:lnTo>
                    <a:lnTo>
                      <a:pt x="11" y="401"/>
                    </a:lnTo>
                    <a:lnTo>
                      <a:pt x="11" y="401"/>
                    </a:lnTo>
                    <a:lnTo>
                      <a:pt x="11" y="401"/>
                    </a:lnTo>
                    <a:lnTo>
                      <a:pt x="11" y="399"/>
                    </a:lnTo>
                    <a:lnTo>
                      <a:pt x="9" y="399"/>
                    </a:lnTo>
                    <a:lnTo>
                      <a:pt x="9" y="399"/>
                    </a:lnTo>
                    <a:lnTo>
                      <a:pt x="7" y="399"/>
                    </a:lnTo>
                    <a:lnTo>
                      <a:pt x="7" y="399"/>
                    </a:lnTo>
                    <a:lnTo>
                      <a:pt x="5" y="399"/>
                    </a:lnTo>
                    <a:lnTo>
                      <a:pt x="5" y="401"/>
                    </a:lnTo>
                    <a:lnTo>
                      <a:pt x="7" y="403"/>
                    </a:lnTo>
                    <a:lnTo>
                      <a:pt x="7" y="403"/>
                    </a:lnTo>
                    <a:lnTo>
                      <a:pt x="7" y="406"/>
                    </a:lnTo>
                    <a:lnTo>
                      <a:pt x="7" y="408"/>
                    </a:lnTo>
                    <a:lnTo>
                      <a:pt x="5" y="408"/>
                    </a:lnTo>
                    <a:lnTo>
                      <a:pt x="5" y="408"/>
                    </a:lnTo>
                    <a:lnTo>
                      <a:pt x="5" y="408"/>
                    </a:lnTo>
                    <a:lnTo>
                      <a:pt x="2" y="408"/>
                    </a:lnTo>
                    <a:lnTo>
                      <a:pt x="2" y="408"/>
                    </a:lnTo>
                    <a:lnTo>
                      <a:pt x="2" y="412"/>
                    </a:lnTo>
                    <a:lnTo>
                      <a:pt x="2" y="414"/>
                    </a:lnTo>
                    <a:lnTo>
                      <a:pt x="0" y="417"/>
                    </a:lnTo>
                    <a:lnTo>
                      <a:pt x="0" y="419"/>
                    </a:lnTo>
                    <a:lnTo>
                      <a:pt x="0" y="421"/>
                    </a:lnTo>
                    <a:lnTo>
                      <a:pt x="2" y="432"/>
                    </a:lnTo>
                    <a:lnTo>
                      <a:pt x="2" y="443"/>
                    </a:lnTo>
                    <a:lnTo>
                      <a:pt x="2" y="448"/>
                    </a:lnTo>
                    <a:lnTo>
                      <a:pt x="7" y="445"/>
                    </a:lnTo>
                    <a:lnTo>
                      <a:pt x="11" y="441"/>
                    </a:lnTo>
                    <a:lnTo>
                      <a:pt x="11" y="441"/>
                    </a:lnTo>
                    <a:lnTo>
                      <a:pt x="25" y="437"/>
                    </a:lnTo>
                    <a:lnTo>
                      <a:pt x="27" y="434"/>
                    </a:lnTo>
                    <a:lnTo>
                      <a:pt x="27" y="434"/>
                    </a:lnTo>
                    <a:lnTo>
                      <a:pt x="33" y="428"/>
                    </a:lnTo>
                    <a:lnTo>
                      <a:pt x="36" y="425"/>
                    </a:lnTo>
                    <a:lnTo>
                      <a:pt x="38" y="423"/>
                    </a:lnTo>
                    <a:lnTo>
                      <a:pt x="40" y="423"/>
                    </a:lnTo>
                    <a:lnTo>
                      <a:pt x="42" y="423"/>
                    </a:lnTo>
                    <a:lnTo>
                      <a:pt x="44" y="423"/>
                    </a:lnTo>
                    <a:lnTo>
                      <a:pt x="47" y="425"/>
                    </a:lnTo>
                    <a:lnTo>
                      <a:pt x="49" y="430"/>
                    </a:lnTo>
                    <a:lnTo>
                      <a:pt x="51" y="430"/>
                    </a:lnTo>
                    <a:lnTo>
                      <a:pt x="75" y="434"/>
                    </a:lnTo>
                    <a:lnTo>
                      <a:pt x="84" y="434"/>
                    </a:lnTo>
                    <a:lnTo>
                      <a:pt x="109" y="434"/>
                    </a:lnTo>
                    <a:lnTo>
                      <a:pt x="113" y="437"/>
                    </a:lnTo>
                    <a:lnTo>
                      <a:pt x="120" y="439"/>
                    </a:lnTo>
                    <a:lnTo>
                      <a:pt x="122" y="439"/>
                    </a:lnTo>
                    <a:lnTo>
                      <a:pt x="126" y="439"/>
                    </a:lnTo>
                    <a:lnTo>
                      <a:pt x="129" y="439"/>
                    </a:lnTo>
                    <a:lnTo>
                      <a:pt x="129" y="439"/>
                    </a:lnTo>
                    <a:lnTo>
                      <a:pt x="131" y="439"/>
                    </a:lnTo>
                    <a:lnTo>
                      <a:pt x="131" y="439"/>
                    </a:lnTo>
                    <a:lnTo>
                      <a:pt x="131" y="441"/>
                    </a:lnTo>
                    <a:lnTo>
                      <a:pt x="129" y="441"/>
                    </a:lnTo>
                    <a:lnTo>
                      <a:pt x="129" y="441"/>
                    </a:lnTo>
                    <a:lnTo>
                      <a:pt x="129" y="443"/>
                    </a:lnTo>
                    <a:lnTo>
                      <a:pt x="126" y="443"/>
                    </a:lnTo>
                    <a:lnTo>
                      <a:pt x="126" y="443"/>
                    </a:lnTo>
                    <a:lnTo>
                      <a:pt x="126" y="445"/>
                    </a:lnTo>
                    <a:lnTo>
                      <a:pt x="126" y="448"/>
                    </a:lnTo>
                    <a:lnTo>
                      <a:pt x="126" y="452"/>
                    </a:lnTo>
                    <a:lnTo>
                      <a:pt x="129" y="454"/>
                    </a:lnTo>
                    <a:lnTo>
                      <a:pt x="129" y="456"/>
                    </a:lnTo>
                    <a:lnTo>
                      <a:pt x="131" y="459"/>
                    </a:lnTo>
                    <a:lnTo>
                      <a:pt x="133" y="463"/>
                    </a:lnTo>
                    <a:lnTo>
                      <a:pt x="133" y="463"/>
                    </a:lnTo>
                    <a:lnTo>
                      <a:pt x="135" y="465"/>
                    </a:lnTo>
                    <a:lnTo>
                      <a:pt x="138" y="463"/>
                    </a:lnTo>
                    <a:lnTo>
                      <a:pt x="140" y="461"/>
                    </a:lnTo>
                    <a:lnTo>
                      <a:pt x="142" y="459"/>
                    </a:lnTo>
                    <a:lnTo>
                      <a:pt x="144" y="454"/>
                    </a:lnTo>
                    <a:lnTo>
                      <a:pt x="146" y="452"/>
                    </a:lnTo>
                    <a:lnTo>
                      <a:pt x="149" y="452"/>
                    </a:lnTo>
                    <a:lnTo>
                      <a:pt x="151" y="454"/>
                    </a:lnTo>
                    <a:lnTo>
                      <a:pt x="151" y="459"/>
                    </a:lnTo>
                    <a:lnTo>
                      <a:pt x="151" y="465"/>
                    </a:lnTo>
                    <a:lnTo>
                      <a:pt x="151" y="472"/>
                    </a:lnTo>
                    <a:lnTo>
                      <a:pt x="153" y="472"/>
                    </a:lnTo>
                    <a:lnTo>
                      <a:pt x="155" y="474"/>
                    </a:lnTo>
                    <a:lnTo>
                      <a:pt x="157" y="474"/>
                    </a:lnTo>
                    <a:lnTo>
                      <a:pt x="160" y="472"/>
                    </a:lnTo>
                    <a:lnTo>
                      <a:pt x="160" y="472"/>
                    </a:lnTo>
                    <a:lnTo>
                      <a:pt x="160" y="472"/>
                    </a:lnTo>
                    <a:lnTo>
                      <a:pt x="157" y="470"/>
                    </a:lnTo>
                    <a:lnTo>
                      <a:pt x="157" y="468"/>
                    </a:lnTo>
                    <a:lnTo>
                      <a:pt x="157" y="463"/>
                    </a:lnTo>
                    <a:lnTo>
                      <a:pt x="157" y="463"/>
                    </a:lnTo>
                    <a:lnTo>
                      <a:pt x="157" y="461"/>
                    </a:lnTo>
                    <a:lnTo>
                      <a:pt x="157" y="461"/>
                    </a:lnTo>
                    <a:lnTo>
                      <a:pt x="157" y="459"/>
                    </a:lnTo>
                    <a:lnTo>
                      <a:pt x="160" y="456"/>
                    </a:lnTo>
                    <a:lnTo>
                      <a:pt x="160" y="454"/>
                    </a:lnTo>
                    <a:lnTo>
                      <a:pt x="162" y="454"/>
                    </a:lnTo>
                    <a:lnTo>
                      <a:pt x="162" y="452"/>
                    </a:lnTo>
                    <a:lnTo>
                      <a:pt x="166" y="452"/>
                    </a:lnTo>
                    <a:lnTo>
                      <a:pt x="169" y="452"/>
                    </a:lnTo>
                    <a:lnTo>
                      <a:pt x="171" y="452"/>
                    </a:lnTo>
                    <a:lnTo>
                      <a:pt x="175" y="452"/>
                    </a:lnTo>
                    <a:lnTo>
                      <a:pt x="175" y="452"/>
                    </a:lnTo>
                    <a:lnTo>
                      <a:pt x="177" y="452"/>
                    </a:lnTo>
                    <a:lnTo>
                      <a:pt x="180" y="450"/>
                    </a:lnTo>
                    <a:lnTo>
                      <a:pt x="182" y="450"/>
                    </a:lnTo>
                    <a:lnTo>
                      <a:pt x="186" y="450"/>
                    </a:lnTo>
                    <a:lnTo>
                      <a:pt x="188" y="450"/>
                    </a:lnTo>
                    <a:lnTo>
                      <a:pt x="188" y="450"/>
                    </a:lnTo>
                    <a:lnTo>
                      <a:pt x="191" y="450"/>
                    </a:lnTo>
                    <a:lnTo>
                      <a:pt x="193" y="450"/>
                    </a:lnTo>
                    <a:lnTo>
                      <a:pt x="200" y="450"/>
                    </a:lnTo>
                    <a:lnTo>
                      <a:pt x="202" y="450"/>
                    </a:lnTo>
                    <a:lnTo>
                      <a:pt x="204" y="452"/>
                    </a:lnTo>
                    <a:lnTo>
                      <a:pt x="204" y="452"/>
                    </a:lnTo>
                    <a:lnTo>
                      <a:pt x="206" y="450"/>
                    </a:lnTo>
                    <a:lnTo>
                      <a:pt x="204" y="443"/>
                    </a:lnTo>
                    <a:lnTo>
                      <a:pt x="206" y="441"/>
                    </a:lnTo>
                    <a:lnTo>
                      <a:pt x="208" y="443"/>
                    </a:lnTo>
                    <a:lnTo>
                      <a:pt x="208" y="445"/>
                    </a:lnTo>
                    <a:lnTo>
                      <a:pt x="208" y="448"/>
                    </a:lnTo>
                    <a:lnTo>
                      <a:pt x="211" y="448"/>
                    </a:lnTo>
                    <a:lnTo>
                      <a:pt x="211" y="450"/>
                    </a:lnTo>
                    <a:lnTo>
                      <a:pt x="215" y="450"/>
                    </a:lnTo>
                    <a:lnTo>
                      <a:pt x="217" y="452"/>
                    </a:lnTo>
                    <a:lnTo>
                      <a:pt x="217" y="452"/>
                    </a:lnTo>
                    <a:lnTo>
                      <a:pt x="217" y="452"/>
                    </a:lnTo>
                    <a:lnTo>
                      <a:pt x="219" y="452"/>
                    </a:lnTo>
                    <a:lnTo>
                      <a:pt x="219" y="452"/>
                    </a:lnTo>
                    <a:lnTo>
                      <a:pt x="219" y="450"/>
                    </a:lnTo>
                    <a:lnTo>
                      <a:pt x="219" y="450"/>
                    </a:lnTo>
                    <a:lnTo>
                      <a:pt x="222" y="450"/>
                    </a:lnTo>
                    <a:lnTo>
                      <a:pt x="222" y="450"/>
                    </a:lnTo>
                    <a:lnTo>
                      <a:pt x="222" y="450"/>
                    </a:lnTo>
                    <a:lnTo>
                      <a:pt x="224" y="448"/>
                    </a:lnTo>
                    <a:lnTo>
                      <a:pt x="224" y="445"/>
                    </a:lnTo>
                    <a:lnTo>
                      <a:pt x="224" y="443"/>
                    </a:lnTo>
                    <a:lnTo>
                      <a:pt x="224" y="443"/>
                    </a:lnTo>
                    <a:lnTo>
                      <a:pt x="226" y="443"/>
                    </a:lnTo>
                    <a:lnTo>
                      <a:pt x="226" y="443"/>
                    </a:lnTo>
                    <a:lnTo>
                      <a:pt x="226" y="445"/>
                    </a:lnTo>
                    <a:lnTo>
                      <a:pt x="226" y="445"/>
                    </a:lnTo>
                    <a:lnTo>
                      <a:pt x="226" y="448"/>
                    </a:lnTo>
                    <a:lnTo>
                      <a:pt x="226" y="448"/>
                    </a:lnTo>
                    <a:lnTo>
                      <a:pt x="228" y="448"/>
                    </a:lnTo>
                    <a:lnTo>
                      <a:pt x="228" y="450"/>
                    </a:lnTo>
                    <a:lnTo>
                      <a:pt x="228" y="450"/>
                    </a:lnTo>
                    <a:lnTo>
                      <a:pt x="231" y="450"/>
                    </a:lnTo>
                    <a:lnTo>
                      <a:pt x="231" y="450"/>
                    </a:lnTo>
                    <a:lnTo>
                      <a:pt x="231" y="448"/>
                    </a:lnTo>
                    <a:lnTo>
                      <a:pt x="233" y="445"/>
                    </a:lnTo>
                    <a:lnTo>
                      <a:pt x="233" y="445"/>
                    </a:lnTo>
                    <a:lnTo>
                      <a:pt x="233" y="443"/>
                    </a:lnTo>
                    <a:lnTo>
                      <a:pt x="233" y="441"/>
                    </a:lnTo>
                    <a:lnTo>
                      <a:pt x="233" y="441"/>
                    </a:lnTo>
                    <a:lnTo>
                      <a:pt x="233" y="441"/>
                    </a:lnTo>
                    <a:lnTo>
                      <a:pt x="233" y="439"/>
                    </a:lnTo>
                    <a:lnTo>
                      <a:pt x="233" y="439"/>
                    </a:lnTo>
                    <a:lnTo>
                      <a:pt x="235" y="439"/>
                    </a:lnTo>
                    <a:lnTo>
                      <a:pt x="244" y="439"/>
                    </a:lnTo>
                    <a:lnTo>
                      <a:pt x="244" y="439"/>
                    </a:lnTo>
                    <a:lnTo>
                      <a:pt x="246" y="441"/>
                    </a:lnTo>
                    <a:lnTo>
                      <a:pt x="248" y="443"/>
                    </a:lnTo>
                    <a:lnTo>
                      <a:pt x="251" y="443"/>
                    </a:lnTo>
                    <a:lnTo>
                      <a:pt x="251" y="443"/>
                    </a:lnTo>
                    <a:lnTo>
                      <a:pt x="253" y="441"/>
                    </a:lnTo>
                    <a:lnTo>
                      <a:pt x="253" y="441"/>
                    </a:lnTo>
                    <a:lnTo>
                      <a:pt x="253" y="439"/>
                    </a:lnTo>
                    <a:lnTo>
                      <a:pt x="255" y="439"/>
                    </a:lnTo>
                    <a:lnTo>
                      <a:pt x="257" y="439"/>
                    </a:lnTo>
                    <a:lnTo>
                      <a:pt x="259" y="439"/>
                    </a:lnTo>
                    <a:lnTo>
                      <a:pt x="259" y="439"/>
                    </a:lnTo>
                    <a:lnTo>
                      <a:pt x="262" y="437"/>
                    </a:lnTo>
                    <a:lnTo>
                      <a:pt x="262" y="439"/>
                    </a:lnTo>
                    <a:lnTo>
                      <a:pt x="264" y="439"/>
                    </a:lnTo>
                    <a:lnTo>
                      <a:pt x="264" y="439"/>
                    </a:lnTo>
                    <a:lnTo>
                      <a:pt x="264" y="441"/>
                    </a:lnTo>
                    <a:lnTo>
                      <a:pt x="264" y="441"/>
                    </a:lnTo>
                    <a:lnTo>
                      <a:pt x="264" y="441"/>
                    </a:lnTo>
                    <a:lnTo>
                      <a:pt x="264" y="441"/>
                    </a:lnTo>
                    <a:lnTo>
                      <a:pt x="264" y="443"/>
                    </a:lnTo>
                    <a:lnTo>
                      <a:pt x="264" y="443"/>
                    </a:lnTo>
                    <a:lnTo>
                      <a:pt x="264" y="443"/>
                    </a:lnTo>
                    <a:lnTo>
                      <a:pt x="266" y="445"/>
                    </a:lnTo>
                    <a:lnTo>
                      <a:pt x="266" y="445"/>
                    </a:lnTo>
                    <a:lnTo>
                      <a:pt x="268" y="445"/>
                    </a:lnTo>
                    <a:lnTo>
                      <a:pt x="268" y="445"/>
                    </a:lnTo>
                    <a:lnTo>
                      <a:pt x="275" y="450"/>
                    </a:lnTo>
                    <a:lnTo>
                      <a:pt x="275" y="452"/>
                    </a:lnTo>
                    <a:lnTo>
                      <a:pt x="277" y="454"/>
                    </a:lnTo>
                    <a:lnTo>
                      <a:pt x="277" y="454"/>
                    </a:lnTo>
                    <a:lnTo>
                      <a:pt x="279" y="456"/>
                    </a:lnTo>
                    <a:lnTo>
                      <a:pt x="279" y="459"/>
                    </a:lnTo>
                    <a:lnTo>
                      <a:pt x="279" y="459"/>
                    </a:lnTo>
                    <a:lnTo>
                      <a:pt x="279" y="459"/>
                    </a:lnTo>
                    <a:lnTo>
                      <a:pt x="279" y="461"/>
                    </a:lnTo>
                    <a:lnTo>
                      <a:pt x="277" y="461"/>
                    </a:lnTo>
                    <a:lnTo>
                      <a:pt x="277" y="461"/>
                    </a:lnTo>
                    <a:lnTo>
                      <a:pt x="277" y="461"/>
                    </a:lnTo>
                    <a:lnTo>
                      <a:pt x="277" y="463"/>
                    </a:lnTo>
                    <a:lnTo>
                      <a:pt x="277" y="463"/>
                    </a:lnTo>
                    <a:lnTo>
                      <a:pt x="277" y="463"/>
                    </a:lnTo>
                    <a:lnTo>
                      <a:pt x="275" y="463"/>
                    </a:lnTo>
                    <a:lnTo>
                      <a:pt x="275" y="465"/>
                    </a:lnTo>
                    <a:lnTo>
                      <a:pt x="275" y="470"/>
                    </a:lnTo>
                    <a:lnTo>
                      <a:pt x="275" y="472"/>
                    </a:lnTo>
                    <a:lnTo>
                      <a:pt x="275" y="472"/>
                    </a:lnTo>
                    <a:lnTo>
                      <a:pt x="275" y="474"/>
                    </a:lnTo>
                    <a:lnTo>
                      <a:pt x="275" y="474"/>
                    </a:lnTo>
                    <a:lnTo>
                      <a:pt x="275" y="474"/>
                    </a:lnTo>
                    <a:lnTo>
                      <a:pt x="275" y="474"/>
                    </a:lnTo>
                    <a:lnTo>
                      <a:pt x="277" y="476"/>
                    </a:lnTo>
                    <a:lnTo>
                      <a:pt x="277" y="479"/>
                    </a:lnTo>
                    <a:lnTo>
                      <a:pt x="286" y="481"/>
                    </a:lnTo>
                    <a:lnTo>
                      <a:pt x="286" y="481"/>
                    </a:lnTo>
                    <a:lnTo>
                      <a:pt x="286" y="481"/>
                    </a:lnTo>
                    <a:lnTo>
                      <a:pt x="286" y="483"/>
                    </a:lnTo>
                    <a:lnTo>
                      <a:pt x="286" y="483"/>
                    </a:lnTo>
                    <a:lnTo>
                      <a:pt x="286" y="483"/>
                    </a:lnTo>
                    <a:lnTo>
                      <a:pt x="288" y="490"/>
                    </a:lnTo>
                    <a:lnTo>
                      <a:pt x="288" y="490"/>
                    </a:lnTo>
                    <a:lnTo>
                      <a:pt x="288" y="492"/>
                    </a:lnTo>
                    <a:lnTo>
                      <a:pt x="288" y="492"/>
                    </a:lnTo>
                    <a:lnTo>
                      <a:pt x="288" y="492"/>
                    </a:lnTo>
                    <a:lnTo>
                      <a:pt x="286" y="494"/>
                    </a:lnTo>
                    <a:lnTo>
                      <a:pt x="286" y="494"/>
                    </a:lnTo>
                    <a:lnTo>
                      <a:pt x="286" y="494"/>
                    </a:lnTo>
                    <a:lnTo>
                      <a:pt x="286" y="494"/>
                    </a:lnTo>
                    <a:lnTo>
                      <a:pt x="284" y="494"/>
                    </a:lnTo>
                    <a:lnTo>
                      <a:pt x="284" y="496"/>
                    </a:lnTo>
                    <a:lnTo>
                      <a:pt x="284" y="496"/>
                    </a:lnTo>
                    <a:lnTo>
                      <a:pt x="284" y="499"/>
                    </a:lnTo>
                    <a:lnTo>
                      <a:pt x="284" y="499"/>
                    </a:lnTo>
                    <a:lnTo>
                      <a:pt x="284" y="501"/>
                    </a:lnTo>
                    <a:lnTo>
                      <a:pt x="284" y="501"/>
                    </a:lnTo>
                    <a:lnTo>
                      <a:pt x="282" y="501"/>
                    </a:lnTo>
                    <a:lnTo>
                      <a:pt x="282" y="501"/>
                    </a:lnTo>
                    <a:lnTo>
                      <a:pt x="282" y="503"/>
                    </a:lnTo>
                    <a:lnTo>
                      <a:pt x="279" y="510"/>
                    </a:lnTo>
                    <a:lnTo>
                      <a:pt x="279" y="510"/>
                    </a:lnTo>
                    <a:lnTo>
                      <a:pt x="279" y="512"/>
                    </a:lnTo>
                    <a:lnTo>
                      <a:pt x="279" y="512"/>
                    </a:lnTo>
                    <a:lnTo>
                      <a:pt x="282" y="512"/>
                    </a:lnTo>
                    <a:lnTo>
                      <a:pt x="282" y="512"/>
                    </a:lnTo>
                    <a:lnTo>
                      <a:pt x="282" y="512"/>
                    </a:lnTo>
                    <a:lnTo>
                      <a:pt x="282" y="512"/>
                    </a:lnTo>
                    <a:lnTo>
                      <a:pt x="282" y="514"/>
                    </a:lnTo>
                    <a:lnTo>
                      <a:pt x="284" y="514"/>
                    </a:lnTo>
                    <a:lnTo>
                      <a:pt x="284" y="514"/>
                    </a:lnTo>
                    <a:lnTo>
                      <a:pt x="284" y="516"/>
                    </a:lnTo>
                    <a:lnTo>
                      <a:pt x="286" y="516"/>
                    </a:lnTo>
                    <a:lnTo>
                      <a:pt x="286" y="516"/>
                    </a:lnTo>
                    <a:lnTo>
                      <a:pt x="286" y="516"/>
                    </a:lnTo>
                    <a:lnTo>
                      <a:pt x="286" y="519"/>
                    </a:lnTo>
                    <a:lnTo>
                      <a:pt x="286" y="519"/>
                    </a:lnTo>
                    <a:lnTo>
                      <a:pt x="286" y="519"/>
                    </a:lnTo>
                    <a:lnTo>
                      <a:pt x="286" y="519"/>
                    </a:lnTo>
                    <a:lnTo>
                      <a:pt x="286" y="519"/>
                    </a:lnTo>
                    <a:lnTo>
                      <a:pt x="286" y="525"/>
                    </a:lnTo>
                    <a:lnTo>
                      <a:pt x="286" y="525"/>
                    </a:lnTo>
                    <a:lnTo>
                      <a:pt x="286" y="527"/>
                    </a:lnTo>
                    <a:lnTo>
                      <a:pt x="286" y="527"/>
                    </a:lnTo>
                    <a:lnTo>
                      <a:pt x="286" y="530"/>
                    </a:lnTo>
                    <a:lnTo>
                      <a:pt x="290" y="532"/>
                    </a:lnTo>
                    <a:lnTo>
                      <a:pt x="290" y="534"/>
                    </a:lnTo>
                    <a:lnTo>
                      <a:pt x="293" y="534"/>
                    </a:lnTo>
                    <a:lnTo>
                      <a:pt x="293" y="534"/>
                    </a:lnTo>
                    <a:lnTo>
                      <a:pt x="293" y="534"/>
                    </a:lnTo>
                    <a:lnTo>
                      <a:pt x="293" y="536"/>
                    </a:lnTo>
                    <a:lnTo>
                      <a:pt x="295" y="541"/>
                    </a:lnTo>
                    <a:lnTo>
                      <a:pt x="295" y="541"/>
                    </a:lnTo>
                    <a:lnTo>
                      <a:pt x="295" y="543"/>
                    </a:lnTo>
                    <a:lnTo>
                      <a:pt x="295" y="543"/>
                    </a:lnTo>
                    <a:lnTo>
                      <a:pt x="297" y="545"/>
                    </a:lnTo>
                    <a:lnTo>
                      <a:pt x="297" y="545"/>
                    </a:lnTo>
                    <a:lnTo>
                      <a:pt x="297" y="545"/>
                    </a:lnTo>
                    <a:lnTo>
                      <a:pt x="297" y="547"/>
                    </a:lnTo>
                    <a:lnTo>
                      <a:pt x="297" y="547"/>
                    </a:lnTo>
                    <a:lnTo>
                      <a:pt x="297" y="550"/>
                    </a:lnTo>
                    <a:lnTo>
                      <a:pt x="297" y="550"/>
                    </a:lnTo>
                    <a:lnTo>
                      <a:pt x="297" y="550"/>
                    </a:lnTo>
                    <a:lnTo>
                      <a:pt x="297" y="550"/>
                    </a:lnTo>
                    <a:lnTo>
                      <a:pt x="297" y="550"/>
                    </a:lnTo>
                    <a:lnTo>
                      <a:pt x="297" y="550"/>
                    </a:lnTo>
                    <a:lnTo>
                      <a:pt x="304" y="550"/>
                    </a:lnTo>
                    <a:lnTo>
                      <a:pt x="304" y="550"/>
                    </a:lnTo>
                    <a:lnTo>
                      <a:pt x="304" y="550"/>
                    </a:lnTo>
                    <a:lnTo>
                      <a:pt x="306" y="550"/>
                    </a:lnTo>
                    <a:lnTo>
                      <a:pt x="306" y="550"/>
                    </a:lnTo>
                    <a:lnTo>
                      <a:pt x="306" y="550"/>
                    </a:lnTo>
                    <a:lnTo>
                      <a:pt x="306" y="550"/>
                    </a:lnTo>
                    <a:lnTo>
                      <a:pt x="308" y="550"/>
                    </a:lnTo>
                    <a:lnTo>
                      <a:pt x="308" y="550"/>
                    </a:lnTo>
                    <a:lnTo>
                      <a:pt x="308" y="550"/>
                    </a:lnTo>
                    <a:lnTo>
                      <a:pt x="308" y="547"/>
                    </a:lnTo>
                    <a:lnTo>
                      <a:pt x="308" y="547"/>
                    </a:lnTo>
                    <a:lnTo>
                      <a:pt x="308" y="547"/>
                    </a:lnTo>
                    <a:lnTo>
                      <a:pt x="308" y="547"/>
                    </a:lnTo>
                    <a:lnTo>
                      <a:pt x="310" y="547"/>
                    </a:lnTo>
                    <a:lnTo>
                      <a:pt x="310" y="547"/>
                    </a:lnTo>
                    <a:lnTo>
                      <a:pt x="313" y="547"/>
                    </a:lnTo>
                    <a:lnTo>
                      <a:pt x="313" y="547"/>
                    </a:lnTo>
                    <a:lnTo>
                      <a:pt x="313" y="547"/>
                    </a:lnTo>
                    <a:lnTo>
                      <a:pt x="313" y="547"/>
                    </a:lnTo>
                    <a:lnTo>
                      <a:pt x="315" y="547"/>
                    </a:lnTo>
                    <a:lnTo>
                      <a:pt x="317" y="547"/>
                    </a:lnTo>
                    <a:lnTo>
                      <a:pt x="319" y="550"/>
                    </a:lnTo>
                    <a:lnTo>
                      <a:pt x="319" y="550"/>
                    </a:lnTo>
                    <a:lnTo>
                      <a:pt x="319" y="550"/>
                    </a:lnTo>
                    <a:lnTo>
                      <a:pt x="319" y="550"/>
                    </a:lnTo>
                    <a:lnTo>
                      <a:pt x="319" y="550"/>
                    </a:lnTo>
                    <a:lnTo>
                      <a:pt x="321" y="547"/>
                    </a:lnTo>
                    <a:lnTo>
                      <a:pt x="321" y="547"/>
                    </a:lnTo>
                    <a:lnTo>
                      <a:pt x="321" y="547"/>
                    </a:lnTo>
                    <a:lnTo>
                      <a:pt x="321" y="547"/>
                    </a:lnTo>
                    <a:lnTo>
                      <a:pt x="321" y="547"/>
                    </a:lnTo>
                    <a:lnTo>
                      <a:pt x="321" y="547"/>
                    </a:lnTo>
                    <a:lnTo>
                      <a:pt x="321" y="550"/>
                    </a:lnTo>
                    <a:lnTo>
                      <a:pt x="324" y="550"/>
                    </a:lnTo>
                    <a:lnTo>
                      <a:pt x="324" y="550"/>
                    </a:lnTo>
                    <a:lnTo>
                      <a:pt x="324" y="550"/>
                    </a:lnTo>
                    <a:lnTo>
                      <a:pt x="324" y="550"/>
                    </a:lnTo>
                    <a:lnTo>
                      <a:pt x="326" y="552"/>
                    </a:lnTo>
                    <a:lnTo>
                      <a:pt x="326" y="552"/>
                    </a:lnTo>
                    <a:lnTo>
                      <a:pt x="326" y="552"/>
                    </a:lnTo>
                    <a:lnTo>
                      <a:pt x="326" y="552"/>
                    </a:lnTo>
                    <a:lnTo>
                      <a:pt x="326" y="552"/>
                    </a:lnTo>
                    <a:lnTo>
                      <a:pt x="326" y="552"/>
                    </a:lnTo>
                    <a:lnTo>
                      <a:pt x="328" y="552"/>
                    </a:lnTo>
                    <a:lnTo>
                      <a:pt x="328" y="552"/>
                    </a:lnTo>
                    <a:lnTo>
                      <a:pt x="328" y="552"/>
                    </a:lnTo>
                    <a:lnTo>
                      <a:pt x="328" y="552"/>
                    </a:lnTo>
                    <a:lnTo>
                      <a:pt x="330" y="552"/>
                    </a:lnTo>
                    <a:lnTo>
                      <a:pt x="330" y="552"/>
                    </a:lnTo>
                    <a:lnTo>
                      <a:pt x="330" y="552"/>
                    </a:lnTo>
                    <a:lnTo>
                      <a:pt x="330" y="552"/>
                    </a:lnTo>
                    <a:lnTo>
                      <a:pt x="332" y="554"/>
                    </a:lnTo>
                    <a:lnTo>
                      <a:pt x="332" y="554"/>
                    </a:lnTo>
                    <a:lnTo>
                      <a:pt x="332" y="554"/>
                    </a:lnTo>
                    <a:lnTo>
                      <a:pt x="332" y="554"/>
                    </a:lnTo>
                    <a:lnTo>
                      <a:pt x="332" y="558"/>
                    </a:lnTo>
                    <a:lnTo>
                      <a:pt x="332" y="558"/>
                    </a:lnTo>
                    <a:lnTo>
                      <a:pt x="332" y="558"/>
                    </a:lnTo>
                    <a:lnTo>
                      <a:pt x="332" y="558"/>
                    </a:lnTo>
                    <a:lnTo>
                      <a:pt x="332" y="558"/>
                    </a:lnTo>
                    <a:lnTo>
                      <a:pt x="332" y="561"/>
                    </a:lnTo>
                    <a:lnTo>
                      <a:pt x="332" y="561"/>
                    </a:lnTo>
                    <a:lnTo>
                      <a:pt x="332" y="561"/>
                    </a:lnTo>
                    <a:lnTo>
                      <a:pt x="332" y="561"/>
                    </a:lnTo>
                    <a:lnTo>
                      <a:pt x="332" y="561"/>
                    </a:lnTo>
                    <a:lnTo>
                      <a:pt x="330" y="563"/>
                    </a:lnTo>
                    <a:lnTo>
                      <a:pt x="330" y="565"/>
                    </a:lnTo>
                    <a:lnTo>
                      <a:pt x="332" y="565"/>
                    </a:lnTo>
                    <a:lnTo>
                      <a:pt x="332" y="565"/>
                    </a:lnTo>
                    <a:lnTo>
                      <a:pt x="330" y="565"/>
                    </a:lnTo>
                    <a:lnTo>
                      <a:pt x="330" y="567"/>
                    </a:lnTo>
                    <a:lnTo>
                      <a:pt x="330" y="567"/>
                    </a:lnTo>
                    <a:lnTo>
                      <a:pt x="330" y="567"/>
                    </a:lnTo>
                    <a:lnTo>
                      <a:pt x="330" y="567"/>
                    </a:lnTo>
                    <a:lnTo>
                      <a:pt x="328" y="572"/>
                    </a:lnTo>
                    <a:lnTo>
                      <a:pt x="328" y="572"/>
                    </a:lnTo>
                    <a:lnTo>
                      <a:pt x="328" y="572"/>
                    </a:lnTo>
                    <a:lnTo>
                      <a:pt x="328" y="572"/>
                    </a:lnTo>
                    <a:lnTo>
                      <a:pt x="326" y="572"/>
                    </a:lnTo>
                    <a:lnTo>
                      <a:pt x="326" y="572"/>
                    </a:lnTo>
                    <a:lnTo>
                      <a:pt x="324" y="572"/>
                    </a:lnTo>
                    <a:lnTo>
                      <a:pt x="324" y="578"/>
                    </a:lnTo>
                    <a:lnTo>
                      <a:pt x="324" y="581"/>
                    </a:lnTo>
                    <a:lnTo>
                      <a:pt x="324" y="581"/>
                    </a:lnTo>
                    <a:lnTo>
                      <a:pt x="321" y="581"/>
                    </a:lnTo>
                    <a:lnTo>
                      <a:pt x="321" y="581"/>
                    </a:lnTo>
                    <a:lnTo>
                      <a:pt x="321" y="581"/>
                    </a:lnTo>
                    <a:lnTo>
                      <a:pt x="321" y="583"/>
                    </a:lnTo>
                    <a:lnTo>
                      <a:pt x="321" y="583"/>
                    </a:lnTo>
                    <a:lnTo>
                      <a:pt x="321" y="583"/>
                    </a:lnTo>
                    <a:lnTo>
                      <a:pt x="321" y="585"/>
                    </a:lnTo>
                    <a:lnTo>
                      <a:pt x="321" y="585"/>
                    </a:lnTo>
                    <a:lnTo>
                      <a:pt x="321" y="585"/>
                    </a:lnTo>
                    <a:lnTo>
                      <a:pt x="321" y="585"/>
                    </a:lnTo>
                    <a:lnTo>
                      <a:pt x="321" y="585"/>
                    </a:lnTo>
                    <a:lnTo>
                      <a:pt x="321" y="585"/>
                    </a:lnTo>
                    <a:lnTo>
                      <a:pt x="321" y="587"/>
                    </a:lnTo>
                    <a:lnTo>
                      <a:pt x="321" y="587"/>
                    </a:lnTo>
                    <a:lnTo>
                      <a:pt x="321" y="587"/>
                    </a:lnTo>
                    <a:lnTo>
                      <a:pt x="321" y="587"/>
                    </a:lnTo>
                    <a:lnTo>
                      <a:pt x="321" y="589"/>
                    </a:lnTo>
                    <a:lnTo>
                      <a:pt x="321" y="589"/>
                    </a:lnTo>
                    <a:lnTo>
                      <a:pt x="324" y="594"/>
                    </a:lnTo>
                    <a:lnTo>
                      <a:pt x="324" y="596"/>
                    </a:lnTo>
                    <a:lnTo>
                      <a:pt x="324" y="596"/>
                    </a:lnTo>
                    <a:lnTo>
                      <a:pt x="324" y="596"/>
                    </a:lnTo>
                    <a:lnTo>
                      <a:pt x="324" y="596"/>
                    </a:lnTo>
                    <a:lnTo>
                      <a:pt x="324" y="598"/>
                    </a:lnTo>
                    <a:lnTo>
                      <a:pt x="321" y="598"/>
                    </a:lnTo>
                    <a:lnTo>
                      <a:pt x="321" y="598"/>
                    </a:lnTo>
                    <a:lnTo>
                      <a:pt x="321" y="598"/>
                    </a:lnTo>
                    <a:lnTo>
                      <a:pt x="321" y="598"/>
                    </a:lnTo>
                    <a:lnTo>
                      <a:pt x="321" y="598"/>
                    </a:lnTo>
                    <a:lnTo>
                      <a:pt x="321" y="598"/>
                    </a:lnTo>
                    <a:lnTo>
                      <a:pt x="321" y="598"/>
                    </a:lnTo>
                    <a:lnTo>
                      <a:pt x="319" y="598"/>
                    </a:lnTo>
                    <a:lnTo>
                      <a:pt x="321" y="601"/>
                    </a:lnTo>
                    <a:lnTo>
                      <a:pt x="321" y="601"/>
                    </a:lnTo>
                    <a:lnTo>
                      <a:pt x="321" y="601"/>
                    </a:lnTo>
                    <a:lnTo>
                      <a:pt x="321" y="601"/>
                    </a:lnTo>
                    <a:lnTo>
                      <a:pt x="321" y="601"/>
                    </a:lnTo>
                    <a:lnTo>
                      <a:pt x="319" y="601"/>
                    </a:lnTo>
                    <a:lnTo>
                      <a:pt x="319" y="601"/>
                    </a:lnTo>
                    <a:lnTo>
                      <a:pt x="319" y="603"/>
                    </a:lnTo>
                    <a:lnTo>
                      <a:pt x="319" y="603"/>
                    </a:lnTo>
                    <a:lnTo>
                      <a:pt x="319" y="603"/>
                    </a:lnTo>
                    <a:lnTo>
                      <a:pt x="319" y="603"/>
                    </a:lnTo>
                    <a:lnTo>
                      <a:pt x="319" y="603"/>
                    </a:lnTo>
                    <a:lnTo>
                      <a:pt x="319" y="603"/>
                    </a:lnTo>
                    <a:lnTo>
                      <a:pt x="319" y="605"/>
                    </a:lnTo>
                    <a:lnTo>
                      <a:pt x="324" y="605"/>
                    </a:lnTo>
                    <a:lnTo>
                      <a:pt x="324" y="605"/>
                    </a:lnTo>
                    <a:lnTo>
                      <a:pt x="324" y="605"/>
                    </a:lnTo>
                    <a:lnTo>
                      <a:pt x="324" y="605"/>
                    </a:lnTo>
                    <a:lnTo>
                      <a:pt x="326" y="607"/>
                    </a:lnTo>
                    <a:lnTo>
                      <a:pt x="326" y="607"/>
                    </a:lnTo>
                    <a:lnTo>
                      <a:pt x="326" y="609"/>
                    </a:lnTo>
                    <a:lnTo>
                      <a:pt x="324" y="609"/>
                    </a:lnTo>
                    <a:lnTo>
                      <a:pt x="321" y="612"/>
                    </a:lnTo>
                    <a:lnTo>
                      <a:pt x="321" y="614"/>
                    </a:lnTo>
                    <a:lnTo>
                      <a:pt x="319" y="618"/>
                    </a:lnTo>
                    <a:lnTo>
                      <a:pt x="317" y="620"/>
                    </a:lnTo>
                    <a:lnTo>
                      <a:pt x="317" y="623"/>
                    </a:lnTo>
                    <a:lnTo>
                      <a:pt x="317" y="623"/>
                    </a:lnTo>
                    <a:lnTo>
                      <a:pt x="319" y="623"/>
                    </a:lnTo>
                    <a:lnTo>
                      <a:pt x="321" y="625"/>
                    </a:lnTo>
                    <a:lnTo>
                      <a:pt x="321" y="625"/>
                    </a:lnTo>
                    <a:lnTo>
                      <a:pt x="321" y="627"/>
                    </a:lnTo>
                    <a:lnTo>
                      <a:pt x="321" y="627"/>
                    </a:lnTo>
                    <a:lnTo>
                      <a:pt x="321" y="627"/>
                    </a:lnTo>
                    <a:lnTo>
                      <a:pt x="321" y="629"/>
                    </a:lnTo>
                    <a:lnTo>
                      <a:pt x="321" y="629"/>
                    </a:lnTo>
                    <a:lnTo>
                      <a:pt x="326" y="632"/>
                    </a:lnTo>
                    <a:lnTo>
                      <a:pt x="328" y="632"/>
                    </a:lnTo>
                    <a:lnTo>
                      <a:pt x="328" y="632"/>
                    </a:lnTo>
                    <a:lnTo>
                      <a:pt x="330" y="632"/>
                    </a:lnTo>
                    <a:lnTo>
                      <a:pt x="330" y="632"/>
                    </a:lnTo>
                    <a:lnTo>
                      <a:pt x="330" y="634"/>
                    </a:lnTo>
                    <a:lnTo>
                      <a:pt x="330" y="634"/>
                    </a:lnTo>
                    <a:lnTo>
                      <a:pt x="330" y="634"/>
                    </a:lnTo>
                    <a:lnTo>
                      <a:pt x="330" y="634"/>
                    </a:lnTo>
                    <a:lnTo>
                      <a:pt x="332" y="636"/>
                    </a:lnTo>
                    <a:lnTo>
                      <a:pt x="332" y="636"/>
                    </a:lnTo>
                    <a:lnTo>
                      <a:pt x="337" y="638"/>
                    </a:lnTo>
                    <a:lnTo>
                      <a:pt x="337" y="638"/>
                    </a:lnTo>
                    <a:lnTo>
                      <a:pt x="339" y="638"/>
                    </a:lnTo>
                    <a:lnTo>
                      <a:pt x="339" y="638"/>
                    </a:lnTo>
                    <a:lnTo>
                      <a:pt x="341" y="638"/>
                    </a:lnTo>
                    <a:lnTo>
                      <a:pt x="341" y="638"/>
                    </a:lnTo>
                    <a:lnTo>
                      <a:pt x="341" y="638"/>
                    </a:lnTo>
                    <a:lnTo>
                      <a:pt x="341" y="640"/>
                    </a:lnTo>
                    <a:lnTo>
                      <a:pt x="341" y="640"/>
                    </a:lnTo>
                    <a:lnTo>
                      <a:pt x="339" y="640"/>
                    </a:lnTo>
                    <a:lnTo>
                      <a:pt x="339" y="640"/>
                    </a:lnTo>
                    <a:lnTo>
                      <a:pt x="339" y="640"/>
                    </a:lnTo>
                    <a:lnTo>
                      <a:pt x="339" y="640"/>
                    </a:lnTo>
                    <a:lnTo>
                      <a:pt x="339" y="643"/>
                    </a:lnTo>
                    <a:lnTo>
                      <a:pt x="339" y="643"/>
                    </a:lnTo>
                    <a:lnTo>
                      <a:pt x="339" y="643"/>
                    </a:lnTo>
                    <a:lnTo>
                      <a:pt x="339" y="645"/>
                    </a:lnTo>
                    <a:lnTo>
                      <a:pt x="341" y="645"/>
                    </a:lnTo>
                    <a:lnTo>
                      <a:pt x="341" y="645"/>
                    </a:lnTo>
                    <a:lnTo>
                      <a:pt x="341" y="647"/>
                    </a:lnTo>
                    <a:lnTo>
                      <a:pt x="339" y="647"/>
                    </a:lnTo>
                    <a:lnTo>
                      <a:pt x="339" y="647"/>
                    </a:lnTo>
                    <a:lnTo>
                      <a:pt x="337" y="649"/>
                    </a:lnTo>
                    <a:lnTo>
                      <a:pt x="335" y="649"/>
                    </a:lnTo>
                    <a:lnTo>
                      <a:pt x="335" y="649"/>
                    </a:lnTo>
                    <a:lnTo>
                      <a:pt x="335" y="649"/>
                    </a:lnTo>
                    <a:lnTo>
                      <a:pt x="335" y="649"/>
                    </a:lnTo>
                    <a:lnTo>
                      <a:pt x="335" y="649"/>
                    </a:lnTo>
                    <a:lnTo>
                      <a:pt x="335" y="651"/>
                    </a:lnTo>
                    <a:lnTo>
                      <a:pt x="337" y="651"/>
                    </a:lnTo>
                    <a:lnTo>
                      <a:pt x="339" y="654"/>
                    </a:lnTo>
                    <a:lnTo>
                      <a:pt x="344" y="656"/>
                    </a:lnTo>
                    <a:lnTo>
                      <a:pt x="344" y="656"/>
                    </a:lnTo>
                    <a:lnTo>
                      <a:pt x="344" y="658"/>
                    </a:lnTo>
                    <a:lnTo>
                      <a:pt x="344" y="658"/>
                    </a:lnTo>
                    <a:lnTo>
                      <a:pt x="344" y="658"/>
                    </a:lnTo>
                    <a:lnTo>
                      <a:pt x="344" y="658"/>
                    </a:lnTo>
                    <a:lnTo>
                      <a:pt x="344" y="660"/>
                    </a:lnTo>
                    <a:lnTo>
                      <a:pt x="344" y="663"/>
                    </a:lnTo>
                    <a:lnTo>
                      <a:pt x="344" y="663"/>
                    </a:lnTo>
                    <a:lnTo>
                      <a:pt x="344" y="663"/>
                    </a:lnTo>
                    <a:lnTo>
                      <a:pt x="344" y="665"/>
                    </a:lnTo>
                    <a:lnTo>
                      <a:pt x="344" y="665"/>
                    </a:lnTo>
                    <a:lnTo>
                      <a:pt x="344" y="665"/>
                    </a:lnTo>
                    <a:lnTo>
                      <a:pt x="346" y="665"/>
                    </a:lnTo>
                    <a:lnTo>
                      <a:pt x="346" y="665"/>
                    </a:lnTo>
                    <a:lnTo>
                      <a:pt x="346" y="665"/>
                    </a:lnTo>
                    <a:lnTo>
                      <a:pt x="348" y="665"/>
                    </a:lnTo>
                    <a:lnTo>
                      <a:pt x="348" y="667"/>
                    </a:lnTo>
                    <a:lnTo>
                      <a:pt x="348" y="667"/>
                    </a:lnTo>
                    <a:lnTo>
                      <a:pt x="350" y="667"/>
                    </a:lnTo>
                    <a:lnTo>
                      <a:pt x="350" y="665"/>
                    </a:lnTo>
                    <a:lnTo>
                      <a:pt x="350" y="665"/>
                    </a:lnTo>
                    <a:lnTo>
                      <a:pt x="350" y="665"/>
                    </a:lnTo>
                    <a:lnTo>
                      <a:pt x="350" y="665"/>
                    </a:lnTo>
                    <a:lnTo>
                      <a:pt x="352" y="665"/>
                    </a:lnTo>
                    <a:lnTo>
                      <a:pt x="352" y="665"/>
                    </a:lnTo>
                    <a:lnTo>
                      <a:pt x="352" y="667"/>
                    </a:lnTo>
                    <a:lnTo>
                      <a:pt x="355" y="665"/>
                    </a:lnTo>
                    <a:lnTo>
                      <a:pt x="355" y="665"/>
                    </a:lnTo>
                    <a:lnTo>
                      <a:pt x="355" y="665"/>
                    </a:lnTo>
                    <a:lnTo>
                      <a:pt x="355" y="665"/>
                    </a:lnTo>
                    <a:lnTo>
                      <a:pt x="355" y="665"/>
                    </a:lnTo>
                    <a:lnTo>
                      <a:pt x="355" y="665"/>
                    </a:lnTo>
                    <a:lnTo>
                      <a:pt x="357" y="665"/>
                    </a:lnTo>
                    <a:lnTo>
                      <a:pt x="359" y="665"/>
                    </a:lnTo>
                    <a:lnTo>
                      <a:pt x="359" y="665"/>
                    </a:lnTo>
                    <a:lnTo>
                      <a:pt x="359" y="665"/>
                    </a:lnTo>
                    <a:lnTo>
                      <a:pt x="359" y="665"/>
                    </a:lnTo>
                    <a:lnTo>
                      <a:pt x="359" y="665"/>
                    </a:lnTo>
                    <a:lnTo>
                      <a:pt x="359" y="665"/>
                    </a:lnTo>
                    <a:lnTo>
                      <a:pt x="359" y="665"/>
                    </a:lnTo>
                    <a:lnTo>
                      <a:pt x="359" y="667"/>
                    </a:lnTo>
                    <a:lnTo>
                      <a:pt x="359" y="667"/>
                    </a:lnTo>
                    <a:lnTo>
                      <a:pt x="359" y="667"/>
                    </a:lnTo>
                    <a:lnTo>
                      <a:pt x="359" y="667"/>
                    </a:lnTo>
                    <a:lnTo>
                      <a:pt x="361" y="667"/>
                    </a:lnTo>
                    <a:lnTo>
                      <a:pt x="366" y="667"/>
                    </a:lnTo>
                    <a:lnTo>
                      <a:pt x="368" y="667"/>
                    </a:lnTo>
                    <a:lnTo>
                      <a:pt x="368" y="665"/>
                    </a:lnTo>
                    <a:lnTo>
                      <a:pt x="370" y="665"/>
                    </a:lnTo>
                    <a:lnTo>
                      <a:pt x="370" y="665"/>
                    </a:lnTo>
                    <a:lnTo>
                      <a:pt x="370" y="665"/>
                    </a:lnTo>
                    <a:lnTo>
                      <a:pt x="370" y="665"/>
                    </a:lnTo>
                    <a:lnTo>
                      <a:pt x="372" y="663"/>
                    </a:lnTo>
                    <a:lnTo>
                      <a:pt x="372" y="663"/>
                    </a:lnTo>
                    <a:lnTo>
                      <a:pt x="372" y="663"/>
                    </a:lnTo>
                    <a:lnTo>
                      <a:pt x="372" y="663"/>
                    </a:lnTo>
                    <a:lnTo>
                      <a:pt x="375" y="663"/>
                    </a:lnTo>
                    <a:lnTo>
                      <a:pt x="375" y="663"/>
                    </a:lnTo>
                    <a:lnTo>
                      <a:pt x="375" y="663"/>
                    </a:lnTo>
                    <a:lnTo>
                      <a:pt x="375" y="663"/>
                    </a:lnTo>
                    <a:lnTo>
                      <a:pt x="375" y="663"/>
                    </a:lnTo>
                    <a:lnTo>
                      <a:pt x="377" y="660"/>
                    </a:lnTo>
                    <a:lnTo>
                      <a:pt x="377" y="663"/>
                    </a:lnTo>
                    <a:lnTo>
                      <a:pt x="377" y="663"/>
                    </a:lnTo>
                    <a:lnTo>
                      <a:pt x="377" y="663"/>
                    </a:lnTo>
                    <a:lnTo>
                      <a:pt x="377" y="663"/>
                    </a:lnTo>
                    <a:lnTo>
                      <a:pt x="377" y="663"/>
                    </a:lnTo>
                    <a:lnTo>
                      <a:pt x="379" y="665"/>
                    </a:lnTo>
                    <a:lnTo>
                      <a:pt x="379" y="665"/>
                    </a:lnTo>
                    <a:lnTo>
                      <a:pt x="379" y="665"/>
                    </a:lnTo>
                    <a:lnTo>
                      <a:pt x="379" y="665"/>
                    </a:lnTo>
                    <a:lnTo>
                      <a:pt x="379" y="665"/>
                    </a:lnTo>
                    <a:lnTo>
                      <a:pt x="381" y="665"/>
                    </a:lnTo>
                    <a:lnTo>
                      <a:pt x="381" y="663"/>
                    </a:lnTo>
                    <a:lnTo>
                      <a:pt x="381" y="663"/>
                    </a:lnTo>
                    <a:lnTo>
                      <a:pt x="381" y="663"/>
                    </a:lnTo>
                    <a:lnTo>
                      <a:pt x="381" y="663"/>
                    </a:lnTo>
                    <a:lnTo>
                      <a:pt x="383" y="663"/>
                    </a:lnTo>
                    <a:lnTo>
                      <a:pt x="383" y="663"/>
                    </a:lnTo>
                    <a:lnTo>
                      <a:pt x="383" y="663"/>
                    </a:lnTo>
                    <a:lnTo>
                      <a:pt x="383" y="663"/>
                    </a:lnTo>
                    <a:lnTo>
                      <a:pt x="383" y="663"/>
                    </a:lnTo>
                    <a:lnTo>
                      <a:pt x="383" y="663"/>
                    </a:lnTo>
                    <a:lnTo>
                      <a:pt x="383" y="665"/>
                    </a:lnTo>
                    <a:lnTo>
                      <a:pt x="386" y="665"/>
                    </a:lnTo>
                    <a:lnTo>
                      <a:pt x="386" y="665"/>
                    </a:lnTo>
                    <a:lnTo>
                      <a:pt x="386" y="663"/>
                    </a:lnTo>
                    <a:lnTo>
                      <a:pt x="386" y="663"/>
                    </a:lnTo>
                    <a:lnTo>
                      <a:pt x="386" y="663"/>
                    </a:lnTo>
                    <a:lnTo>
                      <a:pt x="386" y="663"/>
                    </a:lnTo>
                    <a:lnTo>
                      <a:pt x="386" y="663"/>
                    </a:lnTo>
                    <a:lnTo>
                      <a:pt x="386" y="660"/>
                    </a:lnTo>
                    <a:lnTo>
                      <a:pt x="386" y="660"/>
                    </a:lnTo>
                    <a:lnTo>
                      <a:pt x="386" y="660"/>
                    </a:lnTo>
                    <a:lnTo>
                      <a:pt x="386" y="660"/>
                    </a:lnTo>
                    <a:lnTo>
                      <a:pt x="386" y="660"/>
                    </a:lnTo>
                    <a:lnTo>
                      <a:pt x="386" y="658"/>
                    </a:lnTo>
                    <a:lnTo>
                      <a:pt x="386" y="658"/>
                    </a:lnTo>
                    <a:lnTo>
                      <a:pt x="388" y="658"/>
                    </a:lnTo>
                    <a:lnTo>
                      <a:pt x="388" y="660"/>
                    </a:lnTo>
                    <a:lnTo>
                      <a:pt x="388" y="660"/>
                    </a:lnTo>
                    <a:lnTo>
                      <a:pt x="388" y="660"/>
                    </a:lnTo>
                    <a:lnTo>
                      <a:pt x="388" y="660"/>
                    </a:lnTo>
                    <a:lnTo>
                      <a:pt x="390" y="658"/>
                    </a:lnTo>
                    <a:lnTo>
                      <a:pt x="390" y="658"/>
                    </a:lnTo>
                    <a:lnTo>
                      <a:pt x="390" y="658"/>
                    </a:lnTo>
                    <a:lnTo>
                      <a:pt x="390" y="656"/>
                    </a:lnTo>
                    <a:lnTo>
                      <a:pt x="390" y="656"/>
                    </a:lnTo>
                    <a:lnTo>
                      <a:pt x="390" y="656"/>
                    </a:lnTo>
                    <a:lnTo>
                      <a:pt x="390" y="654"/>
                    </a:lnTo>
                    <a:lnTo>
                      <a:pt x="390" y="654"/>
                    </a:lnTo>
                    <a:lnTo>
                      <a:pt x="390" y="654"/>
                    </a:lnTo>
                    <a:lnTo>
                      <a:pt x="388" y="654"/>
                    </a:lnTo>
                    <a:lnTo>
                      <a:pt x="388" y="654"/>
                    </a:lnTo>
                    <a:lnTo>
                      <a:pt x="388" y="654"/>
                    </a:lnTo>
                    <a:lnTo>
                      <a:pt x="388" y="654"/>
                    </a:lnTo>
                    <a:lnTo>
                      <a:pt x="386" y="654"/>
                    </a:lnTo>
                    <a:lnTo>
                      <a:pt x="386" y="654"/>
                    </a:lnTo>
                    <a:lnTo>
                      <a:pt x="383" y="654"/>
                    </a:lnTo>
                    <a:lnTo>
                      <a:pt x="383" y="654"/>
                    </a:lnTo>
                    <a:lnTo>
                      <a:pt x="383" y="654"/>
                    </a:lnTo>
                    <a:lnTo>
                      <a:pt x="383" y="654"/>
                    </a:lnTo>
                    <a:lnTo>
                      <a:pt x="383" y="654"/>
                    </a:lnTo>
                    <a:lnTo>
                      <a:pt x="383" y="651"/>
                    </a:lnTo>
                    <a:lnTo>
                      <a:pt x="383" y="651"/>
                    </a:lnTo>
                    <a:lnTo>
                      <a:pt x="390" y="649"/>
                    </a:lnTo>
                    <a:lnTo>
                      <a:pt x="390" y="647"/>
                    </a:lnTo>
                    <a:lnTo>
                      <a:pt x="390" y="647"/>
                    </a:lnTo>
                    <a:lnTo>
                      <a:pt x="390" y="647"/>
                    </a:lnTo>
                    <a:lnTo>
                      <a:pt x="390" y="647"/>
                    </a:lnTo>
                    <a:lnTo>
                      <a:pt x="390" y="647"/>
                    </a:lnTo>
                    <a:lnTo>
                      <a:pt x="390" y="645"/>
                    </a:lnTo>
                    <a:lnTo>
                      <a:pt x="390" y="645"/>
                    </a:lnTo>
                    <a:lnTo>
                      <a:pt x="390" y="645"/>
                    </a:lnTo>
                    <a:lnTo>
                      <a:pt x="390" y="643"/>
                    </a:lnTo>
                    <a:lnTo>
                      <a:pt x="390" y="643"/>
                    </a:lnTo>
                    <a:lnTo>
                      <a:pt x="390" y="643"/>
                    </a:lnTo>
                    <a:lnTo>
                      <a:pt x="395" y="643"/>
                    </a:lnTo>
                    <a:lnTo>
                      <a:pt x="395" y="643"/>
                    </a:lnTo>
                    <a:lnTo>
                      <a:pt x="395" y="643"/>
                    </a:lnTo>
                    <a:lnTo>
                      <a:pt x="395" y="643"/>
                    </a:lnTo>
                    <a:lnTo>
                      <a:pt x="395" y="645"/>
                    </a:lnTo>
                    <a:lnTo>
                      <a:pt x="395" y="645"/>
                    </a:lnTo>
                    <a:lnTo>
                      <a:pt x="395" y="645"/>
                    </a:lnTo>
                    <a:lnTo>
                      <a:pt x="392" y="647"/>
                    </a:lnTo>
                    <a:lnTo>
                      <a:pt x="392" y="647"/>
                    </a:lnTo>
                    <a:lnTo>
                      <a:pt x="392" y="647"/>
                    </a:lnTo>
                    <a:lnTo>
                      <a:pt x="392" y="647"/>
                    </a:lnTo>
                    <a:lnTo>
                      <a:pt x="392" y="647"/>
                    </a:lnTo>
                    <a:lnTo>
                      <a:pt x="392" y="647"/>
                    </a:lnTo>
                    <a:lnTo>
                      <a:pt x="395" y="647"/>
                    </a:lnTo>
                    <a:lnTo>
                      <a:pt x="395" y="649"/>
                    </a:lnTo>
                    <a:lnTo>
                      <a:pt x="395" y="649"/>
                    </a:lnTo>
                    <a:lnTo>
                      <a:pt x="395" y="647"/>
                    </a:lnTo>
                    <a:lnTo>
                      <a:pt x="397" y="647"/>
                    </a:lnTo>
                    <a:lnTo>
                      <a:pt x="399" y="647"/>
                    </a:lnTo>
                    <a:lnTo>
                      <a:pt x="399" y="645"/>
                    </a:lnTo>
                    <a:lnTo>
                      <a:pt x="399" y="645"/>
                    </a:lnTo>
                    <a:lnTo>
                      <a:pt x="401" y="645"/>
                    </a:lnTo>
                    <a:lnTo>
                      <a:pt x="401" y="645"/>
                    </a:lnTo>
                    <a:lnTo>
                      <a:pt x="401" y="645"/>
                    </a:lnTo>
                    <a:lnTo>
                      <a:pt x="401" y="647"/>
                    </a:lnTo>
                    <a:lnTo>
                      <a:pt x="401" y="647"/>
                    </a:lnTo>
                    <a:lnTo>
                      <a:pt x="401" y="647"/>
                    </a:lnTo>
                    <a:lnTo>
                      <a:pt x="401" y="647"/>
                    </a:lnTo>
                    <a:lnTo>
                      <a:pt x="401" y="647"/>
                    </a:lnTo>
                    <a:lnTo>
                      <a:pt x="403" y="647"/>
                    </a:lnTo>
                    <a:lnTo>
                      <a:pt x="406" y="647"/>
                    </a:lnTo>
                    <a:lnTo>
                      <a:pt x="406" y="647"/>
                    </a:lnTo>
                    <a:lnTo>
                      <a:pt x="408" y="647"/>
                    </a:lnTo>
                    <a:lnTo>
                      <a:pt x="408" y="647"/>
                    </a:lnTo>
                    <a:lnTo>
                      <a:pt x="408" y="645"/>
                    </a:lnTo>
                    <a:lnTo>
                      <a:pt x="410" y="645"/>
                    </a:lnTo>
                    <a:lnTo>
                      <a:pt x="410" y="645"/>
                    </a:lnTo>
                    <a:lnTo>
                      <a:pt x="410" y="645"/>
                    </a:lnTo>
                    <a:lnTo>
                      <a:pt x="410" y="645"/>
                    </a:lnTo>
                    <a:lnTo>
                      <a:pt x="410" y="645"/>
                    </a:lnTo>
                    <a:lnTo>
                      <a:pt x="412" y="645"/>
                    </a:lnTo>
                    <a:lnTo>
                      <a:pt x="412" y="645"/>
                    </a:lnTo>
                    <a:lnTo>
                      <a:pt x="412" y="645"/>
                    </a:lnTo>
                    <a:lnTo>
                      <a:pt x="412" y="645"/>
                    </a:lnTo>
                    <a:lnTo>
                      <a:pt x="412" y="647"/>
                    </a:lnTo>
                    <a:lnTo>
                      <a:pt x="412" y="647"/>
                    </a:lnTo>
                    <a:lnTo>
                      <a:pt x="412" y="647"/>
                    </a:lnTo>
                    <a:lnTo>
                      <a:pt x="412" y="647"/>
                    </a:lnTo>
                    <a:lnTo>
                      <a:pt x="412" y="647"/>
                    </a:lnTo>
                    <a:lnTo>
                      <a:pt x="414" y="647"/>
                    </a:lnTo>
                    <a:lnTo>
                      <a:pt x="414" y="647"/>
                    </a:lnTo>
                    <a:lnTo>
                      <a:pt x="417" y="647"/>
                    </a:lnTo>
                    <a:lnTo>
                      <a:pt x="423" y="645"/>
                    </a:lnTo>
                    <a:lnTo>
                      <a:pt x="423" y="645"/>
                    </a:lnTo>
                    <a:lnTo>
                      <a:pt x="423" y="645"/>
                    </a:lnTo>
                    <a:lnTo>
                      <a:pt x="426" y="643"/>
                    </a:lnTo>
                    <a:lnTo>
                      <a:pt x="426" y="643"/>
                    </a:lnTo>
                    <a:lnTo>
                      <a:pt x="426" y="643"/>
                    </a:lnTo>
                    <a:lnTo>
                      <a:pt x="426" y="640"/>
                    </a:lnTo>
                    <a:lnTo>
                      <a:pt x="426" y="640"/>
                    </a:lnTo>
                    <a:lnTo>
                      <a:pt x="426" y="640"/>
                    </a:lnTo>
                    <a:lnTo>
                      <a:pt x="426" y="640"/>
                    </a:lnTo>
                    <a:lnTo>
                      <a:pt x="428" y="640"/>
                    </a:lnTo>
                    <a:lnTo>
                      <a:pt x="428" y="640"/>
                    </a:lnTo>
                    <a:lnTo>
                      <a:pt x="430" y="638"/>
                    </a:lnTo>
                    <a:lnTo>
                      <a:pt x="430" y="638"/>
                    </a:lnTo>
                    <a:lnTo>
                      <a:pt x="434" y="636"/>
                    </a:lnTo>
                    <a:lnTo>
                      <a:pt x="434" y="636"/>
                    </a:lnTo>
                    <a:lnTo>
                      <a:pt x="439" y="634"/>
                    </a:lnTo>
                    <a:lnTo>
                      <a:pt x="439" y="634"/>
                    </a:lnTo>
                    <a:lnTo>
                      <a:pt x="441" y="634"/>
                    </a:lnTo>
                    <a:lnTo>
                      <a:pt x="441" y="634"/>
                    </a:lnTo>
                    <a:lnTo>
                      <a:pt x="443" y="634"/>
                    </a:lnTo>
                    <a:lnTo>
                      <a:pt x="443" y="634"/>
                    </a:lnTo>
                    <a:lnTo>
                      <a:pt x="443" y="632"/>
                    </a:lnTo>
                    <a:lnTo>
                      <a:pt x="446" y="632"/>
                    </a:lnTo>
                    <a:lnTo>
                      <a:pt x="448" y="632"/>
                    </a:lnTo>
                    <a:lnTo>
                      <a:pt x="448" y="632"/>
                    </a:lnTo>
                    <a:lnTo>
                      <a:pt x="448" y="632"/>
                    </a:lnTo>
                    <a:lnTo>
                      <a:pt x="450" y="632"/>
                    </a:lnTo>
                    <a:lnTo>
                      <a:pt x="454" y="629"/>
                    </a:lnTo>
                    <a:lnTo>
                      <a:pt x="459" y="627"/>
                    </a:lnTo>
                    <a:lnTo>
                      <a:pt x="459" y="627"/>
                    </a:lnTo>
                    <a:lnTo>
                      <a:pt x="463" y="625"/>
                    </a:lnTo>
                    <a:lnTo>
                      <a:pt x="463" y="625"/>
                    </a:lnTo>
                    <a:lnTo>
                      <a:pt x="465" y="625"/>
                    </a:lnTo>
                    <a:lnTo>
                      <a:pt x="465" y="625"/>
                    </a:lnTo>
                    <a:lnTo>
                      <a:pt x="468" y="625"/>
                    </a:lnTo>
                    <a:lnTo>
                      <a:pt x="468" y="625"/>
                    </a:lnTo>
                    <a:lnTo>
                      <a:pt x="470" y="625"/>
                    </a:lnTo>
                    <a:lnTo>
                      <a:pt x="470" y="625"/>
                    </a:lnTo>
                    <a:lnTo>
                      <a:pt x="470" y="623"/>
                    </a:lnTo>
                    <a:lnTo>
                      <a:pt x="472" y="623"/>
                    </a:lnTo>
                    <a:lnTo>
                      <a:pt x="472" y="623"/>
                    </a:lnTo>
                    <a:lnTo>
                      <a:pt x="472" y="620"/>
                    </a:lnTo>
                    <a:lnTo>
                      <a:pt x="474" y="620"/>
                    </a:lnTo>
                    <a:lnTo>
                      <a:pt x="477" y="620"/>
                    </a:lnTo>
                    <a:lnTo>
                      <a:pt x="477" y="620"/>
                    </a:lnTo>
                    <a:lnTo>
                      <a:pt x="479" y="620"/>
                    </a:lnTo>
                    <a:lnTo>
                      <a:pt x="479" y="620"/>
                    </a:lnTo>
                    <a:lnTo>
                      <a:pt x="483" y="616"/>
                    </a:lnTo>
                    <a:lnTo>
                      <a:pt x="485" y="616"/>
                    </a:lnTo>
                    <a:lnTo>
                      <a:pt x="485" y="616"/>
                    </a:lnTo>
                    <a:lnTo>
                      <a:pt x="485" y="616"/>
                    </a:lnTo>
                    <a:lnTo>
                      <a:pt x="488" y="616"/>
                    </a:lnTo>
                    <a:lnTo>
                      <a:pt x="490" y="616"/>
                    </a:lnTo>
                    <a:lnTo>
                      <a:pt x="492" y="616"/>
                    </a:lnTo>
                    <a:lnTo>
                      <a:pt x="494" y="616"/>
                    </a:lnTo>
                    <a:lnTo>
                      <a:pt x="496" y="616"/>
                    </a:lnTo>
                    <a:lnTo>
                      <a:pt x="496" y="616"/>
                    </a:lnTo>
                    <a:lnTo>
                      <a:pt x="496" y="616"/>
                    </a:lnTo>
                    <a:lnTo>
                      <a:pt x="496" y="616"/>
                    </a:lnTo>
                    <a:lnTo>
                      <a:pt x="496" y="616"/>
                    </a:lnTo>
                    <a:lnTo>
                      <a:pt x="496" y="616"/>
                    </a:lnTo>
                    <a:lnTo>
                      <a:pt x="499" y="616"/>
                    </a:lnTo>
                    <a:lnTo>
                      <a:pt x="501" y="616"/>
                    </a:lnTo>
                    <a:lnTo>
                      <a:pt x="508" y="614"/>
                    </a:lnTo>
                    <a:lnTo>
                      <a:pt x="508" y="612"/>
                    </a:lnTo>
                    <a:lnTo>
                      <a:pt x="510" y="609"/>
                    </a:lnTo>
                    <a:lnTo>
                      <a:pt x="510" y="609"/>
                    </a:lnTo>
                    <a:lnTo>
                      <a:pt x="510" y="609"/>
                    </a:lnTo>
                    <a:lnTo>
                      <a:pt x="512" y="609"/>
                    </a:lnTo>
                    <a:lnTo>
                      <a:pt x="512" y="609"/>
                    </a:lnTo>
                    <a:lnTo>
                      <a:pt x="521" y="607"/>
                    </a:lnTo>
                    <a:lnTo>
                      <a:pt x="523" y="605"/>
                    </a:lnTo>
                    <a:lnTo>
                      <a:pt x="523" y="605"/>
                    </a:lnTo>
                    <a:lnTo>
                      <a:pt x="525" y="605"/>
                    </a:lnTo>
                    <a:lnTo>
                      <a:pt x="525" y="603"/>
                    </a:lnTo>
                    <a:lnTo>
                      <a:pt x="530" y="603"/>
                    </a:lnTo>
                    <a:lnTo>
                      <a:pt x="532" y="601"/>
                    </a:lnTo>
                    <a:lnTo>
                      <a:pt x="532" y="601"/>
                    </a:lnTo>
                    <a:lnTo>
                      <a:pt x="534" y="601"/>
                    </a:lnTo>
                    <a:lnTo>
                      <a:pt x="534" y="601"/>
                    </a:lnTo>
                    <a:lnTo>
                      <a:pt x="534" y="603"/>
                    </a:lnTo>
                    <a:lnTo>
                      <a:pt x="534" y="603"/>
                    </a:lnTo>
                    <a:lnTo>
                      <a:pt x="534" y="603"/>
                    </a:lnTo>
                    <a:lnTo>
                      <a:pt x="534" y="603"/>
                    </a:lnTo>
                    <a:lnTo>
                      <a:pt x="534" y="603"/>
                    </a:lnTo>
                    <a:lnTo>
                      <a:pt x="536" y="603"/>
                    </a:lnTo>
                    <a:lnTo>
                      <a:pt x="536" y="603"/>
                    </a:lnTo>
                    <a:lnTo>
                      <a:pt x="539" y="603"/>
                    </a:lnTo>
                    <a:lnTo>
                      <a:pt x="539" y="603"/>
                    </a:lnTo>
                    <a:lnTo>
                      <a:pt x="539" y="603"/>
                    </a:lnTo>
                    <a:lnTo>
                      <a:pt x="541" y="603"/>
                    </a:lnTo>
                    <a:lnTo>
                      <a:pt x="541" y="603"/>
                    </a:lnTo>
                    <a:lnTo>
                      <a:pt x="541" y="603"/>
                    </a:lnTo>
                    <a:lnTo>
                      <a:pt x="541" y="601"/>
                    </a:lnTo>
                    <a:lnTo>
                      <a:pt x="543" y="601"/>
                    </a:lnTo>
                    <a:lnTo>
                      <a:pt x="543" y="601"/>
                    </a:lnTo>
                    <a:lnTo>
                      <a:pt x="543" y="601"/>
                    </a:lnTo>
                    <a:lnTo>
                      <a:pt x="545" y="601"/>
                    </a:lnTo>
                    <a:lnTo>
                      <a:pt x="545" y="601"/>
                    </a:lnTo>
                    <a:lnTo>
                      <a:pt x="545" y="601"/>
                    </a:lnTo>
                    <a:lnTo>
                      <a:pt x="545" y="601"/>
                    </a:lnTo>
                    <a:lnTo>
                      <a:pt x="545" y="601"/>
                    </a:lnTo>
                    <a:lnTo>
                      <a:pt x="547" y="601"/>
                    </a:lnTo>
                    <a:lnTo>
                      <a:pt x="547" y="601"/>
                    </a:lnTo>
                    <a:lnTo>
                      <a:pt x="547" y="601"/>
                    </a:lnTo>
                    <a:lnTo>
                      <a:pt x="547" y="603"/>
                    </a:lnTo>
                    <a:lnTo>
                      <a:pt x="547" y="603"/>
                    </a:lnTo>
                    <a:lnTo>
                      <a:pt x="550" y="603"/>
                    </a:lnTo>
                    <a:lnTo>
                      <a:pt x="550" y="603"/>
                    </a:lnTo>
                    <a:lnTo>
                      <a:pt x="552" y="601"/>
                    </a:lnTo>
                    <a:lnTo>
                      <a:pt x="552" y="601"/>
                    </a:lnTo>
                    <a:lnTo>
                      <a:pt x="552" y="601"/>
                    </a:lnTo>
                    <a:lnTo>
                      <a:pt x="554" y="601"/>
                    </a:lnTo>
                    <a:lnTo>
                      <a:pt x="556" y="601"/>
                    </a:lnTo>
                    <a:lnTo>
                      <a:pt x="556" y="601"/>
                    </a:lnTo>
                    <a:lnTo>
                      <a:pt x="556" y="601"/>
                    </a:lnTo>
                    <a:lnTo>
                      <a:pt x="563" y="598"/>
                    </a:lnTo>
                    <a:lnTo>
                      <a:pt x="565" y="596"/>
                    </a:lnTo>
                    <a:lnTo>
                      <a:pt x="565" y="596"/>
                    </a:lnTo>
                    <a:lnTo>
                      <a:pt x="565" y="596"/>
                    </a:lnTo>
                    <a:lnTo>
                      <a:pt x="567" y="596"/>
                    </a:lnTo>
                    <a:lnTo>
                      <a:pt x="567" y="598"/>
                    </a:lnTo>
                    <a:lnTo>
                      <a:pt x="567" y="598"/>
                    </a:lnTo>
                    <a:lnTo>
                      <a:pt x="567" y="598"/>
                    </a:lnTo>
                    <a:lnTo>
                      <a:pt x="570" y="598"/>
                    </a:lnTo>
                    <a:lnTo>
                      <a:pt x="572" y="598"/>
                    </a:lnTo>
                    <a:lnTo>
                      <a:pt x="572" y="598"/>
                    </a:lnTo>
                    <a:lnTo>
                      <a:pt x="572" y="598"/>
                    </a:lnTo>
                    <a:lnTo>
                      <a:pt x="572" y="598"/>
                    </a:lnTo>
                    <a:lnTo>
                      <a:pt x="574" y="598"/>
                    </a:lnTo>
                    <a:lnTo>
                      <a:pt x="574" y="598"/>
                    </a:lnTo>
                    <a:lnTo>
                      <a:pt x="574" y="598"/>
                    </a:lnTo>
                    <a:lnTo>
                      <a:pt x="576" y="598"/>
                    </a:lnTo>
                    <a:lnTo>
                      <a:pt x="578" y="598"/>
                    </a:lnTo>
                    <a:lnTo>
                      <a:pt x="581" y="598"/>
                    </a:lnTo>
                    <a:lnTo>
                      <a:pt x="581" y="598"/>
                    </a:lnTo>
                    <a:lnTo>
                      <a:pt x="581" y="598"/>
                    </a:lnTo>
                    <a:lnTo>
                      <a:pt x="581" y="598"/>
                    </a:lnTo>
                    <a:lnTo>
                      <a:pt x="581" y="601"/>
                    </a:lnTo>
                    <a:lnTo>
                      <a:pt x="581" y="601"/>
                    </a:lnTo>
                    <a:lnTo>
                      <a:pt x="581" y="601"/>
                    </a:lnTo>
                    <a:lnTo>
                      <a:pt x="581" y="601"/>
                    </a:lnTo>
                    <a:lnTo>
                      <a:pt x="581" y="601"/>
                    </a:lnTo>
                    <a:lnTo>
                      <a:pt x="578" y="603"/>
                    </a:lnTo>
                    <a:lnTo>
                      <a:pt x="578" y="603"/>
                    </a:lnTo>
                    <a:lnTo>
                      <a:pt x="578" y="603"/>
                    </a:lnTo>
                    <a:lnTo>
                      <a:pt x="578" y="603"/>
                    </a:lnTo>
                    <a:lnTo>
                      <a:pt x="578" y="603"/>
                    </a:lnTo>
                    <a:lnTo>
                      <a:pt x="578" y="603"/>
                    </a:lnTo>
                    <a:lnTo>
                      <a:pt x="578" y="605"/>
                    </a:lnTo>
                    <a:lnTo>
                      <a:pt x="581" y="605"/>
                    </a:lnTo>
                    <a:lnTo>
                      <a:pt x="581" y="605"/>
                    </a:lnTo>
                    <a:lnTo>
                      <a:pt x="581" y="603"/>
                    </a:lnTo>
                    <a:lnTo>
                      <a:pt x="583" y="603"/>
                    </a:lnTo>
                    <a:lnTo>
                      <a:pt x="583" y="603"/>
                    </a:lnTo>
                    <a:lnTo>
                      <a:pt x="585" y="603"/>
                    </a:lnTo>
                    <a:lnTo>
                      <a:pt x="585" y="603"/>
                    </a:lnTo>
                    <a:lnTo>
                      <a:pt x="587" y="601"/>
                    </a:lnTo>
                    <a:lnTo>
                      <a:pt x="587" y="601"/>
                    </a:lnTo>
                    <a:lnTo>
                      <a:pt x="587" y="598"/>
                    </a:lnTo>
                    <a:lnTo>
                      <a:pt x="590" y="598"/>
                    </a:lnTo>
                    <a:lnTo>
                      <a:pt x="594" y="598"/>
                    </a:lnTo>
                    <a:lnTo>
                      <a:pt x="594" y="596"/>
                    </a:lnTo>
                    <a:lnTo>
                      <a:pt x="596" y="594"/>
                    </a:lnTo>
                    <a:lnTo>
                      <a:pt x="598" y="594"/>
                    </a:lnTo>
                    <a:lnTo>
                      <a:pt x="607" y="589"/>
                    </a:lnTo>
                    <a:lnTo>
                      <a:pt x="614" y="587"/>
                    </a:lnTo>
                    <a:lnTo>
                      <a:pt x="623" y="583"/>
                    </a:lnTo>
                    <a:lnTo>
                      <a:pt x="629" y="578"/>
                    </a:lnTo>
                    <a:lnTo>
                      <a:pt x="634" y="578"/>
                    </a:lnTo>
                    <a:lnTo>
                      <a:pt x="634" y="578"/>
                    </a:lnTo>
                    <a:lnTo>
                      <a:pt x="636" y="576"/>
                    </a:lnTo>
                    <a:lnTo>
                      <a:pt x="636" y="576"/>
                    </a:lnTo>
                    <a:lnTo>
                      <a:pt x="638" y="576"/>
                    </a:lnTo>
                    <a:lnTo>
                      <a:pt x="638" y="576"/>
                    </a:lnTo>
                    <a:lnTo>
                      <a:pt x="640" y="576"/>
                    </a:lnTo>
                    <a:lnTo>
                      <a:pt x="640" y="576"/>
                    </a:lnTo>
                    <a:lnTo>
                      <a:pt x="643" y="574"/>
                    </a:lnTo>
                    <a:lnTo>
                      <a:pt x="643" y="574"/>
                    </a:lnTo>
                    <a:lnTo>
                      <a:pt x="643" y="572"/>
                    </a:lnTo>
                    <a:lnTo>
                      <a:pt x="645" y="572"/>
                    </a:lnTo>
                    <a:lnTo>
                      <a:pt x="643" y="572"/>
                    </a:lnTo>
                    <a:lnTo>
                      <a:pt x="643" y="570"/>
                    </a:lnTo>
                    <a:lnTo>
                      <a:pt x="643" y="570"/>
                    </a:lnTo>
                    <a:lnTo>
                      <a:pt x="643" y="570"/>
                    </a:lnTo>
                    <a:lnTo>
                      <a:pt x="643" y="570"/>
                    </a:lnTo>
                    <a:lnTo>
                      <a:pt x="643" y="570"/>
                    </a:lnTo>
                    <a:lnTo>
                      <a:pt x="643" y="570"/>
                    </a:lnTo>
                    <a:lnTo>
                      <a:pt x="640" y="567"/>
                    </a:lnTo>
                    <a:lnTo>
                      <a:pt x="640" y="570"/>
                    </a:lnTo>
                    <a:lnTo>
                      <a:pt x="640" y="570"/>
                    </a:lnTo>
                    <a:lnTo>
                      <a:pt x="640" y="570"/>
                    </a:lnTo>
                    <a:lnTo>
                      <a:pt x="640" y="570"/>
                    </a:lnTo>
                    <a:lnTo>
                      <a:pt x="638" y="570"/>
                    </a:lnTo>
                    <a:lnTo>
                      <a:pt x="638" y="567"/>
                    </a:lnTo>
                    <a:lnTo>
                      <a:pt x="638" y="567"/>
                    </a:lnTo>
                    <a:lnTo>
                      <a:pt x="636" y="567"/>
                    </a:lnTo>
                    <a:lnTo>
                      <a:pt x="636" y="567"/>
                    </a:lnTo>
                    <a:lnTo>
                      <a:pt x="636" y="567"/>
                    </a:lnTo>
                    <a:lnTo>
                      <a:pt x="636" y="567"/>
                    </a:lnTo>
                    <a:lnTo>
                      <a:pt x="636" y="567"/>
                    </a:lnTo>
                    <a:lnTo>
                      <a:pt x="636" y="565"/>
                    </a:lnTo>
                    <a:lnTo>
                      <a:pt x="638" y="563"/>
                    </a:lnTo>
                    <a:lnTo>
                      <a:pt x="640" y="556"/>
                    </a:lnTo>
                    <a:lnTo>
                      <a:pt x="640" y="556"/>
                    </a:lnTo>
                    <a:lnTo>
                      <a:pt x="640" y="556"/>
                    </a:lnTo>
                    <a:lnTo>
                      <a:pt x="640" y="554"/>
                    </a:lnTo>
                    <a:lnTo>
                      <a:pt x="640" y="552"/>
                    </a:lnTo>
                    <a:lnTo>
                      <a:pt x="640" y="550"/>
                    </a:lnTo>
                    <a:lnTo>
                      <a:pt x="640" y="550"/>
                    </a:lnTo>
                    <a:lnTo>
                      <a:pt x="643" y="547"/>
                    </a:lnTo>
                    <a:lnTo>
                      <a:pt x="643" y="547"/>
                    </a:lnTo>
                    <a:lnTo>
                      <a:pt x="647" y="545"/>
                    </a:lnTo>
                    <a:lnTo>
                      <a:pt x="647" y="541"/>
                    </a:lnTo>
                    <a:lnTo>
                      <a:pt x="647" y="538"/>
                    </a:lnTo>
                    <a:lnTo>
                      <a:pt x="649" y="534"/>
                    </a:lnTo>
                    <a:lnTo>
                      <a:pt x="649" y="534"/>
                    </a:lnTo>
                    <a:lnTo>
                      <a:pt x="649" y="534"/>
                    </a:lnTo>
                    <a:lnTo>
                      <a:pt x="649" y="534"/>
                    </a:lnTo>
                    <a:lnTo>
                      <a:pt x="649" y="532"/>
                    </a:lnTo>
                    <a:lnTo>
                      <a:pt x="649" y="532"/>
                    </a:lnTo>
                    <a:lnTo>
                      <a:pt x="649" y="530"/>
                    </a:lnTo>
                    <a:lnTo>
                      <a:pt x="649" y="530"/>
                    </a:lnTo>
                    <a:lnTo>
                      <a:pt x="652" y="530"/>
                    </a:lnTo>
                    <a:lnTo>
                      <a:pt x="652" y="530"/>
                    </a:lnTo>
                    <a:lnTo>
                      <a:pt x="652" y="527"/>
                    </a:lnTo>
                    <a:lnTo>
                      <a:pt x="652" y="527"/>
                    </a:lnTo>
                    <a:lnTo>
                      <a:pt x="652" y="525"/>
                    </a:lnTo>
                    <a:lnTo>
                      <a:pt x="654" y="525"/>
                    </a:lnTo>
                    <a:lnTo>
                      <a:pt x="654" y="523"/>
                    </a:lnTo>
                    <a:lnTo>
                      <a:pt x="656" y="521"/>
                    </a:lnTo>
                    <a:lnTo>
                      <a:pt x="656" y="519"/>
                    </a:lnTo>
                    <a:lnTo>
                      <a:pt x="656" y="519"/>
                    </a:lnTo>
                    <a:lnTo>
                      <a:pt x="656" y="519"/>
                    </a:lnTo>
                    <a:lnTo>
                      <a:pt x="656" y="519"/>
                    </a:lnTo>
                    <a:lnTo>
                      <a:pt x="656" y="519"/>
                    </a:lnTo>
                    <a:lnTo>
                      <a:pt x="654" y="519"/>
                    </a:lnTo>
                    <a:lnTo>
                      <a:pt x="654" y="519"/>
                    </a:lnTo>
                    <a:lnTo>
                      <a:pt x="654" y="519"/>
                    </a:lnTo>
                    <a:lnTo>
                      <a:pt x="654" y="519"/>
                    </a:lnTo>
                    <a:lnTo>
                      <a:pt x="654" y="516"/>
                    </a:lnTo>
                    <a:lnTo>
                      <a:pt x="654" y="516"/>
                    </a:lnTo>
                    <a:lnTo>
                      <a:pt x="654" y="516"/>
                    </a:lnTo>
                    <a:lnTo>
                      <a:pt x="654" y="514"/>
                    </a:lnTo>
                    <a:lnTo>
                      <a:pt x="654" y="514"/>
                    </a:lnTo>
                    <a:lnTo>
                      <a:pt x="654" y="514"/>
                    </a:lnTo>
                    <a:lnTo>
                      <a:pt x="654" y="514"/>
                    </a:lnTo>
                    <a:lnTo>
                      <a:pt x="656" y="514"/>
                    </a:lnTo>
                    <a:lnTo>
                      <a:pt x="656" y="512"/>
                    </a:lnTo>
                    <a:lnTo>
                      <a:pt x="656" y="512"/>
                    </a:lnTo>
                    <a:lnTo>
                      <a:pt x="656" y="512"/>
                    </a:lnTo>
                    <a:lnTo>
                      <a:pt x="658" y="512"/>
                    </a:lnTo>
                    <a:lnTo>
                      <a:pt x="658" y="512"/>
                    </a:lnTo>
                    <a:lnTo>
                      <a:pt x="658" y="512"/>
                    </a:lnTo>
                    <a:lnTo>
                      <a:pt x="658" y="512"/>
                    </a:lnTo>
                    <a:lnTo>
                      <a:pt x="660" y="512"/>
                    </a:lnTo>
                    <a:lnTo>
                      <a:pt x="660" y="512"/>
                    </a:lnTo>
                    <a:lnTo>
                      <a:pt x="660" y="512"/>
                    </a:lnTo>
                    <a:lnTo>
                      <a:pt x="663" y="512"/>
                    </a:lnTo>
                    <a:lnTo>
                      <a:pt x="663" y="512"/>
                    </a:lnTo>
                    <a:lnTo>
                      <a:pt x="663" y="512"/>
                    </a:lnTo>
                    <a:lnTo>
                      <a:pt x="663" y="514"/>
                    </a:lnTo>
                    <a:lnTo>
                      <a:pt x="663" y="514"/>
                    </a:lnTo>
                    <a:lnTo>
                      <a:pt x="663" y="512"/>
                    </a:lnTo>
                    <a:lnTo>
                      <a:pt x="665" y="512"/>
                    </a:lnTo>
                    <a:lnTo>
                      <a:pt x="665" y="512"/>
                    </a:lnTo>
                    <a:lnTo>
                      <a:pt x="665" y="512"/>
                    </a:lnTo>
                    <a:lnTo>
                      <a:pt x="665" y="512"/>
                    </a:lnTo>
                    <a:lnTo>
                      <a:pt x="667" y="512"/>
                    </a:lnTo>
                    <a:lnTo>
                      <a:pt x="667" y="507"/>
                    </a:lnTo>
                    <a:lnTo>
                      <a:pt x="669" y="505"/>
                    </a:lnTo>
                    <a:lnTo>
                      <a:pt x="669" y="505"/>
                    </a:lnTo>
                    <a:lnTo>
                      <a:pt x="669" y="505"/>
                    </a:lnTo>
                    <a:lnTo>
                      <a:pt x="669" y="503"/>
                    </a:lnTo>
                    <a:lnTo>
                      <a:pt x="669" y="503"/>
                    </a:lnTo>
                    <a:lnTo>
                      <a:pt x="672" y="503"/>
                    </a:lnTo>
                    <a:lnTo>
                      <a:pt x="672" y="503"/>
                    </a:lnTo>
                    <a:lnTo>
                      <a:pt x="672" y="503"/>
                    </a:lnTo>
                    <a:lnTo>
                      <a:pt x="672" y="501"/>
                    </a:lnTo>
                    <a:lnTo>
                      <a:pt x="674" y="501"/>
                    </a:lnTo>
                    <a:lnTo>
                      <a:pt x="672" y="501"/>
                    </a:lnTo>
                    <a:lnTo>
                      <a:pt x="672" y="501"/>
                    </a:lnTo>
                    <a:lnTo>
                      <a:pt x="672" y="499"/>
                    </a:lnTo>
                    <a:lnTo>
                      <a:pt x="672" y="499"/>
                    </a:lnTo>
                    <a:lnTo>
                      <a:pt x="672" y="499"/>
                    </a:lnTo>
                    <a:lnTo>
                      <a:pt x="674" y="499"/>
                    </a:lnTo>
                    <a:lnTo>
                      <a:pt x="674" y="496"/>
                    </a:lnTo>
                    <a:lnTo>
                      <a:pt x="676" y="494"/>
                    </a:lnTo>
                    <a:lnTo>
                      <a:pt x="676" y="492"/>
                    </a:lnTo>
                    <a:lnTo>
                      <a:pt x="678" y="490"/>
                    </a:lnTo>
                    <a:lnTo>
                      <a:pt x="678" y="490"/>
                    </a:lnTo>
                    <a:lnTo>
                      <a:pt x="678" y="490"/>
                    </a:lnTo>
                    <a:lnTo>
                      <a:pt x="676" y="490"/>
                    </a:lnTo>
                    <a:lnTo>
                      <a:pt x="676" y="490"/>
                    </a:lnTo>
                    <a:lnTo>
                      <a:pt x="676" y="490"/>
                    </a:lnTo>
                    <a:lnTo>
                      <a:pt x="676" y="490"/>
                    </a:lnTo>
                    <a:lnTo>
                      <a:pt x="676" y="490"/>
                    </a:lnTo>
                    <a:lnTo>
                      <a:pt x="674" y="490"/>
                    </a:lnTo>
                    <a:lnTo>
                      <a:pt x="674" y="490"/>
                    </a:lnTo>
                    <a:lnTo>
                      <a:pt x="674" y="490"/>
                    </a:lnTo>
                    <a:lnTo>
                      <a:pt x="674" y="490"/>
                    </a:lnTo>
                    <a:lnTo>
                      <a:pt x="674" y="490"/>
                    </a:lnTo>
                    <a:lnTo>
                      <a:pt x="676" y="488"/>
                    </a:lnTo>
                    <a:lnTo>
                      <a:pt x="676" y="488"/>
                    </a:lnTo>
                    <a:lnTo>
                      <a:pt x="676" y="483"/>
                    </a:lnTo>
                    <a:lnTo>
                      <a:pt x="676" y="483"/>
                    </a:lnTo>
                    <a:lnTo>
                      <a:pt x="676" y="483"/>
                    </a:lnTo>
                    <a:lnTo>
                      <a:pt x="678" y="483"/>
                    </a:lnTo>
                    <a:lnTo>
                      <a:pt x="678" y="483"/>
                    </a:lnTo>
                    <a:lnTo>
                      <a:pt x="678" y="481"/>
                    </a:lnTo>
                    <a:lnTo>
                      <a:pt x="678" y="481"/>
                    </a:lnTo>
                    <a:lnTo>
                      <a:pt x="678" y="481"/>
                    </a:lnTo>
                    <a:lnTo>
                      <a:pt x="678" y="479"/>
                    </a:lnTo>
                    <a:lnTo>
                      <a:pt x="678" y="476"/>
                    </a:lnTo>
                    <a:lnTo>
                      <a:pt x="678" y="474"/>
                    </a:lnTo>
                    <a:lnTo>
                      <a:pt x="676" y="472"/>
                    </a:lnTo>
                    <a:lnTo>
                      <a:pt x="676" y="472"/>
                    </a:lnTo>
                    <a:lnTo>
                      <a:pt x="676" y="472"/>
                    </a:lnTo>
                    <a:lnTo>
                      <a:pt x="674" y="470"/>
                    </a:lnTo>
                    <a:lnTo>
                      <a:pt x="674" y="470"/>
                    </a:lnTo>
                    <a:lnTo>
                      <a:pt x="674" y="470"/>
                    </a:lnTo>
                    <a:lnTo>
                      <a:pt x="674" y="468"/>
                    </a:lnTo>
                    <a:lnTo>
                      <a:pt x="674" y="468"/>
                    </a:lnTo>
                    <a:lnTo>
                      <a:pt x="674" y="468"/>
                    </a:lnTo>
                    <a:lnTo>
                      <a:pt x="674" y="468"/>
                    </a:lnTo>
                    <a:lnTo>
                      <a:pt x="676" y="465"/>
                    </a:lnTo>
                    <a:lnTo>
                      <a:pt x="676" y="465"/>
                    </a:lnTo>
                    <a:lnTo>
                      <a:pt x="676" y="465"/>
                    </a:lnTo>
                    <a:lnTo>
                      <a:pt x="678" y="463"/>
                    </a:lnTo>
                    <a:lnTo>
                      <a:pt x="680" y="463"/>
                    </a:lnTo>
                    <a:lnTo>
                      <a:pt x="680" y="463"/>
                    </a:lnTo>
                    <a:lnTo>
                      <a:pt x="680" y="459"/>
                    </a:lnTo>
                    <a:lnTo>
                      <a:pt x="680" y="459"/>
                    </a:lnTo>
                    <a:lnTo>
                      <a:pt x="683" y="459"/>
                    </a:lnTo>
                    <a:lnTo>
                      <a:pt x="683" y="456"/>
                    </a:lnTo>
                    <a:lnTo>
                      <a:pt x="683" y="456"/>
                    </a:lnTo>
                    <a:lnTo>
                      <a:pt x="683" y="456"/>
                    </a:lnTo>
                    <a:lnTo>
                      <a:pt x="685" y="456"/>
                    </a:lnTo>
                    <a:lnTo>
                      <a:pt x="705" y="456"/>
                    </a:lnTo>
                    <a:lnTo>
                      <a:pt x="707" y="456"/>
                    </a:lnTo>
                    <a:lnTo>
                      <a:pt x="707" y="456"/>
                    </a:lnTo>
                    <a:lnTo>
                      <a:pt x="709" y="456"/>
                    </a:lnTo>
                    <a:lnTo>
                      <a:pt x="709" y="454"/>
                    </a:lnTo>
                    <a:lnTo>
                      <a:pt x="709" y="454"/>
                    </a:lnTo>
                    <a:lnTo>
                      <a:pt x="711" y="450"/>
                    </a:lnTo>
                    <a:lnTo>
                      <a:pt x="711" y="450"/>
                    </a:lnTo>
                    <a:lnTo>
                      <a:pt x="711" y="450"/>
                    </a:lnTo>
                    <a:lnTo>
                      <a:pt x="711" y="448"/>
                    </a:lnTo>
                    <a:lnTo>
                      <a:pt x="711" y="445"/>
                    </a:lnTo>
                    <a:lnTo>
                      <a:pt x="714" y="441"/>
                    </a:lnTo>
                    <a:lnTo>
                      <a:pt x="714" y="441"/>
                    </a:lnTo>
                    <a:lnTo>
                      <a:pt x="714" y="441"/>
                    </a:lnTo>
                    <a:lnTo>
                      <a:pt x="714" y="439"/>
                    </a:lnTo>
                    <a:lnTo>
                      <a:pt x="714" y="437"/>
                    </a:lnTo>
                    <a:lnTo>
                      <a:pt x="714" y="437"/>
                    </a:lnTo>
                    <a:lnTo>
                      <a:pt x="714" y="437"/>
                    </a:lnTo>
                    <a:lnTo>
                      <a:pt x="716" y="437"/>
                    </a:lnTo>
                    <a:lnTo>
                      <a:pt x="716" y="434"/>
                    </a:lnTo>
                    <a:lnTo>
                      <a:pt x="716" y="434"/>
                    </a:lnTo>
                    <a:lnTo>
                      <a:pt x="716" y="434"/>
                    </a:lnTo>
                    <a:lnTo>
                      <a:pt x="716" y="434"/>
                    </a:lnTo>
                    <a:lnTo>
                      <a:pt x="718" y="434"/>
                    </a:lnTo>
                    <a:lnTo>
                      <a:pt x="718" y="434"/>
                    </a:lnTo>
                    <a:lnTo>
                      <a:pt x="718" y="434"/>
                    </a:lnTo>
                    <a:lnTo>
                      <a:pt x="718" y="434"/>
                    </a:lnTo>
                    <a:lnTo>
                      <a:pt x="720" y="434"/>
                    </a:lnTo>
                    <a:lnTo>
                      <a:pt x="720" y="432"/>
                    </a:lnTo>
                    <a:lnTo>
                      <a:pt x="720" y="432"/>
                    </a:lnTo>
                    <a:lnTo>
                      <a:pt x="722" y="430"/>
                    </a:lnTo>
                    <a:lnTo>
                      <a:pt x="722" y="430"/>
                    </a:lnTo>
                    <a:lnTo>
                      <a:pt x="722" y="430"/>
                    </a:lnTo>
                    <a:lnTo>
                      <a:pt x="725" y="425"/>
                    </a:lnTo>
                    <a:lnTo>
                      <a:pt x="725" y="425"/>
                    </a:lnTo>
                    <a:lnTo>
                      <a:pt x="722" y="423"/>
                    </a:lnTo>
                    <a:lnTo>
                      <a:pt x="725" y="417"/>
                    </a:lnTo>
                    <a:lnTo>
                      <a:pt x="725" y="414"/>
                    </a:lnTo>
                    <a:lnTo>
                      <a:pt x="725" y="414"/>
                    </a:lnTo>
                    <a:lnTo>
                      <a:pt x="727" y="412"/>
                    </a:lnTo>
                    <a:lnTo>
                      <a:pt x="729" y="412"/>
                    </a:lnTo>
                    <a:lnTo>
                      <a:pt x="729" y="412"/>
                    </a:lnTo>
                    <a:lnTo>
                      <a:pt x="729" y="410"/>
                    </a:lnTo>
                    <a:lnTo>
                      <a:pt x="729" y="410"/>
                    </a:lnTo>
                    <a:lnTo>
                      <a:pt x="731" y="410"/>
                    </a:lnTo>
                    <a:lnTo>
                      <a:pt x="731" y="410"/>
                    </a:lnTo>
                    <a:lnTo>
                      <a:pt x="731" y="410"/>
                    </a:lnTo>
                    <a:lnTo>
                      <a:pt x="731" y="410"/>
                    </a:lnTo>
                    <a:lnTo>
                      <a:pt x="731" y="410"/>
                    </a:lnTo>
                    <a:lnTo>
                      <a:pt x="734" y="406"/>
                    </a:lnTo>
                    <a:lnTo>
                      <a:pt x="734" y="406"/>
                    </a:lnTo>
                    <a:lnTo>
                      <a:pt x="734" y="406"/>
                    </a:lnTo>
                    <a:lnTo>
                      <a:pt x="734" y="406"/>
                    </a:lnTo>
                    <a:lnTo>
                      <a:pt x="734" y="403"/>
                    </a:lnTo>
                    <a:lnTo>
                      <a:pt x="734" y="403"/>
                    </a:lnTo>
                    <a:lnTo>
                      <a:pt x="734" y="401"/>
                    </a:lnTo>
                    <a:lnTo>
                      <a:pt x="734" y="401"/>
                    </a:lnTo>
                    <a:lnTo>
                      <a:pt x="734" y="401"/>
                    </a:lnTo>
                    <a:lnTo>
                      <a:pt x="734" y="401"/>
                    </a:lnTo>
                    <a:lnTo>
                      <a:pt x="734" y="401"/>
                    </a:lnTo>
                    <a:lnTo>
                      <a:pt x="736" y="401"/>
                    </a:lnTo>
                    <a:lnTo>
                      <a:pt x="736" y="401"/>
                    </a:lnTo>
                    <a:lnTo>
                      <a:pt x="736" y="401"/>
                    </a:lnTo>
                    <a:lnTo>
                      <a:pt x="736" y="401"/>
                    </a:lnTo>
                    <a:lnTo>
                      <a:pt x="738" y="401"/>
                    </a:lnTo>
                    <a:lnTo>
                      <a:pt x="738" y="401"/>
                    </a:lnTo>
                    <a:lnTo>
                      <a:pt x="738" y="401"/>
                    </a:lnTo>
                    <a:lnTo>
                      <a:pt x="740" y="399"/>
                    </a:lnTo>
                    <a:lnTo>
                      <a:pt x="740" y="399"/>
                    </a:lnTo>
                    <a:lnTo>
                      <a:pt x="740" y="399"/>
                    </a:lnTo>
                    <a:lnTo>
                      <a:pt x="740" y="399"/>
                    </a:lnTo>
                    <a:lnTo>
                      <a:pt x="740" y="399"/>
                    </a:lnTo>
                    <a:lnTo>
                      <a:pt x="740" y="397"/>
                    </a:lnTo>
                    <a:lnTo>
                      <a:pt x="740" y="397"/>
                    </a:lnTo>
                    <a:lnTo>
                      <a:pt x="740" y="397"/>
                    </a:lnTo>
                    <a:lnTo>
                      <a:pt x="740" y="394"/>
                    </a:lnTo>
                    <a:lnTo>
                      <a:pt x="742" y="392"/>
                    </a:lnTo>
                    <a:lnTo>
                      <a:pt x="742" y="390"/>
                    </a:lnTo>
                    <a:lnTo>
                      <a:pt x="742" y="390"/>
                    </a:lnTo>
                    <a:lnTo>
                      <a:pt x="742" y="388"/>
                    </a:lnTo>
                    <a:lnTo>
                      <a:pt x="742" y="386"/>
                    </a:lnTo>
                    <a:lnTo>
                      <a:pt x="742" y="386"/>
                    </a:lnTo>
                    <a:lnTo>
                      <a:pt x="742" y="386"/>
                    </a:lnTo>
                    <a:lnTo>
                      <a:pt x="742" y="383"/>
                    </a:lnTo>
                    <a:lnTo>
                      <a:pt x="740" y="383"/>
                    </a:lnTo>
                    <a:lnTo>
                      <a:pt x="740" y="383"/>
                    </a:lnTo>
                    <a:lnTo>
                      <a:pt x="740" y="383"/>
                    </a:lnTo>
                    <a:lnTo>
                      <a:pt x="742" y="381"/>
                    </a:lnTo>
                    <a:lnTo>
                      <a:pt x="742" y="379"/>
                    </a:lnTo>
                    <a:lnTo>
                      <a:pt x="742" y="377"/>
                    </a:lnTo>
                    <a:lnTo>
                      <a:pt x="740" y="374"/>
                    </a:lnTo>
                    <a:lnTo>
                      <a:pt x="740" y="374"/>
                    </a:lnTo>
                    <a:lnTo>
                      <a:pt x="740" y="372"/>
                    </a:lnTo>
                    <a:lnTo>
                      <a:pt x="740" y="372"/>
                    </a:lnTo>
                    <a:lnTo>
                      <a:pt x="736" y="368"/>
                    </a:lnTo>
                    <a:lnTo>
                      <a:pt x="736" y="368"/>
                    </a:lnTo>
                    <a:lnTo>
                      <a:pt x="734" y="368"/>
                    </a:lnTo>
                    <a:lnTo>
                      <a:pt x="734" y="368"/>
                    </a:lnTo>
                    <a:lnTo>
                      <a:pt x="734" y="368"/>
                    </a:lnTo>
                    <a:lnTo>
                      <a:pt x="734" y="366"/>
                    </a:lnTo>
                    <a:lnTo>
                      <a:pt x="734" y="366"/>
                    </a:lnTo>
                    <a:lnTo>
                      <a:pt x="734" y="366"/>
                    </a:lnTo>
                    <a:lnTo>
                      <a:pt x="734" y="363"/>
                    </a:lnTo>
                    <a:lnTo>
                      <a:pt x="736" y="361"/>
                    </a:lnTo>
                    <a:lnTo>
                      <a:pt x="734" y="361"/>
                    </a:lnTo>
                    <a:lnTo>
                      <a:pt x="734" y="361"/>
                    </a:lnTo>
                    <a:lnTo>
                      <a:pt x="734" y="361"/>
                    </a:lnTo>
                    <a:lnTo>
                      <a:pt x="734" y="361"/>
                    </a:lnTo>
                    <a:lnTo>
                      <a:pt x="734" y="361"/>
                    </a:lnTo>
                    <a:lnTo>
                      <a:pt x="734" y="359"/>
                    </a:lnTo>
                    <a:lnTo>
                      <a:pt x="734" y="359"/>
                    </a:lnTo>
                    <a:lnTo>
                      <a:pt x="734" y="359"/>
                    </a:lnTo>
                    <a:lnTo>
                      <a:pt x="734" y="359"/>
                    </a:lnTo>
                    <a:lnTo>
                      <a:pt x="734" y="357"/>
                    </a:lnTo>
                    <a:lnTo>
                      <a:pt x="734" y="357"/>
                    </a:lnTo>
                    <a:lnTo>
                      <a:pt x="731" y="357"/>
                    </a:lnTo>
                    <a:lnTo>
                      <a:pt x="731" y="357"/>
                    </a:lnTo>
                    <a:lnTo>
                      <a:pt x="731" y="357"/>
                    </a:lnTo>
                    <a:lnTo>
                      <a:pt x="731" y="357"/>
                    </a:lnTo>
                    <a:lnTo>
                      <a:pt x="729" y="355"/>
                    </a:lnTo>
                    <a:lnTo>
                      <a:pt x="729" y="355"/>
                    </a:lnTo>
                    <a:lnTo>
                      <a:pt x="729" y="355"/>
                    </a:lnTo>
                    <a:lnTo>
                      <a:pt x="729" y="355"/>
                    </a:lnTo>
                    <a:lnTo>
                      <a:pt x="729" y="355"/>
                    </a:lnTo>
                    <a:lnTo>
                      <a:pt x="729" y="355"/>
                    </a:lnTo>
                    <a:lnTo>
                      <a:pt x="727" y="355"/>
                    </a:lnTo>
                    <a:lnTo>
                      <a:pt x="727" y="355"/>
                    </a:lnTo>
                    <a:lnTo>
                      <a:pt x="727" y="355"/>
                    </a:lnTo>
                    <a:lnTo>
                      <a:pt x="727" y="355"/>
                    </a:lnTo>
                    <a:lnTo>
                      <a:pt x="725" y="357"/>
                    </a:lnTo>
                    <a:lnTo>
                      <a:pt x="725" y="357"/>
                    </a:lnTo>
                    <a:lnTo>
                      <a:pt x="725" y="357"/>
                    </a:lnTo>
                    <a:lnTo>
                      <a:pt x="725" y="357"/>
                    </a:lnTo>
                    <a:lnTo>
                      <a:pt x="722" y="355"/>
                    </a:lnTo>
                    <a:lnTo>
                      <a:pt x="722" y="355"/>
                    </a:lnTo>
                    <a:lnTo>
                      <a:pt x="722" y="355"/>
                    </a:lnTo>
                    <a:lnTo>
                      <a:pt x="722" y="355"/>
                    </a:lnTo>
                    <a:lnTo>
                      <a:pt x="720" y="355"/>
                    </a:lnTo>
                    <a:lnTo>
                      <a:pt x="720" y="352"/>
                    </a:lnTo>
                    <a:lnTo>
                      <a:pt x="720" y="352"/>
                    </a:lnTo>
                    <a:lnTo>
                      <a:pt x="718" y="352"/>
                    </a:lnTo>
                    <a:lnTo>
                      <a:pt x="718" y="350"/>
                    </a:lnTo>
                    <a:lnTo>
                      <a:pt x="718" y="350"/>
                    </a:lnTo>
                    <a:lnTo>
                      <a:pt x="720" y="350"/>
                    </a:lnTo>
                    <a:lnTo>
                      <a:pt x="720" y="350"/>
                    </a:lnTo>
                    <a:lnTo>
                      <a:pt x="720" y="350"/>
                    </a:lnTo>
                    <a:lnTo>
                      <a:pt x="720" y="348"/>
                    </a:lnTo>
                    <a:lnTo>
                      <a:pt x="720" y="348"/>
                    </a:lnTo>
                    <a:lnTo>
                      <a:pt x="720" y="348"/>
                    </a:lnTo>
                    <a:lnTo>
                      <a:pt x="722" y="348"/>
                    </a:lnTo>
                    <a:lnTo>
                      <a:pt x="725" y="348"/>
                    </a:lnTo>
                    <a:lnTo>
                      <a:pt x="727" y="348"/>
                    </a:lnTo>
                    <a:lnTo>
                      <a:pt x="727" y="348"/>
                    </a:lnTo>
                    <a:lnTo>
                      <a:pt x="729" y="348"/>
                    </a:lnTo>
                    <a:lnTo>
                      <a:pt x="729" y="348"/>
                    </a:lnTo>
                    <a:lnTo>
                      <a:pt x="729" y="348"/>
                    </a:lnTo>
                    <a:lnTo>
                      <a:pt x="729" y="348"/>
                    </a:lnTo>
                    <a:lnTo>
                      <a:pt x="729" y="350"/>
                    </a:lnTo>
                    <a:lnTo>
                      <a:pt x="729" y="350"/>
                    </a:lnTo>
                    <a:lnTo>
                      <a:pt x="729" y="350"/>
                    </a:lnTo>
                    <a:lnTo>
                      <a:pt x="738" y="350"/>
                    </a:lnTo>
                    <a:lnTo>
                      <a:pt x="740" y="350"/>
                    </a:lnTo>
                    <a:lnTo>
                      <a:pt x="740" y="348"/>
                    </a:lnTo>
                    <a:lnTo>
                      <a:pt x="740" y="348"/>
                    </a:lnTo>
                    <a:lnTo>
                      <a:pt x="742" y="348"/>
                    </a:lnTo>
                    <a:lnTo>
                      <a:pt x="742" y="348"/>
                    </a:lnTo>
                    <a:lnTo>
                      <a:pt x="742" y="348"/>
                    </a:lnTo>
                    <a:lnTo>
                      <a:pt x="742" y="346"/>
                    </a:lnTo>
                    <a:lnTo>
                      <a:pt x="742" y="346"/>
                    </a:lnTo>
                    <a:lnTo>
                      <a:pt x="742" y="346"/>
                    </a:lnTo>
                    <a:lnTo>
                      <a:pt x="742" y="343"/>
                    </a:lnTo>
                    <a:lnTo>
                      <a:pt x="742" y="339"/>
                    </a:lnTo>
                    <a:lnTo>
                      <a:pt x="742" y="339"/>
                    </a:lnTo>
                    <a:lnTo>
                      <a:pt x="742" y="339"/>
                    </a:lnTo>
                    <a:lnTo>
                      <a:pt x="742" y="339"/>
                    </a:lnTo>
                    <a:lnTo>
                      <a:pt x="740" y="339"/>
                    </a:lnTo>
                    <a:lnTo>
                      <a:pt x="740" y="337"/>
                    </a:lnTo>
                    <a:lnTo>
                      <a:pt x="740" y="337"/>
                    </a:lnTo>
                    <a:lnTo>
                      <a:pt x="740" y="337"/>
                    </a:lnTo>
                    <a:lnTo>
                      <a:pt x="736" y="337"/>
                    </a:lnTo>
                    <a:lnTo>
                      <a:pt x="736" y="337"/>
                    </a:lnTo>
                    <a:lnTo>
                      <a:pt x="736" y="337"/>
                    </a:lnTo>
                    <a:lnTo>
                      <a:pt x="736" y="337"/>
                    </a:lnTo>
                    <a:lnTo>
                      <a:pt x="736" y="337"/>
                    </a:lnTo>
                    <a:lnTo>
                      <a:pt x="734" y="337"/>
                    </a:lnTo>
                    <a:lnTo>
                      <a:pt x="734" y="335"/>
                    </a:lnTo>
                    <a:lnTo>
                      <a:pt x="734" y="335"/>
                    </a:lnTo>
                    <a:lnTo>
                      <a:pt x="736" y="332"/>
                    </a:lnTo>
                    <a:lnTo>
                      <a:pt x="736" y="328"/>
                    </a:lnTo>
                    <a:lnTo>
                      <a:pt x="736" y="324"/>
                    </a:lnTo>
                    <a:lnTo>
                      <a:pt x="736" y="321"/>
                    </a:lnTo>
                    <a:lnTo>
                      <a:pt x="736" y="321"/>
                    </a:lnTo>
                    <a:lnTo>
                      <a:pt x="736" y="319"/>
                    </a:lnTo>
                    <a:lnTo>
                      <a:pt x="736" y="319"/>
                    </a:lnTo>
                    <a:lnTo>
                      <a:pt x="736" y="319"/>
                    </a:lnTo>
                    <a:lnTo>
                      <a:pt x="736" y="317"/>
                    </a:lnTo>
                    <a:lnTo>
                      <a:pt x="734" y="317"/>
                    </a:lnTo>
                    <a:lnTo>
                      <a:pt x="734" y="315"/>
                    </a:lnTo>
                    <a:lnTo>
                      <a:pt x="734" y="315"/>
                    </a:lnTo>
                    <a:lnTo>
                      <a:pt x="731" y="315"/>
                    </a:lnTo>
                    <a:lnTo>
                      <a:pt x="731" y="315"/>
                    </a:lnTo>
                    <a:lnTo>
                      <a:pt x="731" y="315"/>
                    </a:lnTo>
                    <a:lnTo>
                      <a:pt x="729" y="312"/>
                    </a:lnTo>
                    <a:lnTo>
                      <a:pt x="727" y="315"/>
                    </a:lnTo>
                    <a:lnTo>
                      <a:pt x="727" y="317"/>
                    </a:lnTo>
                    <a:lnTo>
                      <a:pt x="727" y="317"/>
                    </a:lnTo>
                    <a:lnTo>
                      <a:pt x="725" y="317"/>
                    </a:lnTo>
                    <a:lnTo>
                      <a:pt x="727" y="312"/>
                    </a:lnTo>
                    <a:lnTo>
                      <a:pt x="727" y="312"/>
                    </a:lnTo>
                    <a:lnTo>
                      <a:pt x="727" y="310"/>
                    </a:lnTo>
                    <a:lnTo>
                      <a:pt x="727" y="310"/>
                    </a:lnTo>
                    <a:lnTo>
                      <a:pt x="727" y="308"/>
                    </a:lnTo>
                    <a:lnTo>
                      <a:pt x="727" y="308"/>
                    </a:lnTo>
                    <a:lnTo>
                      <a:pt x="727" y="308"/>
                    </a:lnTo>
                    <a:lnTo>
                      <a:pt x="729" y="306"/>
                    </a:lnTo>
                    <a:lnTo>
                      <a:pt x="729" y="304"/>
                    </a:lnTo>
                    <a:lnTo>
                      <a:pt x="731" y="301"/>
                    </a:lnTo>
                    <a:lnTo>
                      <a:pt x="731" y="301"/>
                    </a:lnTo>
                    <a:lnTo>
                      <a:pt x="731" y="299"/>
                    </a:lnTo>
                    <a:lnTo>
                      <a:pt x="734" y="299"/>
                    </a:lnTo>
                    <a:lnTo>
                      <a:pt x="734" y="299"/>
                    </a:lnTo>
                    <a:lnTo>
                      <a:pt x="736" y="299"/>
                    </a:lnTo>
                    <a:lnTo>
                      <a:pt x="736" y="299"/>
                    </a:lnTo>
                    <a:lnTo>
                      <a:pt x="736" y="299"/>
                    </a:lnTo>
                    <a:lnTo>
                      <a:pt x="740" y="295"/>
                    </a:lnTo>
                    <a:lnTo>
                      <a:pt x="740" y="295"/>
                    </a:lnTo>
                    <a:lnTo>
                      <a:pt x="742" y="295"/>
                    </a:lnTo>
                    <a:lnTo>
                      <a:pt x="742" y="295"/>
                    </a:lnTo>
                    <a:lnTo>
                      <a:pt x="742" y="295"/>
                    </a:lnTo>
                    <a:lnTo>
                      <a:pt x="742" y="295"/>
                    </a:lnTo>
                    <a:lnTo>
                      <a:pt x="742" y="295"/>
                    </a:lnTo>
                    <a:lnTo>
                      <a:pt x="745" y="295"/>
                    </a:lnTo>
                    <a:lnTo>
                      <a:pt x="745" y="295"/>
                    </a:lnTo>
                    <a:lnTo>
                      <a:pt x="745" y="295"/>
                    </a:lnTo>
                    <a:lnTo>
                      <a:pt x="745" y="295"/>
                    </a:lnTo>
                    <a:lnTo>
                      <a:pt x="745" y="295"/>
                    </a:lnTo>
                    <a:lnTo>
                      <a:pt x="747" y="297"/>
                    </a:lnTo>
                    <a:lnTo>
                      <a:pt x="747" y="297"/>
                    </a:lnTo>
                    <a:lnTo>
                      <a:pt x="747" y="297"/>
                    </a:lnTo>
                    <a:lnTo>
                      <a:pt x="747" y="297"/>
                    </a:lnTo>
                    <a:lnTo>
                      <a:pt x="749" y="297"/>
                    </a:lnTo>
                    <a:lnTo>
                      <a:pt x="749" y="297"/>
                    </a:lnTo>
                    <a:lnTo>
                      <a:pt x="749" y="297"/>
                    </a:lnTo>
                    <a:lnTo>
                      <a:pt x="751" y="297"/>
                    </a:lnTo>
                    <a:lnTo>
                      <a:pt x="751" y="297"/>
                    </a:lnTo>
                    <a:lnTo>
                      <a:pt x="753" y="297"/>
                    </a:lnTo>
                    <a:lnTo>
                      <a:pt x="753" y="297"/>
                    </a:lnTo>
                    <a:lnTo>
                      <a:pt x="753" y="297"/>
                    </a:lnTo>
                    <a:lnTo>
                      <a:pt x="753" y="297"/>
                    </a:lnTo>
                    <a:lnTo>
                      <a:pt x="753" y="295"/>
                    </a:lnTo>
                    <a:lnTo>
                      <a:pt x="753" y="295"/>
                    </a:lnTo>
                    <a:lnTo>
                      <a:pt x="753" y="295"/>
                    </a:lnTo>
                    <a:lnTo>
                      <a:pt x="753" y="292"/>
                    </a:lnTo>
                    <a:lnTo>
                      <a:pt x="753" y="292"/>
                    </a:lnTo>
                    <a:lnTo>
                      <a:pt x="742" y="284"/>
                    </a:lnTo>
                    <a:lnTo>
                      <a:pt x="742" y="284"/>
                    </a:lnTo>
                    <a:lnTo>
                      <a:pt x="742" y="284"/>
                    </a:lnTo>
                    <a:lnTo>
                      <a:pt x="742" y="281"/>
                    </a:lnTo>
                    <a:lnTo>
                      <a:pt x="742" y="281"/>
                    </a:lnTo>
                    <a:lnTo>
                      <a:pt x="745" y="281"/>
                    </a:lnTo>
                    <a:lnTo>
                      <a:pt x="745" y="281"/>
                    </a:lnTo>
                    <a:lnTo>
                      <a:pt x="745" y="284"/>
                    </a:lnTo>
                    <a:lnTo>
                      <a:pt x="745" y="284"/>
                    </a:lnTo>
                    <a:lnTo>
                      <a:pt x="745" y="284"/>
                    </a:lnTo>
                    <a:lnTo>
                      <a:pt x="747" y="284"/>
                    </a:lnTo>
                    <a:lnTo>
                      <a:pt x="747" y="284"/>
                    </a:lnTo>
                    <a:lnTo>
                      <a:pt x="747" y="284"/>
                    </a:lnTo>
                    <a:lnTo>
                      <a:pt x="749" y="284"/>
                    </a:lnTo>
                    <a:lnTo>
                      <a:pt x="749" y="284"/>
                    </a:lnTo>
                    <a:lnTo>
                      <a:pt x="749" y="284"/>
                    </a:lnTo>
                    <a:lnTo>
                      <a:pt x="749" y="284"/>
                    </a:lnTo>
                    <a:lnTo>
                      <a:pt x="749" y="284"/>
                    </a:lnTo>
                    <a:lnTo>
                      <a:pt x="751" y="284"/>
                    </a:lnTo>
                    <a:lnTo>
                      <a:pt x="751" y="284"/>
                    </a:lnTo>
                    <a:lnTo>
                      <a:pt x="751" y="284"/>
                    </a:lnTo>
                    <a:lnTo>
                      <a:pt x="751" y="284"/>
                    </a:lnTo>
                    <a:lnTo>
                      <a:pt x="751" y="284"/>
                    </a:lnTo>
                    <a:lnTo>
                      <a:pt x="753" y="284"/>
                    </a:lnTo>
                    <a:lnTo>
                      <a:pt x="753" y="284"/>
                    </a:lnTo>
                    <a:lnTo>
                      <a:pt x="756" y="281"/>
                    </a:lnTo>
                    <a:lnTo>
                      <a:pt x="756" y="281"/>
                    </a:lnTo>
                    <a:lnTo>
                      <a:pt x="756" y="281"/>
                    </a:lnTo>
                    <a:lnTo>
                      <a:pt x="758" y="281"/>
                    </a:lnTo>
                    <a:lnTo>
                      <a:pt x="760" y="281"/>
                    </a:lnTo>
                    <a:lnTo>
                      <a:pt x="760" y="284"/>
                    </a:lnTo>
                    <a:lnTo>
                      <a:pt x="760" y="284"/>
                    </a:lnTo>
                    <a:lnTo>
                      <a:pt x="762" y="281"/>
                    </a:lnTo>
                    <a:lnTo>
                      <a:pt x="762" y="281"/>
                    </a:lnTo>
                    <a:lnTo>
                      <a:pt x="767" y="279"/>
                    </a:lnTo>
                    <a:lnTo>
                      <a:pt x="767" y="279"/>
                    </a:lnTo>
                    <a:lnTo>
                      <a:pt x="769" y="279"/>
                    </a:lnTo>
                    <a:lnTo>
                      <a:pt x="771" y="279"/>
                    </a:lnTo>
                    <a:lnTo>
                      <a:pt x="771" y="279"/>
                    </a:lnTo>
                    <a:lnTo>
                      <a:pt x="771" y="279"/>
                    </a:lnTo>
                    <a:lnTo>
                      <a:pt x="771" y="279"/>
                    </a:lnTo>
                    <a:lnTo>
                      <a:pt x="773" y="279"/>
                    </a:lnTo>
                    <a:lnTo>
                      <a:pt x="773" y="279"/>
                    </a:lnTo>
                    <a:lnTo>
                      <a:pt x="776" y="281"/>
                    </a:lnTo>
                    <a:lnTo>
                      <a:pt x="776" y="281"/>
                    </a:lnTo>
                    <a:lnTo>
                      <a:pt x="776" y="281"/>
                    </a:lnTo>
                    <a:lnTo>
                      <a:pt x="776" y="281"/>
                    </a:lnTo>
                    <a:lnTo>
                      <a:pt x="776" y="281"/>
                    </a:lnTo>
                    <a:lnTo>
                      <a:pt x="776" y="279"/>
                    </a:lnTo>
                    <a:lnTo>
                      <a:pt x="778" y="279"/>
                    </a:lnTo>
                    <a:lnTo>
                      <a:pt x="778" y="279"/>
                    </a:lnTo>
                    <a:lnTo>
                      <a:pt x="776" y="279"/>
                    </a:lnTo>
                    <a:lnTo>
                      <a:pt x="776" y="277"/>
                    </a:lnTo>
                    <a:lnTo>
                      <a:pt x="778" y="277"/>
                    </a:lnTo>
                    <a:lnTo>
                      <a:pt x="778" y="277"/>
                    </a:lnTo>
                    <a:lnTo>
                      <a:pt x="778" y="277"/>
                    </a:lnTo>
                    <a:lnTo>
                      <a:pt x="778" y="277"/>
                    </a:lnTo>
                    <a:lnTo>
                      <a:pt x="778" y="277"/>
                    </a:lnTo>
                    <a:lnTo>
                      <a:pt x="778" y="277"/>
                    </a:lnTo>
                    <a:lnTo>
                      <a:pt x="778" y="277"/>
                    </a:lnTo>
                    <a:lnTo>
                      <a:pt x="780" y="279"/>
                    </a:lnTo>
                    <a:lnTo>
                      <a:pt x="780" y="279"/>
                    </a:lnTo>
                    <a:lnTo>
                      <a:pt x="782" y="279"/>
                    </a:lnTo>
                    <a:lnTo>
                      <a:pt x="782" y="279"/>
                    </a:lnTo>
                    <a:lnTo>
                      <a:pt x="785" y="279"/>
                    </a:lnTo>
                    <a:lnTo>
                      <a:pt x="785" y="279"/>
                    </a:lnTo>
                    <a:lnTo>
                      <a:pt x="785" y="279"/>
                    </a:lnTo>
                    <a:lnTo>
                      <a:pt x="787" y="279"/>
                    </a:lnTo>
                    <a:lnTo>
                      <a:pt x="787" y="281"/>
                    </a:lnTo>
                    <a:lnTo>
                      <a:pt x="787" y="281"/>
                    </a:lnTo>
                    <a:lnTo>
                      <a:pt x="787" y="281"/>
                    </a:lnTo>
                    <a:lnTo>
                      <a:pt x="787" y="281"/>
                    </a:lnTo>
                    <a:lnTo>
                      <a:pt x="787" y="281"/>
                    </a:lnTo>
                    <a:lnTo>
                      <a:pt x="787" y="281"/>
                    </a:lnTo>
                    <a:lnTo>
                      <a:pt x="789" y="281"/>
                    </a:lnTo>
                    <a:lnTo>
                      <a:pt x="789" y="281"/>
                    </a:lnTo>
                    <a:lnTo>
                      <a:pt x="789" y="281"/>
                    </a:lnTo>
                    <a:lnTo>
                      <a:pt x="791" y="281"/>
                    </a:lnTo>
                    <a:lnTo>
                      <a:pt x="791" y="281"/>
                    </a:lnTo>
                    <a:lnTo>
                      <a:pt x="791" y="281"/>
                    </a:lnTo>
                    <a:lnTo>
                      <a:pt x="791" y="281"/>
                    </a:lnTo>
                    <a:lnTo>
                      <a:pt x="791" y="281"/>
                    </a:lnTo>
                    <a:lnTo>
                      <a:pt x="791" y="284"/>
                    </a:lnTo>
                    <a:lnTo>
                      <a:pt x="793" y="284"/>
                    </a:lnTo>
                    <a:lnTo>
                      <a:pt x="793" y="284"/>
                    </a:lnTo>
                    <a:lnTo>
                      <a:pt x="793" y="284"/>
                    </a:lnTo>
                    <a:lnTo>
                      <a:pt x="796" y="284"/>
                    </a:lnTo>
                    <a:lnTo>
                      <a:pt x="793" y="281"/>
                    </a:lnTo>
                    <a:lnTo>
                      <a:pt x="793" y="279"/>
                    </a:lnTo>
                    <a:lnTo>
                      <a:pt x="793" y="279"/>
                    </a:lnTo>
                    <a:lnTo>
                      <a:pt x="793" y="279"/>
                    </a:lnTo>
                    <a:lnTo>
                      <a:pt x="793" y="277"/>
                    </a:lnTo>
                    <a:lnTo>
                      <a:pt x="796" y="277"/>
                    </a:lnTo>
                    <a:lnTo>
                      <a:pt x="796" y="277"/>
                    </a:lnTo>
                    <a:lnTo>
                      <a:pt x="796" y="275"/>
                    </a:lnTo>
                    <a:lnTo>
                      <a:pt x="796" y="273"/>
                    </a:lnTo>
                    <a:lnTo>
                      <a:pt x="796" y="273"/>
                    </a:lnTo>
                    <a:lnTo>
                      <a:pt x="796" y="273"/>
                    </a:lnTo>
                    <a:lnTo>
                      <a:pt x="796" y="273"/>
                    </a:lnTo>
                    <a:lnTo>
                      <a:pt x="796" y="270"/>
                    </a:lnTo>
                    <a:lnTo>
                      <a:pt x="796" y="268"/>
                    </a:lnTo>
                    <a:lnTo>
                      <a:pt x="793" y="266"/>
                    </a:lnTo>
                    <a:lnTo>
                      <a:pt x="791" y="266"/>
                    </a:lnTo>
                    <a:lnTo>
                      <a:pt x="789" y="264"/>
                    </a:lnTo>
                    <a:lnTo>
                      <a:pt x="789" y="264"/>
                    </a:lnTo>
                    <a:lnTo>
                      <a:pt x="789" y="264"/>
                    </a:lnTo>
                    <a:lnTo>
                      <a:pt x="787" y="261"/>
                    </a:lnTo>
                    <a:lnTo>
                      <a:pt x="787" y="261"/>
                    </a:lnTo>
                    <a:lnTo>
                      <a:pt x="787" y="261"/>
                    </a:lnTo>
                    <a:lnTo>
                      <a:pt x="787" y="261"/>
                    </a:lnTo>
                    <a:lnTo>
                      <a:pt x="787" y="259"/>
                    </a:lnTo>
                    <a:lnTo>
                      <a:pt x="782" y="259"/>
                    </a:lnTo>
                    <a:lnTo>
                      <a:pt x="782" y="257"/>
                    </a:lnTo>
                    <a:lnTo>
                      <a:pt x="782" y="257"/>
                    </a:lnTo>
                    <a:lnTo>
                      <a:pt x="782" y="257"/>
                    </a:lnTo>
                    <a:lnTo>
                      <a:pt x="780" y="255"/>
                    </a:lnTo>
                    <a:lnTo>
                      <a:pt x="780" y="253"/>
                    </a:lnTo>
                    <a:lnTo>
                      <a:pt x="780" y="253"/>
                    </a:lnTo>
                    <a:lnTo>
                      <a:pt x="780" y="253"/>
                    </a:lnTo>
                    <a:lnTo>
                      <a:pt x="778" y="253"/>
                    </a:lnTo>
                    <a:lnTo>
                      <a:pt x="778" y="253"/>
                    </a:lnTo>
                    <a:lnTo>
                      <a:pt x="778" y="253"/>
                    </a:lnTo>
                    <a:lnTo>
                      <a:pt x="776" y="253"/>
                    </a:lnTo>
                    <a:lnTo>
                      <a:pt x="776" y="253"/>
                    </a:lnTo>
                    <a:lnTo>
                      <a:pt x="776" y="253"/>
                    </a:lnTo>
                    <a:lnTo>
                      <a:pt x="776" y="253"/>
                    </a:lnTo>
                    <a:lnTo>
                      <a:pt x="773" y="253"/>
                    </a:lnTo>
                    <a:lnTo>
                      <a:pt x="773" y="250"/>
                    </a:lnTo>
                    <a:lnTo>
                      <a:pt x="773" y="250"/>
                    </a:lnTo>
                    <a:lnTo>
                      <a:pt x="773" y="248"/>
                    </a:lnTo>
                    <a:lnTo>
                      <a:pt x="773" y="248"/>
                    </a:lnTo>
                    <a:lnTo>
                      <a:pt x="773" y="248"/>
                    </a:lnTo>
                    <a:lnTo>
                      <a:pt x="776" y="246"/>
                    </a:lnTo>
                    <a:lnTo>
                      <a:pt x="776" y="244"/>
                    </a:lnTo>
                    <a:lnTo>
                      <a:pt x="776" y="244"/>
                    </a:lnTo>
                    <a:lnTo>
                      <a:pt x="776" y="244"/>
                    </a:lnTo>
                    <a:lnTo>
                      <a:pt x="773" y="242"/>
                    </a:lnTo>
                    <a:lnTo>
                      <a:pt x="773" y="242"/>
                    </a:lnTo>
                    <a:lnTo>
                      <a:pt x="773" y="242"/>
                    </a:lnTo>
                    <a:lnTo>
                      <a:pt x="773" y="242"/>
                    </a:lnTo>
                    <a:lnTo>
                      <a:pt x="773" y="242"/>
                    </a:lnTo>
                    <a:lnTo>
                      <a:pt x="773" y="242"/>
                    </a:lnTo>
                    <a:lnTo>
                      <a:pt x="771" y="242"/>
                    </a:lnTo>
                    <a:lnTo>
                      <a:pt x="771" y="242"/>
                    </a:lnTo>
                    <a:lnTo>
                      <a:pt x="771" y="242"/>
                    </a:lnTo>
                    <a:lnTo>
                      <a:pt x="771" y="242"/>
                    </a:lnTo>
                    <a:lnTo>
                      <a:pt x="771" y="242"/>
                    </a:lnTo>
                    <a:lnTo>
                      <a:pt x="771" y="242"/>
                    </a:lnTo>
                    <a:lnTo>
                      <a:pt x="771" y="242"/>
                    </a:lnTo>
                    <a:lnTo>
                      <a:pt x="771" y="242"/>
                    </a:lnTo>
                    <a:lnTo>
                      <a:pt x="771" y="239"/>
                    </a:lnTo>
                    <a:lnTo>
                      <a:pt x="771" y="239"/>
                    </a:lnTo>
                    <a:lnTo>
                      <a:pt x="771" y="239"/>
                    </a:lnTo>
                    <a:lnTo>
                      <a:pt x="771" y="237"/>
                    </a:lnTo>
                    <a:lnTo>
                      <a:pt x="771" y="237"/>
                    </a:lnTo>
                    <a:lnTo>
                      <a:pt x="771" y="237"/>
                    </a:lnTo>
                    <a:lnTo>
                      <a:pt x="771" y="237"/>
                    </a:lnTo>
                    <a:lnTo>
                      <a:pt x="771" y="237"/>
                    </a:lnTo>
                    <a:lnTo>
                      <a:pt x="771" y="237"/>
                    </a:lnTo>
                    <a:lnTo>
                      <a:pt x="769" y="237"/>
                    </a:lnTo>
                    <a:lnTo>
                      <a:pt x="769" y="237"/>
                    </a:lnTo>
                    <a:lnTo>
                      <a:pt x="769" y="239"/>
                    </a:lnTo>
                    <a:lnTo>
                      <a:pt x="769" y="239"/>
                    </a:lnTo>
                    <a:lnTo>
                      <a:pt x="769" y="239"/>
                    </a:lnTo>
                    <a:lnTo>
                      <a:pt x="769" y="242"/>
                    </a:lnTo>
                    <a:lnTo>
                      <a:pt x="767" y="242"/>
                    </a:lnTo>
                    <a:lnTo>
                      <a:pt x="767" y="242"/>
                    </a:lnTo>
                    <a:lnTo>
                      <a:pt x="767" y="242"/>
                    </a:lnTo>
                    <a:lnTo>
                      <a:pt x="767" y="239"/>
                    </a:lnTo>
                    <a:lnTo>
                      <a:pt x="765" y="239"/>
                    </a:lnTo>
                    <a:lnTo>
                      <a:pt x="765" y="239"/>
                    </a:lnTo>
                    <a:lnTo>
                      <a:pt x="765" y="239"/>
                    </a:lnTo>
                    <a:lnTo>
                      <a:pt x="765" y="237"/>
                    </a:lnTo>
                    <a:lnTo>
                      <a:pt x="767" y="233"/>
                    </a:lnTo>
                    <a:lnTo>
                      <a:pt x="767" y="233"/>
                    </a:lnTo>
                    <a:lnTo>
                      <a:pt x="767" y="230"/>
                    </a:lnTo>
                    <a:lnTo>
                      <a:pt x="767" y="230"/>
                    </a:lnTo>
                    <a:lnTo>
                      <a:pt x="767" y="230"/>
                    </a:lnTo>
                    <a:lnTo>
                      <a:pt x="769" y="230"/>
                    </a:lnTo>
                    <a:lnTo>
                      <a:pt x="769" y="230"/>
                    </a:lnTo>
                    <a:lnTo>
                      <a:pt x="769" y="230"/>
                    </a:lnTo>
                    <a:lnTo>
                      <a:pt x="769" y="230"/>
                    </a:lnTo>
                    <a:lnTo>
                      <a:pt x="769" y="228"/>
                    </a:lnTo>
                    <a:lnTo>
                      <a:pt x="769" y="228"/>
                    </a:lnTo>
                    <a:lnTo>
                      <a:pt x="769" y="226"/>
                    </a:lnTo>
                    <a:lnTo>
                      <a:pt x="769" y="226"/>
                    </a:lnTo>
                    <a:lnTo>
                      <a:pt x="769" y="226"/>
                    </a:lnTo>
                    <a:lnTo>
                      <a:pt x="769" y="224"/>
                    </a:lnTo>
                    <a:lnTo>
                      <a:pt x="769" y="224"/>
                    </a:lnTo>
                    <a:lnTo>
                      <a:pt x="769" y="224"/>
                    </a:lnTo>
                    <a:lnTo>
                      <a:pt x="767" y="219"/>
                    </a:lnTo>
                    <a:lnTo>
                      <a:pt x="769" y="219"/>
                    </a:lnTo>
                    <a:lnTo>
                      <a:pt x="769" y="217"/>
                    </a:lnTo>
                    <a:lnTo>
                      <a:pt x="769" y="215"/>
                    </a:lnTo>
                    <a:lnTo>
                      <a:pt x="771" y="204"/>
                    </a:lnTo>
                    <a:lnTo>
                      <a:pt x="771" y="204"/>
                    </a:lnTo>
                    <a:lnTo>
                      <a:pt x="771" y="204"/>
                    </a:lnTo>
                    <a:lnTo>
                      <a:pt x="771" y="204"/>
                    </a:lnTo>
                    <a:lnTo>
                      <a:pt x="773" y="202"/>
                    </a:lnTo>
                    <a:lnTo>
                      <a:pt x="773" y="202"/>
                    </a:lnTo>
                    <a:lnTo>
                      <a:pt x="776" y="199"/>
                    </a:lnTo>
                    <a:lnTo>
                      <a:pt x="776" y="199"/>
                    </a:lnTo>
                    <a:lnTo>
                      <a:pt x="776" y="199"/>
                    </a:lnTo>
                    <a:lnTo>
                      <a:pt x="776" y="199"/>
                    </a:lnTo>
                    <a:lnTo>
                      <a:pt x="778" y="199"/>
                    </a:lnTo>
                    <a:lnTo>
                      <a:pt x="780" y="202"/>
                    </a:lnTo>
                    <a:lnTo>
                      <a:pt x="787" y="202"/>
                    </a:lnTo>
                    <a:lnTo>
                      <a:pt x="787" y="199"/>
                    </a:lnTo>
                    <a:lnTo>
                      <a:pt x="789" y="199"/>
                    </a:lnTo>
                    <a:lnTo>
                      <a:pt x="789" y="199"/>
                    </a:lnTo>
                    <a:lnTo>
                      <a:pt x="789" y="199"/>
                    </a:lnTo>
                    <a:lnTo>
                      <a:pt x="789" y="199"/>
                    </a:lnTo>
                    <a:lnTo>
                      <a:pt x="789" y="199"/>
                    </a:lnTo>
                    <a:lnTo>
                      <a:pt x="791" y="199"/>
                    </a:lnTo>
                    <a:lnTo>
                      <a:pt x="791" y="197"/>
                    </a:lnTo>
                    <a:lnTo>
                      <a:pt x="791" y="197"/>
                    </a:lnTo>
                    <a:lnTo>
                      <a:pt x="791" y="197"/>
                    </a:lnTo>
                    <a:lnTo>
                      <a:pt x="791" y="197"/>
                    </a:lnTo>
                    <a:lnTo>
                      <a:pt x="791" y="195"/>
                    </a:lnTo>
                    <a:lnTo>
                      <a:pt x="791" y="195"/>
                    </a:lnTo>
                    <a:lnTo>
                      <a:pt x="791" y="193"/>
                    </a:lnTo>
                    <a:lnTo>
                      <a:pt x="791" y="193"/>
                    </a:lnTo>
                    <a:lnTo>
                      <a:pt x="789" y="191"/>
                    </a:lnTo>
                    <a:lnTo>
                      <a:pt x="789" y="191"/>
                    </a:lnTo>
                    <a:lnTo>
                      <a:pt x="789" y="191"/>
                    </a:lnTo>
                    <a:lnTo>
                      <a:pt x="789" y="191"/>
                    </a:lnTo>
                    <a:lnTo>
                      <a:pt x="789" y="191"/>
                    </a:lnTo>
                    <a:lnTo>
                      <a:pt x="791" y="186"/>
                    </a:lnTo>
                    <a:lnTo>
                      <a:pt x="791" y="182"/>
                    </a:lnTo>
                    <a:lnTo>
                      <a:pt x="789" y="179"/>
                    </a:lnTo>
                    <a:lnTo>
                      <a:pt x="789" y="179"/>
                    </a:lnTo>
                    <a:lnTo>
                      <a:pt x="791" y="179"/>
                    </a:lnTo>
                    <a:lnTo>
                      <a:pt x="791" y="177"/>
                    </a:lnTo>
                    <a:lnTo>
                      <a:pt x="791" y="177"/>
                    </a:lnTo>
                    <a:lnTo>
                      <a:pt x="791" y="177"/>
                    </a:lnTo>
                    <a:lnTo>
                      <a:pt x="791" y="177"/>
                    </a:lnTo>
                    <a:lnTo>
                      <a:pt x="796" y="175"/>
                    </a:lnTo>
                    <a:lnTo>
                      <a:pt x="796" y="175"/>
                    </a:lnTo>
                    <a:lnTo>
                      <a:pt x="798" y="175"/>
                    </a:lnTo>
                    <a:lnTo>
                      <a:pt x="798" y="175"/>
                    </a:lnTo>
                    <a:lnTo>
                      <a:pt x="798" y="175"/>
                    </a:lnTo>
                    <a:lnTo>
                      <a:pt x="800" y="175"/>
                    </a:lnTo>
                    <a:lnTo>
                      <a:pt x="800" y="175"/>
                    </a:lnTo>
                    <a:lnTo>
                      <a:pt x="800" y="175"/>
                    </a:lnTo>
                    <a:lnTo>
                      <a:pt x="800" y="175"/>
                    </a:lnTo>
                    <a:lnTo>
                      <a:pt x="800" y="173"/>
                    </a:lnTo>
                    <a:lnTo>
                      <a:pt x="800" y="173"/>
                    </a:lnTo>
                    <a:lnTo>
                      <a:pt x="800" y="173"/>
                    </a:lnTo>
                    <a:lnTo>
                      <a:pt x="800" y="171"/>
                    </a:lnTo>
                    <a:lnTo>
                      <a:pt x="807" y="164"/>
                    </a:lnTo>
                    <a:lnTo>
                      <a:pt x="811" y="160"/>
                    </a:lnTo>
                    <a:lnTo>
                      <a:pt x="813" y="160"/>
                    </a:lnTo>
                    <a:lnTo>
                      <a:pt x="813" y="157"/>
                    </a:lnTo>
                    <a:lnTo>
                      <a:pt x="813" y="157"/>
                    </a:lnTo>
                    <a:lnTo>
                      <a:pt x="816" y="155"/>
                    </a:lnTo>
                    <a:lnTo>
                      <a:pt x="816" y="155"/>
                    </a:lnTo>
                    <a:lnTo>
                      <a:pt x="816" y="153"/>
                    </a:lnTo>
                    <a:lnTo>
                      <a:pt x="816" y="153"/>
                    </a:lnTo>
                    <a:lnTo>
                      <a:pt x="816" y="151"/>
                    </a:lnTo>
                    <a:lnTo>
                      <a:pt x="818" y="148"/>
                    </a:lnTo>
                    <a:lnTo>
                      <a:pt x="818" y="146"/>
                    </a:lnTo>
                    <a:lnTo>
                      <a:pt x="818" y="146"/>
                    </a:lnTo>
                    <a:lnTo>
                      <a:pt x="818" y="146"/>
                    </a:lnTo>
                    <a:lnTo>
                      <a:pt x="820" y="144"/>
                    </a:lnTo>
                    <a:lnTo>
                      <a:pt x="820" y="144"/>
                    </a:lnTo>
                    <a:lnTo>
                      <a:pt x="820" y="144"/>
                    </a:lnTo>
                    <a:lnTo>
                      <a:pt x="820" y="144"/>
                    </a:lnTo>
                    <a:lnTo>
                      <a:pt x="820" y="142"/>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D8126A14-4F61-4501-6CA4-2B0D29D61C8D}"/>
                  </a:ext>
                </a:extLst>
              </p:cNvPr>
              <p:cNvSpPr>
                <a:spLocks/>
              </p:cNvSpPr>
              <p:nvPr/>
            </p:nvSpPr>
            <p:spPr bwMode="auto">
              <a:xfrm>
                <a:off x="2817254" y="3513136"/>
                <a:ext cx="841375" cy="850899"/>
              </a:xfrm>
              <a:custGeom>
                <a:avLst/>
                <a:gdLst>
                  <a:gd name="T0" fmla="*/ 505 w 530"/>
                  <a:gd name="T1" fmla="*/ 159 h 536"/>
                  <a:gd name="T2" fmla="*/ 463 w 530"/>
                  <a:gd name="T3" fmla="*/ 142 h 536"/>
                  <a:gd name="T4" fmla="*/ 428 w 530"/>
                  <a:gd name="T5" fmla="*/ 124 h 536"/>
                  <a:gd name="T6" fmla="*/ 386 w 530"/>
                  <a:gd name="T7" fmla="*/ 111 h 536"/>
                  <a:gd name="T8" fmla="*/ 381 w 530"/>
                  <a:gd name="T9" fmla="*/ 91 h 536"/>
                  <a:gd name="T10" fmla="*/ 364 w 530"/>
                  <a:gd name="T11" fmla="*/ 64 h 536"/>
                  <a:gd name="T12" fmla="*/ 306 w 530"/>
                  <a:gd name="T13" fmla="*/ 55 h 536"/>
                  <a:gd name="T14" fmla="*/ 322 w 530"/>
                  <a:gd name="T15" fmla="*/ 35 h 536"/>
                  <a:gd name="T16" fmla="*/ 322 w 530"/>
                  <a:gd name="T17" fmla="*/ 6 h 536"/>
                  <a:gd name="T18" fmla="*/ 295 w 530"/>
                  <a:gd name="T19" fmla="*/ 33 h 536"/>
                  <a:gd name="T20" fmla="*/ 275 w 530"/>
                  <a:gd name="T21" fmla="*/ 31 h 536"/>
                  <a:gd name="T22" fmla="*/ 246 w 530"/>
                  <a:gd name="T23" fmla="*/ 31 h 536"/>
                  <a:gd name="T24" fmla="*/ 206 w 530"/>
                  <a:gd name="T25" fmla="*/ 31 h 536"/>
                  <a:gd name="T26" fmla="*/ 182 w 530"/>
                  <a:gd name="T27" fmla="*/ 13 h 536"/>
                  <a:gd name="T28" fmla="*/ 158 w 530"/>
                  <a:gd name="T29" fmla="*/ 4 h 536"/>
                  <a:gd name="T30" fmla="*/ 135 w 530"/>
                  <a:gd name="T31" fmla="*/ 6 h 536"/>
                  <a:gd name="T32" fmla="*/ 109 w 530"/>
                  <a:gd name="T33" fmla="*/ 11 h 536"/>
                  <a:gd name="T34" fmla="*/ 98 w 530"/>
                  <a:gd name="T35" fmla="*/ 15 h 536"/>
                  <a:gd name="T36" fmla="*/ 91 w 530"/>
                  <a:gd name="T37" fmla="*/ 26 h 536"/>
                  <a:gd name="T38" fmla="*/ 80 w 530"/>
                  <a:gd name="T39" fmla="*/ 44 h 536"/>
                  <a:gd name="T40" fmla="*/ 51 w 530"/>
                  <a:gd name="T41" fmla="*/ 57 h 536"/>
                  <a:gd name="T42" fmla="*/ 49 w 530"/>
                  <a:gd name="T43" fmla="*/ 51 h 536"/>
                  <a:gd name="T44" fmla="*/ 40 w 530"/>
                  <a:gd name="T45" fmla="*/ 46 h 536"/>
                  <a:gd name="T46" fmla="*/ 31 w 530"/>
                  <a:gd name="T47" fmla="*/ 51 h 536"/>
                  <a:gd name="T48" fmla="*/ 29 w 530"/>
                  <a:gd name="T49" fmla="*/ 131 h 536"/>
                  <a:gd name="T50" fmla="*/ 9 w 530"/>
                  <a:gd name="T51" fmla="*/ 179 h 536"/>
                  <a:gd name="T52" fmla="*/ 14 w 530"/>
                  <a:gd name="T53" fmla="*/ 219 h 536"/>
                  <a:gd name="T54" fmla="*/ 2 w 530"/>
                  <a:gd name="T55" fmla="*/ 232 h 536"/>
                  <a:gd name="T56" fmla="*/ 5 w 530"/>
                  <a:gd name="T57" fmla="*/ 244 h 536"/>
                  <a:gd name="T58" fmla="*/ 14 w 530"/>
                  <a:gd name="T59" fmla="*/ 266 h 536"/>
                  <a:gd name="T60" fmla="*/ 20 w 530"/>
                  <a:gd name="T61" fmla="*/ 272 h 536"/>
                  <a:gd name="T62" fmla="*/ 22 w 530"/>
                  <a:gd name="T63" fmla="*/ 283 h 536"/>
                  <a:gd name="T64" fmla="*/ 22 w 530"/>
                  <a:gd name="T65" fmla="*/ 299 h 536"/>
                  <a:gd name="T66" fmla="*/ 16 w 530"/>
                  <a:gd name="T67" fmla="*/ 330 h 536"/>
                  <a:gd name="T68" fmla="*/ 16 w 530"/>
                  <a:gd name="T69" fmla="*/ 354 h 536"/>
                  <a:gd name="T70" fmla="*/ 14 w 530"/>
                  <a:gd name="T71" fmla="*/ 379 h 536"/>
                  <a:gd name="T72" fmla="*/ 27 w 530"/>
                  <a:gd name="T73" fmla="*/ 383 h 536"/>
                  <a:gd name="T74" fmla="*/ 38 w 530"/>
                  <a:gd name="T75" fmla="*/ 381 h 536"/>
                  <a:gd name="T76" fmla="*/ 53 w 530"/>
                  <a:gd name="T77" fmla="*/ 388 h 536"/>
                  <a:gd name="T78" fmla="*/ 69 w 530"/>
                  <a:gd name="T79" fmla="*/ 390 h 536"/>
                  <a:gd name="T80" fmla="*/ 80 w 530"/>
                  <a:gd name="T81" fmla="*/ 392 h 536"/>
                  <a:gd name="T82" fmla="*/ 96 w 530"/>
                  <a:gd name="T83" fmla="*/ 396 h 536"/>
                  <a:gd name="T84" fmla="*/ 107 w 530"/>
                  <a:gd name="T85" fmla="*/ 390 h 536"/>
                  <a:gd name="T86" fmla="*/ 118 w 530"/>
                  <a:gd name="T87" fmla="*/ 383 h 536"/>
                  <a:gd name="T88" fmla="*/ 158 w 530"/>
                  <a:gd name="T89" fmla="*/ 394 h 536"/>
                  <a:gd name="T90" fmla="*/ 180 w 530"/>
                  <a:gd name="T91" fmla="*/ 421 h 536"/>
                  <a:gd name="T92" fmla="*/ 186 w 530"/>
                  <a:gd name="T93" fmla="*/ 447 h 536"/>
                  <a:gd name="T94" fmla="*/ 191 w 530"/>
                  <a:gd name="T95" fmla="*/ 478 h 536"/>
                  <a:gd name="T96" fmla="*/ 204 w 530"/>
                  <a:gd name="T97" fmla="*/ 532 h 536"/>
                  <a:gd name="T98" fmla="*/ 233 w 530"/>
                  <a:gd name="T99" fmla="*/ 529 h 536"/>
                  <a:gd name="T100" fmla="*/ 288 w 530"/>
                  <a:gd name="T101" fmla="*/ 536 h 536"/>
                  <a:gd name="T102" fmla="*/ 324 w 530"/>
                  <a:gd name="T103" fmla="*/ 478 h 536"/>
                  <a:gd name="T104" fmla="*/ 375 w 530"/>
                  <a:gd name="T105" fmla="*/ 416 h 536"/>
                  <a:gd name="T106" fmla="*/ 399 w 530"/>
                  <a:gd name="T107" fmla="*/ 399 h 536"/>
                  <a:gd name="T108" fmla="*/ 426 w 530"/>
                  <a:gd name="T109" fmla="*/ 381 h 536"/>
                  <a:gd name="T110" fmla="*/ 439 w 530"/>
                  <a:gd name="T111" fmla="*/ 357 h 536"/>
                  <a:gd name="T112" fmla="*/ 446 w 530"/>
                  <a:gd name="T113" fmla="*/ 334 h 536"/>
                  <a:gd name="T114" fmla="*/ 461 w 530"/>
                  <a:gd name="T115" fmla="*/ 321 h 536"/>
                  <a:gd name="T116" fmla="*/ 479 w 530"/>
                  <a:gd name="T117" fmla="*/ 286 h 536"/>
                  <a:gd name="T118" fmla="*/ 505 w 530"/>
                  <a:gd name="T119" fmla="*/ 241 h 536"/>
                  <a:gd name="T120" fmla="*/ 528 w 530"/>
                  <a:gd name="T121" fmla="*/ 184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0" h="536">
                    <a:moveTo>
                      <a:pt x="530" y="179"/>
                    </a:moveTo>
                    <a:lnTo>
                      <a:pt x="530" y="179"/>
                    </a:lnTo>
                    <a:lnTo>
                      <a:pt x="528" y="177"/>
                    </a:lnTo>
                    <a:lnTo>
                      <a:pt x="528" y="175"/>
                    </a:lnTo>
                    <a:lnTo>
                      <a:pt x="523" y="168"/>
                    </a:lnTo>
                    <a:lnTo>
                      <a:pt x="519" y="164"/>
                    </a:lnTo>
                    <a:lnTo>
                      <a:pt x="519" y="162"/>
                    </a:lnTo>
                    <a:lnTo>
                      <a:pt x="516" y="162"/>
                    </a:lnTo>
                    <a:lnTo>
                      <a:pt x="516" y="162"/>
                    </a:lnTo>
                    <a:lnTo>
                      <a:pt x="514" y="162"/>
                    </a:lnTo>
                    <a:lnTo>
                      <a:pt x="514" y="162"/>
                    </a:lnTo>
                    <a:lnTo>
                      <a:pt x="512" y="162"/>
                    </a:lnTo>
                    <a:lnTo>
                      <a:pt x="512" y="162"/>
                    </a:lnTo>
                    <a:lnTo>
                      <a:pt x="510" y="159"/>
                    </a:lnTo>
                    <a:lnTo>
                      <a:pt x="508" y="159"/>
                    </a:lnTo>
                    <a:lnTo>
                      <a:pt x="505" y="159"/>
                    </a:lnTo>
                    <a:lnTo>
                      <a:pt x="505" y="159"/>
                    </a:lnTo>
                    <a:lnTo>
                      <a:pt x="503" y="159"/>
                    </a:lnTo>
                    <a:lnTo>
                      <a:pt x="503" y="159"/>
                    </a:lnTo>
                    <a:lnTo>
                      <a:pt x="501" y="157"/>
                    </a:lnTo>
                    <a:lnTo>
                      <a:pt x="501" y="157"/>
                    </a:lnTo>
                    <a:lnTo>
                      <a:pt x="497" y="153"/>
                    </a:lnTo>
                    <a:lnTo>
                      <a:pt x="494" y="150"/>
                    </a:lnTo>
                    <a:lnTo>
                      <a:pt x="494" y="150"/>
                    </a:lnTo>
                    <a:lnTo>
                      <a:pt x="492" y="150"/>
                    </a:lnTo>
                    <a:lnTo>
                      <a:pt x="485" y="150"/>
                    </a:lnTo>
                    <a:lnTo>
                      <a:pt x="485" y="150"/>
                    </a:lnTo>
                    <a:lnTo>
                      <a:pt x="483" y="150"/>
                    </a:lnTo>
                    <a:lnTo>
                      <a:pt x="479" y="148"/>
                    </a:lnTo>
                    <a:lnTo>
                      <a:pt x="479" y="148"/>
                    </a:lnTo>
                    <a:lnTo>
                      <a:pt x="463" y="142"/>
                    </a:lnTo>
                    <a:lnTo>
                      <a:pt x="463" y="142"/>
                    </a:lnTo>
                    <a:lnTo>
                      <a:pt x="461" y="139"/>
                    </a:lnTo>
                    <a:lnTo>
                      <a:pt x="459" y="137"/>
                    </a:lnTo>
                    <a:lnTo>
                      <a:pt x="457" y="137"/>
                    </a:lnTo>
                    <a:lnTo>
                      <a:pt x="452" y="137"/>
                    </a:lnTo>
                    <a:lnTo>
                      <a:pt x="450" y="135"/>
                    </a:lnTo>
                    <a:lnTo>
                      <a:pt x="448" y="135"/>
                    </a:lnTo>
                    <a:lnTo>
                      <a:pt x="448" y="135"/>
                    </a:lnTo>
                    <a:lnTo>
                      <a:pt x="446" y="133"/>
                    </a:lnTo>
                    <a:lnTo>
                      <a:pt x="446" y="133"/>
                    </a:lnTo>
                    <a:lnTo>
                      <a:pt x="446" y="133"/>
                    </a:lnTo>
                    <a:lnTo>
                      <a:pt x="446" y="131"/>
                    </a:lnTo>
                    <a:lnTo>
                      <a:pt x="439" y="128"/>
                    </a:lnTo>
                    <a:lnTo>
                      <a:pt x="435" y="126"/>
                    </a:lnTo>
                    <a:lnTo>
                      <a:pt x="432" y="124"/>
                    </a:lnTo>
                    <a:lnTo>
                      <a:pt x="432" y="124"/>
                    </a:lnTo>
                    <a:lnTo>
                      <a:pt x="428" y="124"/>
                    </a:lnTo>
                    <a:lnTo>
                      <a:pt x="428" y="124"/>
                    </a:lnTo>
                    <a:lnTo>
                      <a:pt x="426" y="124"/>
                    </a:lnTo>
                    <a:lnTo>
                      <a:pt x="426" y="124"/>
                    </a:lnTo>
                    <a:lnTo>
                      <a:pt x="419" y="117"/>
                    </a:lnTo>
                    <a:lnTo>
                      <a:pt x="417" y="117"/>
                    </a:lnTo>
                    <a:lnTo>
                      <a:pt x="417" y="117"/>
                    </a:lnTo>
                    <a:lnTo>
                      <a:pt x="415" y="117"/>
                    </a:lnTo>
                    <a:lnTo>
                      <a:pt x="408" y="117"/>
                    </a:lnTo>
                    <a:lnTo>
                      <a:pt x="406" y="117"/>
                    </a:lnTo>
                    <a:lnTo>
                      <a:pt x="401" y="117"/>
                    </a:lnTo>
                    <a:lnTo>
                      <a:pt x="397" y="117"/>
                    </a:lnTo>
                    <a:lnTo>
                      <a:pt x="388" y="115"/>
                    </a:lnTo>
                    <a:lnTo>
                      <a:pt x="386" y="113"/>
                    </a:lnTo>
                    <a:lnTo>
                      <a:pt x="386" y="113"/>
                    </a:lnTo>
                    <a:lnTo>
                      <a:pt x="386" y="113"/>
                    </a:lnTo>
                    <a:lnTo>
                      <a:pt x="386" y="111"/>
                    </a:lnTo>
                    <a:lnTo>
                      <a:pt x="390" y="104"/>
                    </a:lnTo>
                    <a:lnTo>
                      <a:pt x="390" y="104"/>
                    </a:lnTo>
                    <a:lnTo>
                      <a:pt x="395" y="97"/>
                    </a:lnTo>
                    <a:lnTo>
                      <a:pt x="395" y="97"/>
                    </a:lnTo>
                    <a:lnTo>
                      <a:pt x="395" y="95"/>
                    </a:lnTo>
                    <a:lnTo>
                      <a:pt x="395" y="93"/>
                    </a:lnTo>
                    <a:lnTo>
                      <a:pt x="395" y="93"/>
                    </a:lnTo>
                    <a:lnTo>
                      <a:pt x="395" y="93"/>
                    </a:lnTo>
                    <a:lnTo>
                      <a:pt x="388" y="88"/>
                    </a:lnTo>
                    <a:lnTo>
                      <a:pt x="386" y="88"/>
                    </a:lnTo>
                    <a:lnTo>
                      <a:pt x="386" y="88"/>
                    </a:lnTo>
                    <a:lnTo>
                      <a:pt x="386" y="88"/>
                    </a:lnTo>
                    <a:lnTo>
                      <a:pt x="386" y="88"/>
                    </a:lnTo>
                    <a:lnTo>
                      <a:pt x="384" y="88"/>
                    </a:lnTo>
                    <a:lnTo>
                      <a:pt x="381" y="91"/>
                    </a:lnTo>
                    <a:lnTo>
                      <a:pt x="381" y="91"/>
                    </a:lnTo>
                    <a:lnTo>
                      <a:pt x="379" y="93"/>
                    </a:lnTo>
                    <a:lnTo>
                      <a:pt x="379" y="91"/>
                    </a:lnTo>
                    <a:lnTo>
                      <a:pt x="377" y="91"/>
                    </a:lnTo>
                    <a:lnTo>
                      <a:pt x="377" y="88"/>
                    </a:lnTo>
                    <a:lnTo>
                      <a:pt x="375" y="88"/>
                    </a:lnTo>
                    <a:lnTo>
                      <a:pt x="375" y="86"/>
                    </a:lnTo>
                    <a:lnTo>
                      <a:pt x="375" y="86"/>
                    </a:lnTo>
                    <a:lnTo>
                      <a:pt x="375" y="84"/>
                    </a:lnTo>
                    <a:lnTo>
                      <a:pt x="375" y="68"/>
                    </a:lnTo>
                    <a:lnTo>
                      <a:pt x="375" y="66"/>
                    </a:lnTo>
                    <a:lnTo>
                      <a:pt x="375" y="66"/>
                    </a:lnTo>
                    <a:lnTo>
                      <a:pt x="375" y="64"/>
                    </a:lnTo>
                    <a:lnTo>
                      <a:pt x="375" y="64"/>
                    </a:lnTo>
                    <a:lnTo>
                      <a:pt x="368" y="64"/>
                    </a:lnTo>
                    <a:lnTo>
                      <a:pt x="366" y="64"/>
                    </a:lnTo>
                    <a:lnTo>
                      <a:pt x="364" y="64"/>
                    </a:lnTo>
                    <a:lnTo>
                      <a:pt x="357" y="62"/>
                    </a:lnTo>
                    <a:lnTo>
                      <a:pt x="357" y="62"/>
                    </a:lnTo>
                    <a:lnTo>
                      <a:pt x="348" y="62"/>
                    </a:lnTo>
                    <a:lnTo>
                      <a:pt x="348" y="62"/>
                    </a:lnTo>
                    <a:lnTo>
                      <a:pt x="346" y="62"/>
                    </a:lnTo>
                    <a:lnTo>
                      <a:pt x="344" y="64"/>
                    </a:lnTo>
                    <a:lnTo>
                      <a:pt x="341" y="62"/>
                    </a:lnTo>
                    <a:lnTo>
                      <a:pt x="337" y="62"/>
                    </a:lnTo>
                    <a:lnTo>
                      <a:pt x="335" y="62"/>
                    </a:lnTo>
                    <a:lnTo>
                      <a:pt x="326" y="62"/>
                    </a:lnTo>
                    <a:lnTo>
                      <a:pt x="322" y="62"/>
                    </a:lnTo>
                    <a:lnTo>
                      <a:pt x="315" y="57"/>
                    </a:lnTo>
                    <a:lnTo>
                      <a:pt x="310" y="57"/>
                    </a:lnTo>
                    <a:lnTo>
                      <a:pt x="306" y="57"/>
                    </a:lnTo>
                    <a:lnTo>
                      <a:pt x="306" y="55"/>
                    </a:lnTo>
                    <a:lnTo>
                      <a:pt x="306" y="55"/>
                    </a:lnTo>
                    <a:lnTo>
                      <a:pt x="306" y="55"/>
                    </a:lnTo>
                    <a:lnTo>
                      <a:pt x="306" y="53"/>
                    </a:lnTo>
                    <a:lnTo>
                      <a:pt x="306" y="53"/>
                    </a:lnTo>
                    <a:lnTo>
                      <a:pt x="308" y="51"/>
                    </a:lnTo>
                    <a:lnTo>
                      <a:pt x="310" y="49"/>
                    </a:lnTo>
                    <a:lnTo>
                      <a:pt x="310" y="49"/>
                    </a:lnTo>
                    <a:lnTo>
                      <a:pt x="313" y="46"/>
                    </a:lnTo>
                    <a:lnTo>
                      <a:pt x="313" y="44"/>
                    </a:lnTo>
                    <a:lnTo>
                      <a:pt x="313" y="42"/>
                    </a:lnTo>
                    <a:lnTo>
                      <a:pt x="315" y="40"/>
                    </a:lnTo>
                    <a:lnTo>
                      <a:pt x="315" y="40"/>
                    </a:lnTo>
                    <a:lnTo>
                      <a:pt x="315" y="40"/>
                    </a:lnTo>
                    <a:lnTo>
                      <a:pt x="315" y="37"/>
                    </a:lnTo>
                    <a:lnTo>
                      <a:pt x="317" y="37"/>
                    </a:lnTo>
                    <a:lnTo>
                      <a:pt x="319" y="37"/>
                    </a:lnTo>
                    <a:lnTo>
                      <a:pt x="322" y="35"/>
                    </a:lnTo>
                    <a:lnTo>
                      <a:pt x="324" y="35"/>
                    </a:lnTo>
                    <a:lnTo>
                      <a:pt x="324" y="35"/>
                    </a:lnTo>
                    <a:lnTo>
                      <a:pt x="324" y="35"/>
                    </a:lnTo>
                    <a:lnTo>
                      <a:pt x="326" y="26"/>
                    </a:lnTo>
                    <a:lnTo>
                      <a:pt x="326" y="24"/>
                    </a:lnTo>
                    <a:lnTo>
                      <a:pt x="326" y="24"/>
                    </a:lnTo>
                    <a:lnTo>
                      <a:pt x="326" y="20"/>
                    </a:lnTo>
                    <a:lnTo>
                      <a:pt x="328" y="9"/>
                    </a:lnTo>
                    <a:lnTo>
                      <a:pt x="328" y="9"/>
                    </a:lnTo>
                    <a:lnTo>
                      <a:pt x="328" y="6"/>
                    </a:lnTo>
                    <a:lnTo>
                      <a:pt x="328" y="6"/>
                    </a:lnTo>
                    <a:lnTo>
                      <a:pt x="328" y="4"/>
                    </a:lnTo>
                    <a:lnTo>
                      <a:pt x="328" y="4"/>
                    </a:lnTo>
                    <a:lnTo>
                      <a:pt x="324" y="4"/>
                    </a:lnTo>
                    <a:lnTo>
                      <a:pt x="324" y="6"/>
                    </a:lnTo>
                    <a:lnTo>
                      <a:pt x="322" y="6"/>
                    </a:lnTo>
                    <a:lnTo>
                      <a:pt x="319" y="9"/>
                    </a:lnTo>
                    <a:lnTo>
                      <a:pt x="317" y="11"/>
                    </a:lnTo>
                    <a:lnTo>
                      <a:pt x="317" y="11"/>
                    </a:lnTo>
                    <a:lnTo>
                      <a:pt x="317" y="11"/>
                    </a:lnTo>
                    <a:lnTo>
                      <a:pt x="315" y="13"/>
                    </a:lnTo>
                    <a:lnTo>
                      <a:pt x="308" y="20"/>
                    </a:lnTo>
                    <a:lnTo>
                      <a:pt x="306" y="22"/>
                    </a:lnTo>
                    <a:lnTo>
                      <a:pt x="302" y="24"/>
                    </a:lnTo>
                    <a:lnTo>
                      <a:pt x="302" y="26"/>
                    </a:lnTo>
                    <a:lnTo>
                      <a:pt x="302" y="26"/>
                    </a:lnTo>
                    <a:lnTo>
                      <a:pt x="302" y="26"/>
                    </a:lnTo>
                    <a:lnTo>
                      <a:pt x="299" y="29"/>
                    </a:lnTo>
                    <a:lnTo>
                      <a:pt x="299" y="29"/>
                    </a:lnTo>
                    <a:lnTo>
                      <a:pt x="299" y="31"/>
                    </a:lnTo>
                    <a:lnTo>
                      <a:pt x="297" y="33"/>
                    </a:lnTo>
                    <a:lnTo>
                      <a:pt x="295" y="33"/>
                    </a:lnTo>
                    <a:lnTo>
                      <a:pt x="295" y="33"/>
                    </a:lnTo>
                    <a:lnTo>
                      <a:pt x="293" y="33"/>
                    </a:lnTo>
                    <a:lnTo>
                      <a:pt x="290" y="33"/>
                    </a:lnTo>
                    <a:lnTo>
                      <a:pt x="288" y="35"/>
                    </a:lnTo>
                    <a:lnTo>
                      <a:pt x="282" y="37"/>
                    </a:lnTo>
                    <a:lnTo>
                      <a:pt x="282" y="37"/>
                    </a:lnTo>
                    <a:lnTo>
                      <a:pt x="279" y="37"/>
                    </a:lnTo>
                    <a:lnTo>
                      <a:pt x="277" y="37"/>
                    </a:lnTo>
                    <a:lnTo>
                      <a:pt x="277" y="37"/>
                    </a:lnTo>
                    <a:lnTo>
                      <a:pt x="275" y="35"/>
                    </a:lnTo>
                    <a:lnTo>
                      <a:pt x="275" y="35"/>
                    </a:lnTo>
                    <a:lnTo>
                      <a:pt x="275" y="35"/>
                    </a:lnTo>
                    <a:lnTo>
                      <a:pt x="275" y="33"/>
                    </a:lnTo>
                    <a:lnTo>
                      <a:pt x="275" y="33"/>
                    </a:lnTo>
                    <a:lnTo>
                      <a:pt x="275" y="31"/>
                    </a:lnTo>
                    <a:lnTo>
                      <a:pt x="275" y="31"/>
                    </a:lnTo>
                    <a:lnTo>
                      <a:pt x="275" y="31"/>
                    </a:lnTo>
                    <a:lnTo>
                      <a:pt x="273" y="29"/>
                    </a:lnTo>
                    <a:lnTo>
                      <a:pt x="271" y="26"/>
                    </a:lnTo>
                    <a:lnTo>
                      <a:pt x="268" y="26"/>
                    </a:lnTo>
                    <a:lnTo>
                      <a:pt x="266" y="24"/>
                    </a:lnTo>
                    <a:lnTo>
                      <a:pt x="266" y="24"/>
                    </a:lnTo>
                    <a:lnTo>
                      <a:pt x="266" y="24"/>
                    </a:lnTo>
                    <a:lnTo>
                      <a:pt x="262" y="24"/>
                    </a:lnTo>
                    <a:lnTo>
                      <a:pt x="262" y="24"/>
                    </a:lnTo>
                    <a:lnTo>
                      <a:pt x="262" y="24"/>
                    </a:lnTo>
                    <a:lnTo>
                      <a:pt x="255" y="24"/>
                    </a:lnTo>
                    <a:lnTo>
                      <a:pt x="251" y="26"/>
                    </a:lnTo>
                    <a:lnTo>
                      <a:pt x="248" y="26"/>
                    </a:lnTo>
                    <a:lnTo>
                      <a:pt x="248" y="29"/>
                    </a:lnTo>
                    <a:lnTo>
                      <a:pt x="248" y="29"/>
                    </a:lnTo>
                    <a:lnTo>
                      <a:pt x="246" y="31"/>
                    </a:lnTo>
                    <a:lnTo>
                      <a:pt x="246" y="31"/>
                    </a:lnTo>
                    <a:lnTo>
                      <a:pt x="246" y="31"/>
                    </a:lnTo>
                    <a:lnTo>
                      <a:pt x="240" y="35"/>
                    </a:lnTo>
                    <a:lnTo>
                      <a:pt x="237" y="35"/>
                    </a:lnTo>
                    <a:lnTo>
                      <a:pt x="237" y="35"/>
                    </a:lnTo>
                    <a:lnTo>
                      <a:pt x="235" y="35"/>
                    </a:lnTo>
                    <a:lnTo>
                      <a:pt x="233" y="35"/>
                    </a:lnTo>
                    <a:lnTo>
                      <a:pt x="226" y="37"/>
                    </a:lnTo>
                    <a:lnTo>
                      <a:pt x="224" y="37"/>
                    </a:lnTo>
                    <a:lnTo>
                      <a:pt x="224" y="37"/>
                    </a:lnTo>
                    <a:lnTo>
                      <a:pt x="220" y="37"/>
                    </a:lnTo>
                    <a:lnTo>
                      <a:pt x="211" y="33"/>
                    </a:lnTo>
                    <a:lnTo>
                      <a:pt x="209" y="33"/>
                    </a:lnTo>
                    <a:lnTo>
                      <a:pt x="209" y="31"/>
                    </a:lnTo>
                    <a:lnTo>
                      <a:pt x="206" y="31"/>
                    </a:lnTo>
                    <a:lnTo>
                      <a:pt x="206" y="31"/>
                    </a:lnTo>
                    <a:lnTo>
                      <a:pt x="204" y="29"/>
                    </a:lnTo>
                    <a:lnTo>
                      <a:pt x="204" y="29"/>
                    </a:lnTo>
                    <a:lnTo>
                      <a:pt x="202" y="29"/>
                    </a:lnTo>
                    <a:lnTo>
                      <a:pt x="200" y="26"/>
                    </a:lnTo>
                    <a:lnTo>
                      <a:pt x="195" y="24"/>
                    </a:lnTo>
                    <a:lnTo>
                      <a:pt x="193" y="24"/>
                    </a:lnTo>
                    <a:lnTo>
                      <a:pt x="191" y="22"/>
                    </a:lnTo>
                    <a:lnTo>
                      <a:pt x="189" y="20"/>
                    </a:lnTo>
                    <a:lnTo>
                      <a:pt x="189" y="20"/>
                    </a:lnTo>
                    <a:lnTo>
                      <a:pt x="189" y="20"/>
                    </a:lnTo>
                    <a:lnTo>
                      <a:pt x="189" y="18"/>
                    </a:lnTo>
                    <a:lnTo>
                      <a:pt x="189" y="18"/>
                    </a:lnTo>
                    <a:lnTo>
                      <a:pt x="186" y="15"/>
                    </a:lnTo>
                    <a:lnTo>
                      <a:pt x="186" y="15"/>
                    </a:lnTo>
                    <a:lnTo>
                      <a:pt x="184" y="13"/>
                    </a:lnTo>
                    <a:lnTo>
                      <a:pt x="182" y="13"/>
                    </a:lnTo>
                    <a:lnTo>
                      <a:pt x="180" y="13"/>
                    </a:lnTo>
                    <a:lnTo>
                      <a:pt x="177" y="13"/>
                    </a:lnTo>
                    <a:lnTo>
                      <a:pt x="173" y="13"/>
                    </a:lnTo>
                    <a:lnTo>
                      <a:pt x="173" y="11"/>
                    </a:lnTo>
                    <a:lnTo>
                      <a:pt x="173" y="11"/>
                    </a:lnTo>
                    <a:lnTo>
                      <a:pt x="171" y="11"/>
                    </a:lnTo>
                    <a:lnTo>
                      <a:pt x="171" y="9"/>
                    </a:lnTo>
                    <a:lnTo>
                      <a:pt x="169" y="9"/>
                    </a:lnTo>
                    <a:lnTo>
                      <a:pt x="166" y="9"/>
                    </a:lnTo>
                    <a:lnTo>
                      <a:pt x="164" y="6"/>
                    </a:lnTo>
                    <a:lnTo>
                      <a:pt x="160" y="6"/>
                    </a:lnTo>
                    <a:lnTo>
                      <a:pt x="160" y="6"/>
                    </a:lnTo>
                    <a:lnTo>
                      <a:pt x="158" y="4"/>
                    </a:lnTo>
                    <a:lnTo>
                      <a:pt x="158" y="4"/>
                    </a:lnTo>
                    <a:lnTo>
                      <a:pt x="158" y="4"/>
                    </a:lnTo>
                    <a:lnTo>
                      <a:pt x="158" y="4"/>
                    </a:lnTo>
                    <a:lnTo>
                      <a:pt x="158" y="2"/>
                    </a:lnTo>
                    <a:lnTo>
                      <a:pt x="158" y="2"/>
                    </a:lnTo>
                    <a:lnTo>
                      <a:pt x="155" y="0"/>
                    </a:lnTo>
                    <a:lnTo>
                      <a:pt x="153" y="0"/>
                    </a:lnTo>
                    <a:lnTo>
                      <a:pt x="151" y="0"/>
                    </a:lnTo>
                    <a:lnTo>
                      <a:pt x="149" y="0"/>
                    </a:lnTo>
                    <a:lnTo>
                      <a:pt x="149" y="0"/>
                    </a:lnTo>
                    <a:lnTo>
                      <a:pt x="146" y="0"/>
                    </a:lnTo>
                    <a:lnTo>
                      <a:pt x="144" y="2"/>
                    </a:lnTo>
                    <a:lnTo>
                      <a:pt x="142" y="2"/>
                    </a:lnTo>
                    <a:lnTo>
                      <a:pt x="140" y="2"/>
                    </a:lnTo>
                    <a:lnTo>
                      <a:pt x="140" y="2"/>
                    </a:lnTo>
                    <a:lnTo>
                      <a:pt x="140" y="2"/>
                    </a:lnTo>
                    <a:lnTo>
                      <a:pt x="140" y="4"/>
                    </a:lnTo>
                    <a:lnTo>
                      <a:pt x="138" y="6"/>
                    </a:lnTo>
                    <a:lnTo>
                      <a:pt x="135" y="6"/>
                    </a:lnTo>
                    <a:lnTo>
                      <a:pt x="135" y="6"/>
                    </a:lnTo>
                    <a:lnTo>
                      <a:pt x="135" y="6"/>
                    </a:lnTo>
                    <a:lnTo>
                      <a:pt x="133" y="6"/>
                    </a:lnTo>
                    <a:lnTo>
                      <a:pt x="133" y="6"/>
                    </a:lnTo>
                    <a:lnTo>
                      <a:pt x="131" y="6"/>
                    </a:lnTo>
                    <a:lnTo>
                      <a:pt x="131" y="9"/>
                    </a:lnTo>
                    <a:lnTo>
                      <a:pt x="129" y="9"/>
                    </a:lnTo>
                    <a:lnTo>
                      <a:pt x="129" y="9"/>
                    </a:lnTo>
                    <a:lnTo>
                      <a:pt x="127" y="11"/>
                    </a:lnTo>
                    <a:lnTo>
                      <a:pt x="124" y="9"/>
                    </a:lnTo>
                    <a:lnTo>
                      <a:pt x="122" y="9"/>
                    </a:lnTo>
                    <a:lnTo>
                      <a:pt x="122" y="9"/>
                    </a:lnTo>
                    <a:lnTo>
                      <a:pt x="122" y="9"/>
                    </a:lnTo>
                    <a:lnTo>
                      <a:pt x="120" y="9"/>
                    </a:lnTo>
                    <a:lnTo>
                      <a:pt x="120" y="9"/>
                    </a:lnTo>
                    <a:lnTo>
                      <a:pt x="109" y="11"/>
                    </a:lnTo>
                    <a:lnTo>
                      <a:pt x="104" y="9"/>
                    </a:lnTo>
                    <a:lnTo>
                      <a:pt x="102" y="11"/>
                    </a:lnTo>
                    <a:lnTo>
                      <a:pt x="102" y="11"/>
                    </a:lnTo>
                    <a:lnTo>
                      <a:pt x="100" y="11"/>
                    </a:lnTo>
                    <a:lnTo>
                      <a:pt x="100" y="11"/>
                    </a:lnTo>
                    <a:lnTo>
                      <a:pt x="100" y="13"/>
                    </a:lnTo>
                    <a:lnTo>
                      <a:pt x="100" y="13"/>
                    </a:lnTo>
                    <a:lnTo>
                      <a:pt x="100" y="13"/>
                    </a:lnTo>
                    <a:lnTo>
                      <a:pt x="100" y="13"/>
                    </a:lnTo>
                    <a:lnTo>
                      <a:pt x="100" y="13"/>
                    </a:lnTo>
                    <a:lnTo>
                      <a:pt x="100" y="15"/>
                    </a:lnTo>
                    <a:lnTo>
                      <a:pt x="100" y="15"/>
                    </a:lnTo>
                    <a:lnTo>
                      <a:pt x="98" y="15"/>
                    </a:lnTo>
                    <a:lnTo>
                      <a:pt x="98" y="15"/>
                    </a:lnTo>
                    <a:lnTo>
                      <a:pt x="98" y="15"/>
                    </a:lnTo>
                    <a:lnTo>
                      <a:pt x="98" y="15"/>
                    </a:lnTo>
                    <a:lnTo>
                      <a:pt x="96" y="18"/>
                    </a:lnTo>
                    <a:lnTo>
                      <a:pt x="96" y="18"/>
                    </a:lnTo>
                    <a:lnTo>
                      <a:pt x="96" y="18"/>
                    </a:lnTo>
                    <a:lnTo>
                      <a:pt x="96" y="20"/>
                    </a:lnTo>
                    <a:lnTo>
                      <a:pt x="96" y="20"/>
                    </a:lnTo>
                    <a:lnTo>
                      <a:pt x="96" y="22"/>
                    </a:lnTo>
                    <a:lnTo>
                      <a:pt x="96" y="22"/>
                    </a:lnTo>
                    <a:lnTo>
                      <a:pt x="96" y="22"/>
                    </a:lnTo>
                    <a:lnTo>
                      <a:pt x="96" y="22"/>
                    </a:lnTo>
                    <a:lnTo>
                      <a:pt x="96" y="24"/>
                    </a:lnTo>
                    <a:lnTo>
                      <a:pt x="93" y="24"/>
                    </a:lnTo>
                    <a:lnTo>
                      <a:pt x="93" y="26"/>
                    </a:lnTo>
                    <a:lnTo>
                      <a:pt x="93" y="26"/>
                    </a:lnTo>
                    <a:lnTo>
                      <a:pt x="93" y="26"/>
                    </a:lnTo>
                    <a:lnTo>
                      <a:pt x="93" y="26"/>
                    </a:lnTo>
                    <a:lnTo>
                      <a:pt x="91" y="26"/>
                    </a:lnTo>
                    <a:lnTo>
                      <a:pt x="91" y="26"/>
                    </a:lnTo>
                    <a:lnTo>
                      <a:pt x="91" y="29"/>
                    </a:lnTo>
                    <a:lnTo>
                      <a:pt x="89" y="29"/>
                    </a:lnTo>
                    <a:lnTo>
                      <a:pt x="87" y="29"/>
                    </a:lnTo>
                    <a:lnTo>
                      <a:pt x="87" y="31"/>
                    </a:lnTo>
                    <a:lnTo>
                      <a:pt x="87" y="31"/>
                    </a:lnTo>
                    <a:lnTo>
                      <a:pt x="87" y="31"/>
                    </a:lnTo>
                    <a:lnTo>
                      <a:pt x="87" y="31"/>
                    </a:lnTo>
                    <a:lnTo>
                      <a:pt x="87" y="31"/>
                    </a:lnTo>
                    <a:lnTo>
                      <a:pt x="87" y="33"/>
                    </a:lnTo>
                    <a:lnTo>
                      <a:pt x="87" y="35"/>
                    </a:lnTo>
                    <a:lnTo>
                      <a:pt x="87" y="35"/>
                    </a:lnTo>
                    <a:lnTo>
                      <a:pt x="87" y="35"/>
                    </a:lnTo>
                    <a:lnTo>
                      <a:pt x="87" y="35"/>
                    </a:lnTo>
                    <a:lnTo>
                      <a:pt x="87" y="35"/>
                    </a:lnTo>
                    <a:lnTo>
                      <a:pt x="80" y="44"/>
                    </a:lnTo>
                    <a:lnTo>
                      <a:pt x="78" y="44"/>
                    </a:lnTo>
                    <a:lnTo>
                      <a:pt x="76" y="46"/>
                    </a:lnTo>
                    <a:lnTo>
                      <a:pt x="76" y="46"/>
                    </a:lnTo>
                    <a:lnTo>
                      <a:pt x="71" y="46"/>
                    </a:lnTo>
                    <a:lnTo>
                      <a:pt x="69" y="46"/>
                    </a:lnTo>
                    <a:lnTo>
                      <a:pt x="67" y="49"/>
                    </a:lnTo>
                    <a:lnTo>
                      <a:pt x="53" y="51"/>
                    </a:lnTo>
                    <a:lnTo>
                      <a:pt x="53" y="53"/>
                    </a:lnTo>
                    <a:lnTo>
                      <a:pt x="53" y="53"/>
                    </a:lnTo>
                    <a:lnTo>
                      <a:pt x="53" y="53"/>
                    </a:lnTo>
                    <a:lnTo>
                      <a:pt x="53" y="53"/>
                    </a:lnTo>
                    <a:lnTo>
                      <a:pt x="53" y="53"/>
                    </a:lnTo>
                    <a:lnTo>
                      <a:pt x="51" y="55"/>
                    </a:lnTo>
                    <a:lnTo>
                      <a:pt x="51" y="57"/>
                    </a:lnTo>
                    <a:lnTo>
                      <a:pt x="51" y="57"/>
                    </a:lnTo>
                    <a:lnTo>
                      <a:pt x="51" y="57"/>
                    </a:lnTo>
                    <a:lnTo>
                      <a:pt x="51" y="57"/>
                    </a:lnTo>
                    <a:lnTo>
                      <a:pt x="51" y="57"/>
                    </a:lnTo>
                    <a:lnTo>
                      <a:pt x="51" y="57"/>
                    </a:lnTo>
                    <a:lnTo>
                      <a:pt x="49" y="57"/>
                    </a:lnTo>
                    <a:lnTo>
                      <a:pt x="49" y="57"/>
                    </a:lnTo>
                    <a:lnTo>
                      <a:pt x="51" y="57"/>
                    </a:lnTo>
                    <a:lnTo>
                      <a:pt x="51" y="55"/>
                    </a:lnTo>
                    <a:lnTo>
                      <a:pt x="51" y="55"/>
                    </a:lnTo>
                    <a:lnTo>
                      <a:pt x="51" y="55"/>
                    </a:lnTo>
                    <a:lnTo>
                      <a:pt x="51" y="53"/>
                    </a:lnTo>
                    <a:lnTo>
                      <a:pt x="51" y="53"/>
                    </a:lnTo>
                    <a:lnTo>
                      <a:pt x="49" y="53"/>
                    </a:lnTo>
                    <a:lnTo>
                      <a:pt x="49" y="53"/>
                    </a:lnTo>
                    <a:lnTo>
                      <a:pt x="49" y="53"/>
                    </a:lnTo>
                    <a:lnTo>
                      <a:pt x="49" y="51"/>
                    </a:lnTo>
                    <a:lnTo>
                      <a:pt x="49" y="51"/>
                    </a:lnTo>
                    <a:lnTo>
                      <a:pt x="47" y="51"/>
                    </a:lnTo>
                    <a:lnTo>
                      <a:pt x="47" y="51"/>
                    </a:lnTo>
                    <a:lnTo>
                      <a:pt x="47" y="51"/>
                    </a:lnTo>
                    <a:lnTo>
                      <a:pt x="45" y="51"/>
                    </a:lnTo>
                    <a:lnTo>
                      <a:pt x="45" y="51"/>
                    </a:lnTo>
                    <a:lnTo>
                      <a:pt x="45" y="51"/>
                    </a:lnTo>
                    <a:lnTo>
                      <a:pt x="42" y="49"/>
                    </a:lnTo>
                    <a:lnTo>
                      <a:pt x="42" y="49"/>
                    </a:lnTo>
                    <a:lnTo>
                      <a:pt x="42" y="49"/>
                    </a:lnTo>
                    <a:lnTo>
                      <a:pt x="40" y="49"/>
                    </a:lnTo>
                    <a:lnTo>
                      <a:pt x="40" y="49"/>
                    </a:lnTo>
                    <a:lnTo>
                      <a:pt x="40" y="49"/>
                    </a:lnTo>
                    <a:lnTo>
                      <a:pt x="40" y="49"/>
                    </a:lnTo>
                    <a:lnTo>
                      <a:pt x="40" y="46"/>
                    </a:lnTo>
                    <a:lnTo>
                      <a:pt x="40" y="46"/>
                    </a:lnTo>
                    <a:lnTo>
                      <a:pt x="40" y="46"/>
                    </a:lnTo>
                    <a:lnTo>
                      <a:pt x="40" y="44"/>
                    </a:lnTo>
                    <a:lnTo>
                      <a:pt x="40" y="44"/>
                    </a:lnTo>
                    <a:lnTo>
                      <a:pt x="40" y="44"/>
                    </a:lnTo>
                    <a:lnTo>
                      <a:pt x="38" y="42"/>
                    </a:lnTo>
                    <a:lnTo>
                      <a:pt x="38" y="42"/>
                    </a:lnTo>
                    <a:lnTo>
                      <a:pt x="38" y="42"/>
                    </a:lnTo>
                    <a:lnTo>
                      <a:pt x="36" y="42"/>
                    </a:lnTo>
                    <a:lnTo>
                      <a:pt x="36" y="42"/>
                    </a:lnTo>
                    <a:lnTo>
                      <a:pt x="33" y="42"/>
                    </a:lnTo>
                    <a:lnTo>
                      <a:pt x="31" y="42"/>
                    </a:lnTo>
                    <a:lnTo>
                      <a:pt x="31" y="44"/>
                    </a:lnTo>
                    <a:lnTo>
                      <a:pt x="31" y="44"/>
                    </a:lnTo>
                    <a:lnTo>
                      <a:pt x="33" y="46"/>
                    </a:lnTo>
                    <a:lnTo>
                      <a:pt x="33" y="49"/>
                    </a:lnTo>
                    <a:lnTo>
                      <a:pt x="33" y="51"/>
                    </a:lnTo>
                    <a:lnTo>
                      <a:pt x="31" y="51"/>
                    </a:lnTo>
                    <a:lnTo>
                      <a:pt x="38" y="62"/>
                    </a:lnTo>
                    <a:lnTo>
                      <a:pt x="42" y="71"/>
                    </a:lnTo>
                    <a:lnTo>
                      <a:pt x="45" y="75"/>
                    </a:lnTo>
                    <a:lnTo>
                      <a:pt x="47" y="77"/>
                    </a:lnTo>
                    <a:lnTo>
                      <a:pt x="49" y="77"/>
                    </a:lnTo>
                    <a:lnTo>
                      <a:pt x="51" y="77"/>
                    </a:lnTo>
                    <a:lnTo>
                      <a:pt x="51" y="80"/>
                    </a:lnTo>
                    <a:lnTo>
                      <a:pt x="51" y="80"/>
                    </a:lnTo>
                    <a:lnTo>
                      <a:pt x="47" y="80"/>
                    </a:lnTo>
                    <a:lnTo>
                      <a:pt x="45" y="82"/>
                    </a:lnTo>
                    <a:lnTo>
                      <a:pt x="45" y="82"/>
                    </a:lnTo>
                    <a:lnTo>
                      <a:pt x="42" y="86"/>
                    </a:lnTo>
                    <a:lnTo>
                      <a:pt x="38" y="97"/>
                    </a:lnTo>
                    <a:lnTo>
                      <a:pt x="36" y="108"/>
                    </a:lnTo>
                    <a:lnTo>
                      <a:pt x="31" y="119"/>
                    </a:lnTo>
                    <a:lnTo>
                      <a:pt x="29" y="131"/>
                    </a:lnTo>
                    <a:lnTo>
                      <a:pt x="27" y="133"/>
                    </a:lnTo>
                    <a:lnTo>
                      <a:pt x="31" y="133"/>
                    </a:lnTo>
                    <a:lnTo>
                      <a:pt x="31" y="133"/>
                    </a:lnTo>
                    <a:lnTo>
                      <a:pt x="31" y="135"/>
                    </a:lnTo>
                    <a:lnTo>
                      <a:pt x="31" y="139"/>
                    </a:lnTo>
                    <a:lnTo>
                      <a:pt x="33" y="142"/>
                    </a:lnTo>
                    <a:lnTo>
                      <a:pt x="29" y="144"/>
                    </a:lnTo>
                    <a:lnTo>
                      <a:pt x="27" y="144"/>
                    </a:lnTo>
                    <a:lnTo>
                      <a:pt x="25" y="146"/>
                    </a:lnTo>
                    <a:lnTo>
                      <a:pt x="22" y="153"/>
                    </a:lnTo>
                    <a:lnTo>
                      <a:pt x="18" y="162"/>
                    </a:lnTo>
                    <a:lnTo>
                      <a:pt x="14" y="173"/>
                    </a:lnTo>
                    <a:lnTo>
                      <a:pt x="11" y="177"/>
                    </a:lnTo>
                    <a:lnTo>
                      <a:pt x="11" y="177"/>
                    </a:lnTo>
                    <a:lnTo>
                      <a:pt x="11" y="177"/>
                    </a:lnTo>
                    <a:lnTo>
                      <a:pt x="9" y="179"/>
                    </a:lnTo>
                    <a:lnTo>
                      <a:pt x="7" y="184"/>
                    </a:lnTo>
                    <a:lnTo>
                      <a:pt x="7" y="188"/>
                    </a:lnTo>
                    <a:lnTo>
                      <a:pt x="5" y="190"/>
                    </a:lnTo>
                    <a:lnTo>
                      <a:pt x="2" y="195"/>
                    </a:lnTo>
                    <a:lnTo>
                      <a:pt x="2" y="197"/>
                    </a:lnTo>
                    <a:lnTo>
                      <a:pt x="9" y="204"/>
                    </a:lnTo>
                    <a:lnTo>
                      <a:pt x="14" y="208"/>
                    </a:lnTo>
                    <a:lnTo>
                      <a:pt x="22" y="215"/>
                    </a:lnTo>
                    <a:lnTo>
                      <a:pt x="20" y="217"/>
                    </a:lnTo>
                    <a:lnTo>
                      <a:pt x="20" y="217"/>
                    </a:lnTo>
                    <a:lnTo>
                      <a:pt x="20" y="219"/>
                    </a:lnTo>
                    <a:lnTo>
                      <a:pt x="18" y="219"/>
                    </a:lnTo>
                    <a:lnTo>
                      <a:pt x="16" y="219"/>
                    </a:lnTo>
                    <a:lnTo>
                      <a:pt x="14" y="219"/>
                    </a:lnTo>
                    <a:lnTo>
                      <a:pt x="14" y="219"/>
                    </a:lnTo>
                    <a:lnTo>
                      <a:pt x="14" y="219"/>
                    </a:lnTo>
                    <a:lnTo>
                      <a:pt x="14" y="219"/>
                    </a:lnTo>
                    <a:lnTo>
                      <a:pt x="14" y="221"/>
                    </a:lnTo>
                    <a:lnTo>
                      <a:pt x="11" y="221"/>
                    </a:lnTo>
                    <a:lnTo>
                      <a:pt x="9" y="221"/>
                    </a:lnTo>
                    <a:lnTo>
                      <a:pt x="7" y="226"/>
                    </a:lnTo>
                    <a:lnTo>
                      <a:pt x="7" y="226"/>
                    </a:lnTo>
                    <a:lnTo>
                      <a:pt x="5" y="226"/>
                    </a:lnTo>
                    <a:lnTo>
                      <a:pt x="5" y="228"/>
                    </a:lnTo>
                    <a:lnTo>
                      <a:pt x="5" y="228"/>
                    </a:lnTo>
                    <a:lnTo>
                      <a:pt x="2" y="228"/>
                    </a:lnTo>
                    <a:lnTo>
                      <a:pt x="0" y="230"/>
                    </a:lnTo>
                    <a:lnTo>
                      <a:pt x="0" y="230"/>
                    </a:lnTo>
                    <a:lnTo>
                      <a:pt x="0" y="230"/>
                    </a:lnTo>
                    <a:lnTo>
                      <a:pt x="0" y="230"/>
                    </a:lnTo>
                    <a:lnTo>
                      <a:pt x="2" y="230"/>
                    </a:lnTo>
                    <a:lnTo>
                      <a:pt x="2" y="232"/>
                    </a:lnTo>
                    <a:lnTo>
                      <a:pt x="2" y="232"/>
                    </a:lnTo>
                    <a:lnTo>
                      <a:pt x="2" y="232"/>
                    </a:lnTo>
                    <a:lnTo>
                      <a:pt x="0" y="235"/>
                    </a:lnTo>
                    <a:lnTo>
                      <a:pt x="0" y="235"/>
                    </a:lnTo>
                    <a:lnTo>
                      <a:pt x="0" y="237"/>
                    </a:lnTo>
                    <a:lnTo>
                      <a:pt x="2" y="237"/>
                    </a:lnTo>
                    <a:lnTo>
                      <a:pt x="2" y="237"/>
                    </a:lnTo>
                    <a:lnTo>
                      <a:pt x="2" y="237"/>
                    </a:lnTo>
                    <a:lnTo>
                      <a:pt x="2" y="237"/>
                    </a:lnTo>
                    <a:lnTo>
                      <a:pt x="5" y="237"/>
                    </a:lnTo>
                    <a:lnTo>
                      <a:pt x="5" y="237"/>
                    </a:lnTo>
                    <a:lnTo>
                      <a:pt x="5" y="237"/>
                    </a:lnTo>
                    <a:lnTo>
                      <a:pt x="5" y="239"/>
                    </a:lnTo>
                    <a:lnTo>
                      <a:pt x="5" y="241"/>
                    </a:lnTo>
                    <a:lnTo>
                      <a:pt x="5" y="241"/>
                    </a:lnTo>
                    <a:lnTo>
                      <a:pt x="5" y="244"/>
                    </a:lnTo>
                    <a:lnTo>
                      <a:pt x="5" y="246"/>
                    </a:lnTo>
                    <a:lnTo>
                      <a:pt x="7" y="248"/>
                    </a:lnTo>
                    <a:lnTo>
                      <a:pt x="9" y="248"/>
                    </a:lnTo>
                    <a:lnTo>
                      <a:pt x="9" y="250"/>
                    </a:lnTo>
                    <a:lnTo>
                      <a:pt x="11" y="250"/>
                    </a:lnTo>
                    <a:lnTo>
                      <a:pt x="11" y="250"/>
                    </a:lnTo>
                    <a:lnTo>
                      <a:pt x="11" y="252"/>
                    </a:lnTo>
                    <a:lnTo>
                      <a:pt x="11" y="255"/>
                    </a:lnTo>
                    <a:lnTo>
                      <a:pt x="11" y="255"/>
                    </a:lnTo>
                    <a:lnTo>
                      <a:pt x="11" y="257"/>
                    </a:lnTo>
                    <a:lnTo>
                      <a:pt x="11" y="259"/>
                    </a:lnTo>
                    <a:lnTo>
                      <a:pt x="11" y="261"/>
                    </a:lnTo>
                    <a:lnTo>
                      <a:pt x="11" y="261"/>
                    </a:lnTo>
                    <a:lnTo>
                      <a:pt x="11" y="264"/>
                    </a:lnTo>
                    <a:lnTo>
                      <a:pt x="11" y="266"/>
                    </a:lnTo>
                    <a:lnTo>
                      <a:pt x="14" y="266"/>
                    </a:lnTo>
                    <a:lnTo>
                      <a:pt x="14" y="268"/>
                    </a:lnTo>
                    <a:lnTo>
                      <a:pt x="14" y="268"/>
                    </a:lnTo>
                    <a:lnTo>
                      <a:pt x="14" y="270"/>
                    </a:lnTo>
                    <a:lnTo>
                      <a:pt x="14" y="270"/>
                    </a:lnTo>
                    <a:lnTo>
                      <a:pt x="14" y="270"/>
                    </a:lnTo>
                    <a:lnTo>
                      <a:pt x="14" y="272"/>
                    </a:lnTo>
                    <a:lnTo>
                      <a:pt x="16" y="272"/>
                    </a:lnTo>
                    <a:lnTo>
                      <a:pt x="16" y="268"/>
                    </a:lnTo>
                    <a:lnTo>
                      <a:pt x="16" y="268"/>
                    </a:lnTo>
                    <a:lnTo>
                      <a:pt x="18" y="268"/>
                    </a:lnTo>
                    <a:lnTo>
                      <a:pt x="18" y="270"/>
                    </a:lnTo>
                    <a:lnTo>
                      <a:pt x="18" y="270"/>
                    </a:lnTo>
                    <a:lnTo>
                      <a:pt x="20" y="270"/>
                    </a:lnTo>
                    <a:lnTo>
                      <a:pt x="20" y="272"/>
                    </a:lnTo>
                    <a:lnTo>
                      <a:pt x="20" y="272"/>
                    </a:lnTo>
                    <a:lnTo>
                      <a:pt x="20" y="272"/>
                    </a:lnTo>
                    <a:lnTo>
                      <a:pt x="22" y="272"/>
                    </a:lnTo>
                    <a:lnTo>
                      <a:pt x="22" y="275"/>
                    </a:lnTo>
                    <a:lnTo>
                      <a:pt x="22" y="275"/>
                    </a:lnTo>
                    <a:lnTo>
                      <a:pt x="20" y="275"/>
                    </a:lnTo>
                    <a:lnTo>
                      <a:pt x="20" y="275"/>
                    </a:lnTo>
                    <a:lnTo>
                      <a:pt x="18" y="277"/>
                    </a:lnTo>
                    <a:lnTo>
                      <a:pt x="18" y="277"/>
                    </a:lnTo>
                    <a:lnTo>
                      <a:pt x="16" y="277"/>
                    </a:lnTo>
                    <a:lnTo>
                      <a:pt x="16" y="279"/>
                    </a:lnTo>
                    <a:lnTo>
                      <a:pt x="16" y="279"/>
                    </a:lnTo>
                    <a:lnTo>
                      <a:pt x="18" y="279"/>
                    </a:lnTo>
                    <a:lnTo>
                      <a:pt x="20" y="279"/>
                    </a:lnTo>
                    <a:lnTo>
                      <a:pt x="20" y="279"/>
                    </a:lnTo>
                    <a:lnTo>
                      <a:pt x="22" y="281"/>
                    </a:lnTo>
                    <a:lnTo>
                      <a:pt x="22" y="283"/>
                    </a:lnTo>
                    <a:lnTo>
                      <a:pt x="22" y="283"/>
                    </a:lnTo>
                    <a:lnTo>
                      <a:pt x="18" y="286"/>
                    </a:lnTo>
                    <a:lnTo>
                      <a:pt x="18" y="286"/>
                    </a:lnTo>
                    <a:lnTo>
                      <a:pt x="18" y="288"/>
                    </a:lnTo>
                    <a:lnTo>
                      <a:pt x="18" y="288"/>
                    </a:lnTo>
                    <a:lnTo>
                      <a:pt x="18" y="288"/>
                    </a:lnTo>
                    <a:lnTo>
                      <a:pt x="20" y="288"/>
                    </a:lnTo>
                    <a:lnTo>
                      <a:pt x="20" y="288"/>
                    </a:lnTo>
                    <a:lnTo>
                      <a:pt x="20" y="290"/>
                    </a:lnTo>
                    <a:lnTo>
                      <a:pt x="22" y="290"/>
                    </a:lnTo>
                    <a:lnTo>
                      <a:pt x="22" y="290"/>
                    </a:lnTo>
                    <a:lnTo>
                      <a:pt x="25" y="290"/>
                    </a:lnTo>
                    <a:lnTo>
                      <a:pt x="25" y="290"/>
                    </a:lnTo>
                    <a:lnTo>
                      <a:pt x="25" y="292"/>
                    </a:lnTo>
                    <a:lnTo>
                      <a:pt x="25" y="295"/>
                    </a:lnTo>
                    <a:lnTo>
                      <a:pt x="22" y="297"/>
                    </a:lnTo>
                    <a:lnTo>
                      <a:pt x="22" y="299"/>
                    </a:lnTo>
                    <a:lnTo>
                      <a:pt x="25" y="301"/>
                    </a:lnTo>
                    <a:lnTo>
                      <a:pt x="25" y="303"/>
                    </a:lnTo>
                    <a:lnTo>
                      <a:pt x="25" y="308"/>
                    </a:lnTo>
                    <a:lnTo>
                      <a:pt x="22" y="312"/>
                    </a:lnTo>
                    <a:lnTo>
                      <a:pt x="20" y="314"/>
                    </a:lnTo>
                    <a:lnTo>
                      <a:pt x="18" y="314"/>
                    </a:lnTo>
                    <a:lnTo>
                      <a:pt x="18" y="317"/>
                    </a:lnTo>
                    <a:lnTo>
                      <a:pt x="18" y="317"/>
                    </a:lnTo>
                    <a:lnTo>
                      <a:pt x="18" y="317"/>
                    </a:lnTo>
                    <a:lnTo>
                      <a:pt x="20" y="319"/>
                    </a:lnTo>
                    <a:lnTo>
                      <a:pt x="20" y="319"/>
                    </a:lnTo>
                    <a:lnTo>
                      <a:pt x="20" y="319"/>
                    </a:lnTo>
                    <a:lnTo>
                      <a:pt x="22" y="319"/>
                    </a:lnTo>
                    <a:lnTo>
                      <a:pt x="22" y="321"/>
                    </a:lnTo>
                    <a:lnTo>
                      <a:pt x="22" y="323"/>
                    </a:lnTo>
                    <a:lnTo>
                      <a:pt x="16" y="330"/>
                    </a:lnTo>
                    <a:lnTo>
                      <a:pt x="16" y="332"/>
                    </a:lnTo>
                    <a:lnTo>
                      <a:pt x="16" y="334"/>
                    </a:lnTo>
                    <a:lnTo>
                      <a:pt x="16" y="337"/>
                    </a:lnTo>
                    <a:lnTo>
                      <a:pt x="16" y="337"/>
                    </a:lnTo>
                    <a:lnTo>
                      <a:pt x="18" y="339"/>
                    </a:lnTo>
                    <a:lnTo>
                      <a:pt x="18" y="339"/>
                    </a:lnTo>
                    <a:lnTo>
                      <a:pt x="18" y="341"/>
                    </a:lnTo>
                    <a:lnTo>
                      <a:pt x="16" y="341"/>
                    </a:lnTo>
                    <a:lnTo>
                      <a:pt x="16" y="343"/>
                    </a:lnTo>
                    <a:lnTo>
                      <a:pt x="16" y="346"/>
                    </a:lnTo>
                    <a:lnTo>
                      <a:pt x="18" y="346"/>
                    </a:lnTo>
                    <a:lnTo>
                      <a:pt x="18" y="348"/>
                    </a:lnTo>
                    <a:lnTo>
                      <a:pt x="18" y="348"/>
                    </a:lnTo>
                    <a:lnTo>
                      <a:pt x="20" y="348"/>
                    </a:lnTo>
                    <a:lnTo>
                      <a:pt x="16" y="354"/>
                    </a:lnTo>
                    <a:lnTo>
                      <a:pt x="16" y="354"/>
                    </a:lnTo>
                    <a:lnTo>
                      <a:pt x="16" y="357"/>
                    </a:lnTo>
                    <a:lnTo>
                      <a:pt x="16" y="359"/>
                    </a:lnTo>
                    <a:lnTo>
                      <a:pt x="16" y="359"/>
                    </a:lnTo>
                    <a:lnTo>
                      <a:pt x="16" y="361"/>
                    </a:lnTo>
                    <a:lnTo>
                      <a:pt x="16" y="363"/>
                    </a:lnTo>
                    <a:lnTo>
                      <a:pt x="16" y="363"/>
                    </a:lnTo>
                    <a:lnTo>
                      <a:pt x="18" y="365"/>
                    </a:lnTo>
                    <a:lnTo>
                      <a:pt x="16" y="365"/>
                    </a:lnTo>
                    <a:lnTo>
                      <a:pt x="16" y="370"/>
                    </a:lnTo>
                    <a:lnTo>
                      <a:pt x="14" y="370"/>
                    </a:lnTo>
                    <a:lnTo>
                      <a:pt x="14" y="370"/>
                    </a:lnTo>
                    <a:lnTo>
                      <a:pt x="14" y="377"/>
                    </a:lnTo>
                    <a:lnTo>
                      <a:pt x="14" y="377"/>
                    </a:lnTo>
                    <a:lnTo>
                      <a:pt x="14" y="379"/>
                    </a:lnTo>
                    <a:lnTo>
                      <a:pt x="14" y="379"/>
                    </a:lnTo>
                    <a:lnTo>
                      <a:pt x="14" y="379"/>
                    </a:lnTo>
                    <a:lnTo>
                      <a:pt x="14" y="379"/>
                    </a:lnTo>
                    <a:lnTo>
                      <a:pt x="14" y="381"/>
                    </a:lnTo>
                    <a:lnTo>
                      <a:pt x="16" y="381"/>
                    </a:lnTo>
                    <a:lnTo>
                      <a:pt x="16" y="383"/>
                    </a:lnTo>
                    <a:lnTo>
                      <a:pt x="18" y="383"/>
                    </a:lnTo>
                    <a:lnTo>
                      <a:pt x="20" y="383"/>
                    </a:lnTo>
                    <a:lnTo>
                      <a:pt x="20" y="383"/>
                    </a:lnTo>
                    <a:lnTo>
                      <a:pt x="20" y="383"/>
                    </a:lnTo>
                    <a:lnTo>
                      <a:pt x="22" y="383"/>
                    </a:lnTo>
                    <a:lnTo>
                      <a:pt x="22" y="383"/>
                    </a:lnTo>
                    <a:lnTo>
                      <a:pt x="22" y="383"/>
                    </a:lnTo>
                    <a:lnTo>
                      <a:pt x="25" y="383"/>
                    </a:lnTo>
                    <a:lnTo>
                      <a:pt x="25" y="383"/>
                    </a:lnTo>
                    <a:lnTo>
                      <a:pt x="27" y="383"/>
                    </a:lnTo>
                    <a:lnTo>
                      <a:pt x="27" y="383"/>
                    </a:lnTo>
                    <a:lnTo>
                      <a:pt x="27" y="383"/>
                    </a:lnTo>
                    <a:lnTo>
                      <a:pt x="29" y="383"/>
                    </a:lnTo>
                    <a:lnTo>
                      <a:pt x="29" y="383"/>
                    </a:lnTo>
                    <a:lnTo>
                      <a:pt x="29" y="381"/>
                    </a:lnTo>
                    <a:lnTo>
                      <a:pt x="29" y="381"/>
                    </a:lnTo>
                    <a:lnTo>
                      <a:pt x="29" y="381"/>
                    </a:lnTo>
                    <a:lnTo>
                      <a:pt x="29" y="381"/>
                    </a:lnTo>
                    <a:lnTo>
                      <a:pt x="29" y="381"/>
                    </a:lnTo>
                    <a:lnTo>
                      <a:pt x="29" y="381"/>
                    </a:lnTo>
                    <a:lnTo>
                      <a:pt x="31" y="381"/>
                    </a:lnTo>
                    <a:lnTo>
                      <a:pt x="31" y="381"/>
                    </a:lnTo>
                    <a:lnTo>
                      <a:pt x="33" y="381"/>
                    </a:lnTo>
                    <a:lnTo>
                      <a:pt x="33" y="381"/>
                    </a:lnTo>
                    <a:lnTo>
                      <a:pt x="36" y="381"/>
                    </a:lnTo>
                    <a:lnTo>
                      <a:pt x="36" y="381"/>
                    </a:lnTo>
                    <a:lnTo>
                      <a:pt x="36" y="381"/>
                    </a:lnTo>
                    <a:lnTo>
                      <a:pt x="38" y="381"/>
                    </a:lnTo>
                    <a:lnTo>
                      <a:pt x="38" y="383"/>
                    </a:lnTo>
                    <a:lnTo>
                      <a:pt x="38" y="385"/>
                    </a:lnTo>
                    <a:lnTo>
                      <a:pt x="40" y="388"/>
                    </a:lnTo>
                    <a:lnTo>
                      <a:pt x="42" y="388"/>
                    </a:lnTo>
                    <a:lnTo>
                      <a:pt x="42" y="388"/>
                    </a:lnTo>
                    <a:lnTo>
                      <a:pt x="45" y="388"/>
                    </a:lnTo>
                    <a:lnTo>
                      <a:pt x="45" y="385"/>
                    </a:lnTo>
                    <a:lnTo>
                      <a:pt x="45" y="385"/>
                    </a:lnTo>
                    <a:lnTo>
                      <a:pt x="45" y="385"/>
                    </a:lnTo>
                    <a:lnTo>
                      <a:pt x="47" y="388"/>
                    </a:lnTo>
                    <a:lnTo>
                      <a:pt x="47" y="388"/>
                    </a:lnTo>
                    <a:lnTo>
                      <a:pt x="51" y="388"/>
                    </a:lnTo>
                    <a:lnTo>
                      <a:pt x="51" y="388"/>
                    </a:lnTo>
                    <a:lnTo>
                      <a:pt x="53" y="388"/>
                    </a:lnTo>
                    <a:lnTo>
                      <a:pt x="53" y="388"/>
                    </a:lnTo>
                    <a:lnTo>
                      <a:pt x="53" y="388"/>
                    </a:lnTo>
                    <a:lnTo>
                      <a:pt x="58" y="390"/>
                    </a:lnTo>
                    <a:lnTo>
                      <a:pt x="58" y="390"/>
                    </a:lnTo>
                    <a:lnTo>
                      <a:pt x="58" y="390"/>
                    </a:lnTo>
                    <a:lnTo>
                      <a:pt x="58" y="390"/>
                    </a:lnTo>
                    <a:lnTo>
                      <a:pt x="60" y="390"/>
                    </a:lnTo>
                    <a:lnTo>
                      <a:pt x="60" y="390"/>
                    </a:lnTo>
                    <a:lnTo>
                      <a:pt x="60" y="390"/>
                    </a:lnTo>
                    <a:lnTo>
                      <a:pt x="60" y="390"/>
                    </a:lnTo>
                    <a:lnTo>
                      <a:pt x="60" y="390"/>
                    </a:lnTo>
                    <a:lnTo>
                      <a:pt x="62" y="390"/>
                    </a:lnTo>
                    <a:lnTo>
                      <a:pt x="64" y="390"/>
                    </a:lnTo>
                    <a:lnTo>
                      <a:pt x="67" y="390"/>
                    </a:lnTo>
                    <a:lnTo>
                      <a:pt x="69" y="388"/>
                    </a:lnTo>
                    <a:lnTo>
                      <a:pt x="69" y="388"/>
                    </a:lnTo>
                    <a:lnTo>
                      <a:pt x="69" y="388"/>
                    </a:lnTo>
                    <a:lnTo>
                      <a:pt x="69" y="390"/>
                    </a:lnTo>
                    <a:lnTo>
                      <a:pt x="71" y="390"/>
                    </a:lnTo>
                    <a:lnTo>
                      <a:pt x="71" y="390"/>
                    </a:lnTo>
                    <a:lnTo>
                      <a:pt x="71" y="390"/>
                    </a:lnTo>
                    <a:lnTo>
                      <a:pt x="71" y="390"/>
                    </a:lnTo>
                    <a:lnTo>
                      <a:pt x="73" y="390"/>
                    </a:lnTo>
                    <a:lnTo>
                      <a:pt x="73" y="390"/>
                    </a:lnTo>
                    <a:lnTo>
                      <a:pt x="76" y="390"/>
                    </a:lnTo>
                    <a:lnTo>
                      <a:pt x="76" y="390"/>
                    </a:lnTo>
                    <a:lnTo>
                      <a:pt x="76" y="390"/>
                    </a:lnTo>
                    <a:lnTo>
                      <a:pt x="78" y="390"/>
                    </a:lnTo>
                    <a:lnTo>
                      <a:pt x="78" y="392"/>
                    </a:lnTo>
                    <a:lnTo>
                      <a:pt x="78" y="392"/>
                    </a:lnTo>
                    <a:lnTo>
                      <a:pt x="78" y="392"/>
                    </a:lnTo>
                    <a:lnTo>
                      <a:pt x="80" y="392"/>
                    </a:lnTo>
                    <a:lnTo>
                      <a:pt x="80" y="392"/>
                    </a:lnTo>
                    <a:lnTo>
                      <a:pt x="80" y="392"/>
                    </a:lnTo>
                    <a:lnTo>
                      <a:pt x="82" y="392"/>
                    </a:lnTo>
                    <a:lnTo>
                      <a:pt x="84" y="392"/>
                    </a:lnTo>
                    <a:lnTo>
                      <a:pt x="87" y="392"/>
                    </a:lnTo>
                    <a:lnTo>
                      <a:pt x="87" y="392"/>
                    </a:lnTo>
                    <a:lnTo>
                      <a:pt x="87" y="392"/>
                    </a:lnTo>
                    <a:lnTo>
                      <a:pt x="87" y="392"/>
                    </a:lnTo>
                    <a:lnTo>
                      <a:pt x="89" y="392"/>
                    </a:lnTo>
                    <a:lnTo>
                      <a:pt x="89" y="392"/>
                    </a:lnTo>
                    <a:lnTo>
                      <a:pt x="89" y="392"/>
                    </a:lnTo>
                    <a:lnTo>
                      <a:pt x="91" y="394"/>
                    </a:lnTo>
                    <a:lnTo>
                      <a:pt x="91" y="394"/>
                    </a:lnTo>
                    <a:lnTo>
                      <a:pt x="91" y="392"/>
                    </a:lnTo>
                    <a:lnTo>
                      <a:pt x="93" y="392"/>
                    </a:lnTo>
                    <a:lnTo>
                      <a:pt x="93" y="394"/>
                    </a:lnTo>
                    <a:lnTo>
                      <a:pt x="93" y="396"/>
                    </a:lnTo>
                    <a:lnTo>
                      <a:pt x="96" y="396"/>
                    </a:lnTo>
                    <a:lnTo>
                      <a:pt x="96" y="396"/>
                    </a:lnTo>
                    <a:lnTo>
                      <a:pt x="96" y="396"/>
                    </a:lnTo>
                    <a:lnTo>
                      <a:pt x="98" y="394"/>
                    </a:lnTo>
                    <a:lnTo>
                      <a:pt x="98" y="392"/>
                    </a:lnTo>
                    <a:lnTo>
                      <a:pt x="100" y="392"/>
                    </a:lnTo>
                    <a:lnTo>
                      <a:pt x="100" y="392"/>
                    </a:lnTo>
                    <a:lnTo>
                      <a:pt x="100" y="392"/>
                    </a:lnTo>
                    <a:lnTo>
                      <a:pt x="100" y="392"/>
                    </a:lnTo>
                    <a:lnTo>
                      <a:pt x="102" y="392"/>
                    </a:lnTo>
                    <a:lnTo>
                      <a:pt x="104" y="392"/>
                    </a:lnTo>
                    <a:lnTo>
                      <a:pt x="104" y="392"/>
                    </a:lnTo>
                    <a:lnTo>
                      <a:pt x="104" y="392"/>
                    </a:lnTo>
                    <a:lnTo>
                      <a:pt x="104" y="392"/>
                    </a:lnTo>
                    <a:lnTo>
                      <a:pt x="104" y="392"/>
                    </a:lnTo>
                    <a:lnTo>
                      <a:pt x="107" y="390"/>
                    </a:lnTo>
                    <a:lnTo>
                      <a:pt x="107" y="390"/>
                    </a:lnTo>
                    <a:lnTo>
                      <a:pt x="107" y="390"/>
                    </a:lnTo>
                    <a:lnTo>
                      <a:pt x="109" y="394"/>
                    </a:lnTo>
                    <a:lnTo>
                      <a:pt x="111" y="394"/>
                    </a:lnTo>
                    <a:lnTo>
                      <a:pt x="111" y="392"/>
                    </a:lnTo>
                    <a:lnTo>
                      <a:pt x="111" y="392"/>
                    </a:lnTo>
                    <a:lnTo>
                      <a:pt x="111" y="392"/>
                    </a:lnTo>
                    <a:lnTo>
                      <a:pt x="111" y="390"/>
                    </a:lnTo>
                    <a:lnTo>
                      <a:pt x="113" y="390"/>
                    </a:lnTo>
                    <a:lnTo>
                      <a:pt x="115" y="388"/>
                    </a:lnTo>
                    <a:lnTo>
                      <a:pt x="115" y="388"/>
                    </a:lnTo>
                    <a:lnTo>
                      <a:pt x="118" y="385"/>
                    </a:lnTo>
                    <a:lnTo>
                      <a:pt x="118" y="385"/>
                    </a:lnTo>
                    <a:lnTo>
                      <a:pt x="118" y="385"/>
                    </a:lnTo>
                    <a:lnTo>
                      <a:pt x="118" y="385"/>
                    </a:lnTo>
                    <a:lnTo>
                      <a:pt x="118" y="383"/>
                    </a:lnTo>
                    <a:lnTo>
                      <a:pt x="118" y="383"/>
                    </a:lnTo>
                    <a:lnTo>
                      <a:pt x="120" y="381"/>
                    </a:lnTo>
                    <a:lnTo>
                      <a:pt x="120" y="381"/>
                    </a:lnTo>
                    <a:lnTo>
                      <a:pt x="120" y="381"/>
                    </a:lnTo>
                    <a:lnTo>
                      <a:pt x="122" y="379"/>
                    </a:lnTo>
                    <a:lnTo>
                      <a:pt x="127" y="379"/>
                    </a:lnTo>
                    <a:lnTo>
                      <a:pt x="129" y="379"/>
                    </a:lnTo>
                    <a:lnTo>
                      <a:pt x="129" y="379"/>
                    </a:lnTo>
                    <a:lnTo>
                      <a:pt x="131" y="385"/>
                    </a:lnTo>
                    <a:lnTo>
                      <a:pt x="133" y="388"/>
                    </a:lnTo>
                    <a:lnTo>
                      <a:pt x="135" y="390"/>
                    </a:lnTo>
                    <a:lnTo>
                      <a:pt x="140" y="392"/>
                    </a:lnTo>
                    <a:lnTo>
                      <a:pt x="142" y="394"/>
                    </a:lnTo>
                    <a:lnTo>
                      <a:pt x="142" y="394"/>
                    </a:lnTo>
                    <a:lnTo>
                      <a:pt x="144" y="394"/>
                    </a:lnTo>
                    <a:lnTo>
                      <a:pt x="158" y="396"/>
                    </a:lnTo>
                    <a:lnTo>
                      <a:pt x="158" y="394"/>
                    </a:lnTo>
                    <a:lnTo>
                      <a:pt x="158" y="394"/>
                    </a:lnTo>
                    <a:lnTo>
                      <a:pt x="160" y="394"/>
                    </a:lnTo>
                    <a:lnTo>
                      <a:pt x="160" y="396"/>
                    </a:lnTo>
                    <a:lnTo>
                      <a:pt x="162" y="396"/>
                    </a:lnTo>
                    <a:lnTo>
                      <a:pt x="166" y="396"/>
                    </a:lnTo>
                    <a:lnTo>
                      <a:pt x="169" y="399"/>
                    </a:lnTo>
                    <a:lnTo>
                      <a:pt x="169" y="396"/>
                    </a:lnTo>
                    <a:lnTo>
                      <a:pt x="169" y="396"/>
                    </a:lnTo>
                    <a:lnTo>
                      <a:pt x="173" y="401"/>
                    </a:lnTo>
                    <a:lnTo>
                      <a:pt x="175" y="403"/>
                    </a:lnTo>
                    <a:lnTo>
                      <a:pt x="175" y="403"/>
                    </a:lnTo>
                    <a:lnTo>
                      <a:pt x="177" y="405"/>
                    </a:lnTo>
                    <a:lnTo>
                      <a:pt x="177" y="412"/>
                    </a:lnTo>
                    <a:lnTo>
                      <a:pt x="177" y="414"/>
                    </a:lnTo>
                    <a:lnTo>
                      <a:pt x="180" y="419"/>
                    </a:lnTo>
                    <a:lnTo>
                      <a:pt x="180" y="421"/>
                    </a:lnTo>
                    <a:lnTo>
                      <a:pt x="184" y="421"/>
                    </a:lnTo>
                    <a:lnTo>
                      <a:pt x="184" y="421"/>
                    </a:lnTo>
                    <a:lnTo>
                      <a:pt x="186" y="423"/>
                    </a:lnTo>
                    <a:lnTo>
                      <a:pt x="186" y="423"/>
                    </a:lnTo>
                    <a:lnTo>
                      <a:pt x="186" y="425"/>
                    </a:lnTo>
                    <a:lnTo>
                      <a:pt x="186" y="425"/>
                    </a:lnTo>
                    <a:lnTo>
                      <a:pt x="186" y="427"/>
                    </a:lnTo>
                    <a:lnTo>
                      <a:pt x="186" y="427"/>
                    </a:lnTo>
                    <a:lnTo>
                      <a:pt x="186" y="427"/>
                    </a:lnTo>
                    <a:lnTo>
                      <a:pt x="186" y="430"/>
                    </a:lnTo>
                    <a:lnTo>
                      <a:pt x="186" y="430"/>
                    </a:lnTo>
                    <a:lnTo>
                      <a:pt x="186" y="432"/>
                    </a:lnTo>
                    <a:lnTo>
                      <a:pt x="184" y="434"/>
                    </a:lnTo>
                    <a:lnTo>
                      <a:pt x="184" y="436"/>
                    </a:lnTo>
                    <a:lnTo>
                      <a:pt x="184" y="441"/>
                    </a:lnTo>
                    <a:lnTo>
                      <a:pt x="186" y="447"/>
                    </a:lnTo>
                    <a:lnTo>
                      <a:pt x="186" y="447"/>
                    </a:lnTo>
                    <a:lnTo>
                      <a:pt x="184" y="450"/>
                    </a:lnTo>
                    <a:lnTo>
                      <a:pt x="184" y="452"/>
                    </a:lnTo>
                    <a:lnTo>
                      <a:pt x="186" y="454"/>
                    </a:lnTo>
                    <a:lnTo>
                      <a:pt x="189" y="456"/>
                    </a:lnTo>
                    <a:lnTo>
                      <a:pt x="189" y="456"/>
                    </a:lnTo>
                    <a:lnTo>
                      <a:pt x="189" y="461"/>
                    </a:lnTo>
                    <a:lnTo>
                      <a:pt x="189" y="461"/>
                    </a:lnTo>
                    <a:lnTo>
                      <a:pt x="189" y="463"/>
                    </a:lnTo>
                    <a:lnTo>
                      <a:pt x="191" y="463"/>
                    </a:lnTo>
                    <a:lnTo>
                      <a:pt x="191" y="465"/>
                    </a:lnTo>
                    <a:lnTo>
                      <a:pt x="193" y="470"/>
                    </a:lnTo>
                    <a:lnTo>
                      <a:pt x="193" y="472"/>
                    </a:lnTo>
                    <a:lnTo>
                      <a:pt x="191" y="474"/>
                    </a:lnTo>
                    <a:lnTo>
                      <a:pt x="191" y="476"/>
                    </a:lnTo>
                    <a:lnTo>
                      <a:pt x="191" y="478"/>
                    </a:lnTo>
                    <a:lnTo>
                      <a:pt x="193" y="481"/>
                    </a:lnTo>
                    <a:lnTo>
                      <a:pt x="195" y="483"/>
                    </a:lnTo>
                    <a:lnTo>
                      <a:pt x="193" y="485"/>
                    </a:lnTo>
                    <a:lnTo>
                      <a:pt x="193" y="490"/>
                    </a:lnTo>
                    <a:lnTo>
                      <a:pt x="193" y="492"/>
                    </a:lnTo>
                    <a:lnTo>
                      <a:pt x="193" y="494"/>
                    </a:lnTo>
                    <a:lnTo>
                      <a:pt x="193" y="494"/>
                    </a:lnTo>
                    <a:lnTo>
                      <a:pt x="193" y="496"/>
                    </a:lnTo>
                    <a:lnTo>
                      <a:pt x="193" y="501"/>
                    </a:lnTo>
                    <a:lnTo>
                      <a:pt x="195" y="503"/>
                    </a:lnTo>
                    <a:lnTo>
                      <a:pt x="197" y="505"/>
                    </a:lnTo>
                    <a:lnTo>
                      <a:pt x="200" y="509"/>
                    </a:lnTo>
                    <a:lnTo>
                      <a:pt x="200" y="525"/>
                    </a:lnTo>
                    <a:lnTo>
                      <a:pt x="202" y="527"/>
                    </a:lnTo>
                    <a:lnTo>
                      <a:pt x="202" y="529"/>
                    </a:lnTo>
                    <a:lnTo>
                      <a:pt x="204" y="532"/>
                    </a:lnTo>
                    <a:lnTo>
                      <a:pt x="209" y="532"/>
                    </a:lnTo>
                    <a:lnTo>
                      <a:pt x="213" y="532"/>
                    </a:lnTo>
                    <a:lnTo>
                      <a:pt x="213" y="532"/>
                    </a:lnTo>
                    <a:lnTo>
                      <a:pt x="213" y="532"/>
                    </a:lnTo>
                    <a:lnTo>
                      <a:pt x="213" y="532"/>
                    </a:lnTo>
                    <a:lnTo>
                      <a:pt x="213" y="532"/>
                    </a:lnTo>
                    <a:lnTo>
                      <a:pt x="215" y="532"/>
                    </a:lnTo>
                    <a:lnTo>
                      <a:pt x="217" y="534"/>
                    </a:lnTo>
                    <a:lnTo>
                      <a:pt x="220" y="534"/>
                    </a:lnTo>
                    <a:lnTo>
                      <a:pt x="222" y="532"/>
                    </a:lnTo>
                    <a:lnTo>
                      <a:pt x="222" y="532"/>
                    </a:lnTo>
                    <a:lnTo>
                      <a:pt x="222" y="532"/>
                    </a:lnTo>
                    <a:lnTo>
                      <a:pt x="224" y="529"/>
                    </a:lnTo>
                    <a:lnTo>
                      <a:pt x="228" y="532"/>
                    </a:lnTo>
                    <a:lnTo>
                      <a:pt x="231" y="529"/>
                    </a:lnTo>
                    <a:lnTo>
                      <a:pt x="233" y="529"/>
                    </a:lnTo>
                    <a:lnTo>
                      <a:pt x="235" y="529"/>
                    </a:lnTo>
                    <a:lnTo>
                      <a:pt x="235" y="529"/>
                    </a:lnTo>
                    <a:lnTo>
                      <a:pt x="237" y="527"/>
                    </a:lnTo>
                    <a:lnTo>
                      <a:pt x="240" y="525"/>
                    </a:lnTo>
                    <a:lnTo>
                      <a:pt x="240" y="525"/>
                    </a:lnTo>
                    <a:lnTo>
                      <a:pt x="244" y="523"/>
                    </a:lnTo>
                    <a:lnTo>
                      <a:pt x="255" y="518"/>
                    </a:lnTo>
                    <a:lnTo>
                      <a:pt x="255" y="518"/>
                    </a:lnTo>
                    <a:lnTo>
                      <a:pt x="257" y="516"/>
                    </a:lnTo>
                    <a:lnTo>
                      <a:pt x="257" y="516"/>
                    </a:lnTo>
                    <a:lnTo>
                      <a:pt x="259" y="516"/>
                    </a:lnTo>
                    <a:lnTo>
                      <a:pt x="273" y="523"/>
                    </a:lnTo>
                    <a:lnTo>
                      <a:pt x="275" y="525"/>
                    </a:lnTo>
                    <a:lnTo>
                      <a:pt x="277" y="529"/>
                    </a:lnTo>
                    <a:lnTo>
                      <a:pt x="286" y="534"/>
                    </a:lnTo>
                    <a:lnTo>
                      <a:pt x="288" y="536"/>
                    </a:lnTo>
                    <a:lnTo>
                      <a:pt x="290" y="534"/>
                    </a:lnTo>
                    <a:lnTo>
                      <a:pt x="293" y="534"/>
                    </a:lnTo>
                    <a:lnTo>
                      <a:pt x="293" y="532"/>
                    </a:lnTo>
                    <a:lnTo>
                      <a:pt x="297" y="529"/>
                    </a:lnTo>
                    <a:lnTo>
                      <a:pt x="299" y="527"/>
                    </a:lnTo>
                    <a:lnTo>
                      <a:pt x="299" y="523"/>
                    </a:lnTo>
                    <a:lnTo>
                      <a:pt x="299" y="516"/>
                    </a:lnTo>
                    <a:lnTo>
                      <a:pt x="302" y="514"/>
                    </a:lnTo>
                    <a:lnTo>
                      <a:pt x="304" y="507"/>
                    </a:lnTo>
                    <a:lnTo>
                      <a:pt x="304" y="503"/>
                    </a:lnTo>
                    <a:lnTo>
                      <a:pt x="308" y="490"/>
                    </a:lnTo>
                    <a:lnTo>
                      <a:pt x="308" y="487"/>
                    </a:lnTo>
                    <a:lnTo>
                      <a:pt x="308" y="487"/>
                    </a:lnTo>
                    <a:lnTo>
                      <a:pt x="308" y="485"/>
                    </a:lnTo>
                    <a:lnTo>
                      <a:pt x="315" y="483"/>
                    </a:lnTo>
                    <a:lnTo>
                      <a:pt x="324" y="478"/>
                    </a:lnTo>
                    <a:lnTo>
                      <a:pt x="326" y="476"/>
                    </a:lnTo>
                    <a:lnTo>
                      <a:pt x="326" y="472"/>
                    </a:lnTo>
                    <a:lnTo>
                      <a:pt x="328" y="465"/>
                    </a:lnTo>
                    <a:lnTo>
                      <a:pt x="330" y="463"/>
                    </a:lnTo>
                    <a:lnTo>
                      <a:pt x="333" y="461"/>
                    </a:lnTo>
                    <a:lnTo>
                      <a:pt x="333" y="454"/>
                    </a:lnTo>
                    <a:lnTo>
                      <a:pt x="333" y="450"/>
                    </a:lnTo>
                    <a:lnTo>
                      <a:pt x="335" y="445"/>
                    </a:lnTo>
                    <a:lnTo>
                      <a:pt x="335" y="443"/>
                    </a:lnTo>
                    <a:lnTo>
                      <a:pt x="337" y="441"/>
                    </a:lnTo>
                    <a:lnTo>
                      <a:pt x="344" y="439"/>
                    </a:lnTo>
                    <a:lnTo>
                      <a:pt x="366" y="427"/>
                    </a:lnTo>
                    <a:lnTo>
                      <a:pt x="368" y="425"/>
                    </a:lnTo>
                    <a:lnTo>
                      <a:pt x="370" y="423"/>
                    </a:lnTo>
                    <a:lnTo>
                      <a:pt x="375" y="416"/>
                    </a:lnTo>
                    <a:lnTo>
                      <a:pt x="375" y="416"/>
                    </a:lnTo>
                    <a:lnTo>
                      <a:pt x="377" y="414"/>
                    </a:lnTo>
                    <a:lnTo>
                      <a:pt x="377" y="414"/>
                    </a:lnTo>
                    <a:lnTo>
                      <a:pt x="377" y="414"/>
                    </a:lnTo>
                    <a:lnTo>
                      <a:pt x="379" y="414"/>
                    </a:lnTo>
                    <a:lnTo>
                      <a:pt x="379" y="412"/>
                    </a:lnTo>
                    <a:lnTo>
                      <a:pt x="381" y="410"/>
                    </a:lnTo>
                    <a:lnTo>
                      <a:pt x="381" y="408"/>
                    </a:lnTo>
                    <a:lnTo>
                      <a:pt x="381" y="410"/>
                    </a:lnTo>
                    <a:lnTo>
                      <a:pt x="384" y="410"/>
                    </a:lnTo>
                    <a:lnTo>
                      <a:pt x="384" y="410"/>
                    </a:lnTo>
                    <a:lnTo>
                      <a:pt x="390" y="405"/>
                    </a:lnTo>
                    <a:lnTo>
                      <a:pt x="390" y="405"/>
                    </a:lnTo>
                    <a:lnTo>
                      <a:pt x="392" y="403"/>
                    </a:lnTo>
                    <a:lnTo>
                      <a:pt x="392" y="403"/>
                    </a:lnTo>
                    <a:lnTo>
                      <a:pt x="392" y="403"/>
                    </a:lnTo>
                    <a:lnTo>
                      <a:pt x="399" y="399"/>
                    </a:lnTo>
                    <a:lnTo>
                      <a:pt x="401" y="396"/>
                    </a:lnTo>
                    <a:lnTo>
                      <a:pt x="403" y="396"/>
                    </a:lnTo>
                    <a:lnTo>
                      <a:pt x="406" y="394"/>
                    </a:lnTo>
                    <a:lnTo>
                      <a:pt x="408" y="392"/>
                    </a:lnTo>
                    <a:lnTo>
                      <a:pt x="410" y="392"/>
                    </a:lnTo>
                    <a:lnTo>
                      <a:pt x="410" y="392"/>
                    </a:lnTo>
                    <a:lnTo>
                      <a:pt x="412" y="392"/>
                    </a:lnTo>
                    <a:lnTo>
                      <a:pt x="412" y="390"/>
                    </a:lnTo>
                    <a:lnTo>
                      <a:pt x="415" y="390"/>
                    </a:lnTo>
                    <a:lnTo>
                      <a:pt x="417" y="388"/>
                    </a:lnTo>
                    <a:lnTo>
                      <a:pt x="417" y="388"/>
                    </a:lnTo>
                    <a:lnTo>
                      <a:pt x="419" y="388"/>
                    </a:lnTo>
                    <a:lnTo>
                      <a:pt x="419" y="388"/>
                    </a:lnTo>
                    <a:lnTo>
                      <a:pt x="419" y="385"/>
                    </a:lnTo>
                    <a:lnTo>
                      <a:pt x="426" y="381"/>
                    </a:lnTo>
                    <a:lnTo>
                      <a:pt x="426" y="381"/>
                    </a:lnTo>
                    <a:lnTo>
                      <a:pt x="426" y="379"/>
                    </a:lnTo>
                    <a:lnTo>
                      <a:pt x="426" y="377"/>
                    </a:lnTo>
                    <a:lnTo>
                      <a:pt x="428" y="372"/>
                    </a:lnTo>
                    <a:lnTo>
                      <a:pt x="428" y="372"/>
                    </a:lnTo>
                    <a:lnTo>
                      <a:pt x="428" y="370"/>
                    </a:lnTo>
                    <a:lnTo>
                      <a:pt x="430" y="368"/>
                    </a:lnTo>
                    <a:lnTo>
                      <a:pt x="430" y="368"/>
                    </a:lnTo>
                    <a:lnTo>
                      <a:pt x="435" y="363"/>
                    </a:lnTo>
                    <a:lnTo>
                      <a:pt x="435" y="363"/>
                    </a:lnTo>
                    <a:lnTo>
                      <a:pt x="435" y="363"/>
                    </a:lnTo>
                    <a:lnTo>
                      <a:pt x="437" y="361"/>
                    </a:lnTo>
                    <a:lnTo>
                      <a:pt x="437" y="361"/>
                    </a:lnTo>
                    <a:lnTo>
                      <a:pt x="437" y="361"/>
                    </a:lnTo>
                    <a:lnTo>
                      <a:pt x="439" y="359"/>
                    </a:lnTo>
                    <a:lnTo>
                      <a:pt x="439" y="359"/>
                    </a:lnTo>
                    <a:lnTo>
                      <a:pt x="439" y="357"/>
                    </a:lnTo>
                    <a:lnTo>
                      <a:pt x="439" y="357"/>
                    </a:lnTo>
                    <a:lnTo>
                      <a:pt x="441" y="352"/>
                    </a:lnTo>
                    <a:lnTo>
                      <a:pt x="441" y="352"/>
                    </a:lnTo>
                    <a:lnTo>
                      <a:pt x="446" y="350"/>
                    </a:lnTo>
                    <a:lnTo>
                      <a:pt x="446" y="350"/>
                    </a:lnTo>
                    <a:lnTo>
                      <a:pt x="448" y="348"/>
                    </a:lnTo>
                    <a:lnTo>
                      <a:pt x="448" y="346"/>
                    </a:lnTo>
                    <a:lnTo>
                      <a:pt x="450" y="346"/>
                    </a:lnTo>
                    <a:lnTo>
                      <a:pt x="450" y="343"/>
                    </a:lnTo>
                    <a:lnTo>
                      <a:pt x="448" y="343"/>
                    </a:lnTo>
                    <a:lnTo>
                      <a:pt x="448" y="343"/>
                    </a:lnTo>
                    <a:lnTo>
                      <a:pt x="443" y="337"/>
                    </a:lnTo>
                    <a:lnTo>
                      <a:pt x="443" y="334"/>
                    </a:lnTo>
                    <a:lnTo>
                      <a:pt x="446" y="334"/>
                    </a:lnTo>
                    <a:lnTo>
                      <a:pt x="446" y="334"/>
                    </a:lnTo>
                    <a:lnTo>
                      <a:pt x="446" y="334"/>
                    </a:lnTo>
                    <a:lnTo>
                      <a:pt x="446" y="334"/>
                    </a:lnTo>
                    <a:lnTo>
                      <a:pt x="446" y="334"/>
                    </a:lnTo>
                    <a:lnTo>
                      <a:pt x="446" y="334"/>
                    </a:lnTo>
                    <a:lnTo>
                      <a:pt x="446" y="332"/>
                    </a:lnTo>
                    <a:lnTo>
                      <a:pt x="446" y="332"/>
                    </a:lnTo>
                    <a:lnTo>
                      <a:pt x="448" y="332"/>
                    </a:lnTo>
                    <a:lnTo>
                      <a:pt x="448" y="332"/>
                    </a:lnTo>
                    <a:lnTo>
                      <a:pt x="448" y="332"/>
                    </a:lnTo>
                    <a:lnTo>
                      <a:pt x="450" y="332"/>
                    </a:lnTo>
                    <a:lnTo>
                      <a:pt x="450" y="332"/>
                    </a:lnTo>
                    <a:lnTo>
                      <a:pt x="452" y="332"/>
                    </a:lnTo>
                    <a:lnTo>
                      <a:pt x="454" y="332"/>
                    </a:lnTo>
                    <a:lnTo>
                      <a:pt x="454" y="330"/>
                    </a:lnTo>
                    <a:lnTo>
                      <a:pt x="457" y="328"/>
                    </a:lnTo>
                    <a:lnTo>
                      <a:pt x="457" y="326"/>
                    </a:lnTo>
                    <a:lnTo>
                      <a:pt x="461" y="321"/>
                    </a:lnTo>
                    <a:lnTo>
                      <a:pt x="463" y="317"/>
                    </a:lnTo>
                    <a:lnTo>
                      <a:pt x="463" y="314"/>
                    </a:lnTo>
                    <a:lnTo>
                      <a:pt x="461" y="308"/>
                    </a:lnTo>
                    <a:lnTo>
                      <a:pt x="461" y="306"/>
                    </a:lnTo>
                    <a:lnTo>
                      <a:pt x="463" y="303"/>
                    </a:lnTo>
                    <a:lnTo>
                      <a:pt x="463" y="303"/>
                    </a:lnTo>
                    <a:lnTo>
                      <a:pt x="466" y="301"/>
                    </a:lnTo>
                    <a:lnTo>
                      <a:pt x="468" y="301"/>
                    </a:lnTo>
                    <a:lnTo>
                      <a:pt x="468" y="301"/>
                    </a:lnTo>
                    <a:lnTo>
                      <a:pt x="468" y="301"/>
                    </a:lnTo>
                    <a:lnTo>
                      <a:pt x="468" y="299"/>
                    </a:lnTo>
                    <a:lnTo>
                      <a:pt x="470" y="295"/>
                    </a:lnTo>
                    <a:lnTo>
                      <a:pt x="472" y="292"/>
                    </a:lnTo>
                    <a:lnTo>
                      <a:pt x="472" y="292"/>
                    </a:lnTo>
                    <a:lnTo>
                      <a:pt x="474" y="292"/>
                    </a:lnTo>
                    <a:lnTo>
                      <a:pt x="479" y="286"/>
                    </a:lnTo>
                    <a:lnTo>
                      <a:pt x="479" y="286"/>
                    </a:lnTo>
                    <a:lnTo>
                      <a:pt x="479" y="277"/>
                    </a:lnTo>
                    <a:lnTo>
                      <a:pt x="479" y="272"/>
                    </a:lnTo>
                    <a:lnTo>
                      <a:pt x="481" y="270"/>
                    </a:lnTo>
                    <a:lnTo>
                      <a:pt x="481" y="268"/>
                    </a:lnTo>
                    <a:lnTo>
                      <a:pt x="483" y="264"/>
                    </a:lnTo>
                    <a:lnTo>
                      <a:pt x="483" y="264"/>
                    </a:lnTo>
                    <a:lnTo>
                      <a:pt x="483" y="261"/>
                    </a:lnTo>
                    <a:lnTo>
                      <a:pt x="488" y="261"/>
                    </a:lnTo>
                    <a:lnTo>
                      <a:pt x="492" y="257"/>
                    </a:lnTo>
                    <a:lnTo>
                      <a:pt x="494" y="255"/>
                    </a:lnTo>
                    <a:lnTo>
                      <a:pt x="497" y="250"/>
                    </a:lnTo>
                    <a:lnTo>
                      <a:pt x="497" y="248"/>
                    </a:lnTo>
                    <a:lnTo>
                      <a:pt x="501" y="246"/>
                    </a:lnTo>
                    <a:lnTo>
                      <a:pt x="501" y="244"/>
                    </a:lnTo>
                    <a:lnTo>
                      <a:pt x="505" y="241"/>
                    </a:lnTo>
                    <a:lnTo>
                      <a:pt x="516" y="239"/>
                    </a:lnTo>
                    <a:lnTo>
                      <a:pt x="516" y="239"/>
                    </a:lnTo>
                    <a:lnTo>
                      <a:pt x="519" y="237"/>
                    </a:lnTo>
                    <a:lnTo>
                      <a:pt x="521" y="235"/>
                    </a:lnTo>
                    <a:lnTo>
                      <a:pt x="523" y="230"/>
                    </a:lnTo>
                    <a:lnTo>
                      <a:pt x="525" y="224"/>
                    </a:lnTo>
                    <a:lnTo>
                      <a:pt x="525" y="219"/>
                    </a:lnTo>
                    <a:lnTo>
                      <a:pt x="525" y="208"/>
                    </a:lnTo>
                    <a:lnTo>
                      <a:pt x="523" y="197"/>
                    </a:lnTo>
                    <a:lnTo>
                      <a:pt x="523" y="195"/>
                    </a:lnTo>
                    <a:lnTo>
                      <a:pt x="523" y="193"/>
                    </a:lnTo>
                    <a:lnTo>
                      <a:pt x="525" y="190"/>
                    </a:lnTo>
                    <a:lnTo>
                      <a:pt x="525" y="188"/>
                    </a:lnTo>
                    <a:lnTo>
                      <a:pt x="525" y="184"/>
                    </a:lnTo>
                    <a:lnTo>
                      <a:pt x="525" y="184"/>
                    </a:lnTo>
                    <a:lnTo>
                      <a:pt x="528" y="184"/>
                    </a:lnTo>
                    <a:lnTo>
                      <a:pt x="528" y="184"/>
                    </a:lnTo>
                    <a:lnTo>
                      <a:pt x="528" y="184"/>
                    </a:lnTo>
                    <a:lnTo>
                      <a:pt x="530" y="184"/>
                    </a:lnTo>
                    <a:lnTo>
                      <a:pt x="530" y="182"/>
                    </a:lnTo>
                    <a:lnTo>
                      <a:pt x="530" y="179"/>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1B8F5818-FF3A-FDAF-3CC3-EE964FF8261D}"/>
                  </a:ext>
                </a:extLst>
              </p:cNvPr>
              <p:cNvSpPr>
                <a:spLocks/>
              </p:cNvSpPr>
              <p:nvPr/>
            </p:nvSpPr>
            <p:spPr bwMode="auto">
              <a:xfrm>
                <a:off x="2412441" y="2344737"/>
                <a:ext cx="1327151" cy="1269999"/>
              </a:xfrm>
              <a:custGeom>
                <a:avLst/>
                <a:gdLst>
                  <a:gd name="T0" fmla="*/ 355 w 836"/>
                  <a:gd name="T1" fmla="*/ 149 h 800"/>
                  <a:gd name="T2" fmla="*/ 333 w 836"/>
                  <a:gd name="T3" fmla="*/ 126 h 800"/>
                  <a:gd name="T4" fmla="*/ 295 w 836"/>
                  <a:gd name="T5" fmla="*/ 95 h 800"/>
                  <a:gd name="T6" fmla="*/ 291 w 836"/>
                  <a:gd name="T7" fmla="*/ 73 h 800"/>
                  <a:gd name="T8" fmla="*/ 277 w 836"/>
                  <a:gd name="T9" fmla="*/ 38 h 800"/>
                  <a:gd name="T10" fmla="*/ 251 w 836"/>
                  <a:gd name="T11" fmla="*/ 11 h 800"/>
                  <a:gd name="T12" fmla="*/ 240 w 836"/>
                  <a:gd name="T13" fmla="*/ 40 h 800"/>
                  <a:gd name="T14" fmla="*/ 235 w 836"/>
                  <a:gd name="T15" fmla="*/ 78 h 800"/>
                  <a:gd name="T16" fmla="*/ 11 w 836"/>
                  <a:gd name="T17" fmla="*/ 115 h 800"/>
                  <a:gd name="T18" fmla="*/ 5 w 836"/>
                  <a:gd name="T19" fmla="*/ 151 h 800"/>
                  <a:gd name="T20" fmla="*/ 5 w 836"/>
                  <a:gd name="T21" fmla="*/ 177 h 800"/>
                  <a:gd name="T22" fmla="*/ 5 w 836"/>
                  <a:gd name="T23" fmla="*/ 211 h 800"/>
                  <a:gd name="T24" fmla="*/ 11 w 836"/>
                  <a:gd name="T25" fmla="*/ 248 h 800"/>
                  <a:gd name="T26" fmla="*/ 89 w 836"/>
                  <a:gd name="T27" fmla="*/ 275 h 800"/>
                  <a:gd name="T28" fmla="*/ 118 w 836"/>
                  <a:gd name="T29" fmla="*/ 279 h 800"/>
                  <a:gd name="T30" fmla="*/ 118 w 836"/>
                  <a:gd name="T31" fmla="*/ 310 h 800"/>
                  <a:gd name="T32" fmla="*/ 124 w 836"/>
                  <a:gd name="T33" fmla="*/ 346 h 800"/>
                  <a:gd name="T34" fmla="*/ 116 w 836"/>
                  <a:gd name="T35" fmla="*/ 412 h 800"/>
                  <a:gd name="T36" fmla="*/ 91 w 836"/>
                  <a:gd name="T37" fmla="*/ 450 h 800"/>
                  <a:gd name="T38" fmla="*/ 89 w 836"/>
                  <a:gd name="T39" fmla="*/ 490 h 800"/>
                  <a:gd name="T40" fmla="*/ 87 w 836"/>
                  <a:gd name="T41" fmla="*/ 516 h 800"/>
                  <a:gd name="T42" fmla="*/ 102 w 836"/>
                  <a:gd name="T43" fmla="*/ 605 h 800"/>
                  <a:gd name="T44" fmla="*/ 238 w 836"/>
                  <a:gd name="T45" fmla="*/ 667 h 800"/>
                  <a:gd name="T46" fmla="*/ 235 w 836"/>
                  <a:gd name="T47" fmla="*/ 727 h 800"/>
                  <a:gd name="T48" fmla="*/ 260 w 836"/>
                  <a:gd name="T49" fmla="*/ 756 h 800"/>
                  <a:gd name="T50" fmla="*/ 288 w 836"/>
                  <a:gd name="T51" fmla="*/ 778 h 800"/>
                  <a:gd name="T52" fmla="*/ 302 w 836"/>
                  <a:gd name="T53" fmla="*/ 787 h 800"/>
                  <a:gd name="T54" fmla="*/ 308 w 836"/>
                  <a:gd name="T55" fmla="*/ 789 h 800"/>
                  <a:gd name="T56" fmla="*/ 342 w 836"/>
                  <a:gd name="T57" fmla="*/ 765 h 800"/>
                  <a:gd name="T58" fmla="*/ 353 w 836"/>
                  <a:gd name="T59" fmla="*/ 751 h 800"/>
                  <a:gd name="T60" fmla="*/ 386 w 836"/>
                  <a:gd name="T61" fmla="*/ 745 h 800"/>
                  <a:gd name="T62" fmla="*/ 413 w 836"/>
                  <a:gd name="T63" fmla="*/ 740 h 800"/>
                  <a:gd name="T64" fmla="*/ 444 w 836"/>
                  <a:gd name="T65" fmla="*/ 756 h 800"/>
                  <a:gd name="T66" fmla="*/ 501 w 836"/>
                  <a:gd name="T67" fmla="*/ 767 h 800"/>
                  <a:gd name="T68" fmla="*/ 530 w 836"/>
                  <a:gd name="T69" fmla="*/ 771 h 800"/>
                  <a:gd name="T70" fmla="*/ 572 w 836"/>
                  <a:gd name="T71" fmla="*/ 747 h 800"/>
                  <a:gd name="T72" fmla="*/ 570 w 836"/>
                  <a:gd name="T73" fmla="*/ 776 h 800"/>
                  <a:gd name="T74" fmla="*/ 601 w 836"/>
                  <a:gd name="T75" fmla="*/ 798 h 800"/>
                  <a:gd name="T76" fmla="*/ 616 w 836"/>
                  <a:gd name="T77" fmla="*/ 758 h 800"/>
                  <a:gd name="T78" fmla="*/ 630 w 836"/>
                  <a:gd name="T79" fmla="*/ 727 h 800"/>
                  <a:gd name="T80" fmla="*/ 656 w 836"/>
                  <a:gd name="T81" fmla="*/ 689 h 800"/>
                  <a:gd name="T82" fmla="*/ 661 w 836"/>
                  <a:gd name="T83" fmla="*/ 665 h 800"/>
                  <a:gd name="T84" fmla="*/ 685 w 836"/>
                  <a:gd name="T85" fmla="*/ 645 h 800"/>
                  <a:gd name="T86" fmla="*/ 721 w 836"/>
                  <a:gd name="T87" fmla="*/ 625 h 800"/>
                  <a:gd name="T88" fmla="*/ 732 w 836"/>
                  <a:gd name="T89" fmla="*/ 592 h 800"/>
                  <a:gd name="T90" fmla="*/ 758 w 836"/>
                  <a:gd name="T91" fmla="*/ 570 h 800"/>
                  <a:gd name="T92" fmla="*/ 778 w 836"/>
                  <a:gd name="T93" fmla="*/ 543 h 800"/>
                  <a:gd name="T94" fmla="*/ 780 w 836"/>
                  <a:gd name="T95" fmla="*/ 523 h 800"/>
                  <a:gd name="T96" fmla="*/ 791 w 836"/>
                  <a:gd name="T97" fmla="*/ 501 h 800"/>
                  <a:gd name="T98" fmla="*/ 791 w 836"/>
                  <a:gd name="T99" fmla="*/ 477 h 800"/>
                  <a:gd name="T100" fmla="*/ 800 w 836"/>
                  <a:gd name="T101" fmla="*/ 457 h 800"/>
                  <a:gd name="T102" fmla="*/ 811 w 836"/>
                  <a:gd name="T103" fmla="*/ 434 h 800"/>
                  <a:gd name="T104" fmla="*/ 814 w 836"/>
                  <a:gd name="T105" fmla="*/ 421 h 800"/>
                  <a:gd name="T106" fmla="*/ 811 w 836"/>
                  <a:gd name="T107" fmla="*/ 406 h 800"/>
                  <a:gd name="T108" fmla="*/ 805 w 836"/>
                  <a:gd name="T109" fmla="*/ 390 h 800"/>
                  <a:gd name="T110" fmla="*/ 807 w 836"/>
                  <a:gd name="T111" fmla="*/ 379 h 800"/>
                  <a:gd name="T112" fmla="*/ 805 w 836"/>
                  <a:gd name="T113" fmla="*/ 344 h 800"/>
                  <a:gd name="T114" fmla="*/ 805 w 836"/>
                  <a:gd name="T115" fmla="*/ 330 h 800"/>
                  <a:gd name="T116" fmla="*/ 807 w 836"/>
                  <a:gd name="T117" fmla="*/ 315 h 800"/>
                  <a:gd name="T118" fmla="*/ 805 w 836"/>
                  <a:gd name="T119" fmla="*/ 286 h 800"/>
                  <a:gd name="T120" fmla="*/ 809 w 836"/>
                  <a:gd name="T121" fmla="*/ 262 h 800"/>
                  <a:gd name="T122" fmla="*/ 814 w 836"/>
                  <a:gd name="T123" fmla="*/ 242 h 800"/>
                  <a:gd name="T124" fmla="*/ 827 w 836"/>
                  <a:gd name="T125" fmla="*/ 20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6" h="800">
                    <a:moveTo>
                      <a:pt x="767" y="182"/>
                    </a:moveTo>
                    <a:lnTo>
                      <a:pt x="758" y="180"/>
                    </a:lnTo>
                    <a:lnTo>
                      <a:pt x="479" y="164"/>
                    </a:lnTo>
                    <a:lnTo>
                      <a:pt x="379" y="157"/>
                    </a:lnTo>
                    <a:lnTo>
                      <a:pt x="379" y="157"/>
                    </a:lnTo>
                    <a:lnTo>
                      <a:pt x="377" y="157"/>
                    </a:lnTo>
                    <a:lnTo>
                      <a:pt x="373" y="155"/>
                    </a:lnTo>
                    <a:lnTo>
                      <a:pt x="370" y="153"/>
                    </a:lnTo>
                    <a:lnTo>
                      <a:pt x="370" y="153"/>
                    </a:lnTo>
                    <a:lnTo>
                      <a:pt x="366" y="151"/>
                    </a:lnTo>
                    <a:lnTo>
                      <a:pt x="366" y="151"/>
                    </a:lnTo>
                    <a:lnTo>
                      <a:pt x="364" y="151"/>
                    </a:lnTo>
                    <a:lnTo>
                      <a:pt x="364" y="151"/>
                    </a:lnTo>
                    <a:lnTo>
                      <a:pt x="364" y="151"/>
                    </a:lnTo>
                    <a:lnTo>
                      <a:pt x="362" y="151"/>
                    </a:lnTo>
                    <a:lnTo>
                      <a:pt x="362" y="151"/>
                    </a:lnTo>
                    <a:lnTo>
                      <a:pt x="359" y="151"/>
                    </a:lnTo>
                    <a:lnTo>
                      <a:pt x="359" y="151"/>
                    </a:lnTo>
                    <a:lnTo>
                      <a:pt x="357" y="151"/>
                    </a:lnTo>
                    <a:lnTo>
                      <a:pt x="355" y="151"/>
                    </a:lnTo>
                    <a:lnTo>
                      <a:pt x="355" y="151"/>
                    </a:lnTo>
                    <a:lnTo>
                      <a:pt x="355" y="151"/>
                    </a:lnTo>
                    <a:lnTo>
                      <a:pt x="355" y="149"/>
                    </a:lnTo>
                    <a:lnTo>
                      <a:pt x="355" y="144"/>
                    </a:lnTo>
                    <a:lnTo>
                      <a:pt x="353" y="144"/>
                    </a:lnTo>
                    <a:lnTo>
                      <a:pt x="353" y="144"/>
                    </a:lnTo>
                    <a:lnTo>
                      <a:pt x="353" y="142"/>
                    </a:lnTo>
                    <a:lnTo>
                      <a:pt x="353" y="142"/>
                    </a:lnTo>
                    <a:lnTo>
                      <a:pt x="351" y="142"/>
                    </a:lnTo>
                    <a:lnTo>
                      <a:pt x="346" y="140"/>
                    </a:lnTo>
                    <a:lnTo>
                      <a:pt x="344" y="140"/>
                    </a:lnTo>
                    <a:lnTo>
                      <a:pt x="342" y="140"/>
                    </a:lnTo>
                    <a:lnTo>
                      <a:pt x="342" y="140"/>
                    </a:lnTo>
                    <a:lnTo>
                      <a:pt x="342" y="140"/>
                    </a:lnTo>
                    <a:lnTo>
                      <a:pt x="339" y="140"/>
                    </a:lnTo>
                    <a:lnTo>
                      <a:pt x="339" y="140"/>
                    </a:lnTo>
                    <a:lnTo>
                      <a:pt x="337" y="140"/>
                    </a:lnTo>
                    <a:lnTo>
                      <a:pt x="335" y="137"/>
                    </a:lnTo>
                    <a:lnTo>
                      <a:pt x="335" y="137"/>
                    </a:lnTo>
                    <a:lnTo>
                      <a:pt x="335" y="137"/>
                    </a:lnTo>
                    <a:lnTo>
                      <a:pt x="335" y="135"/>
                    </a:lnTo>
                    <a:lnTo>
                      <a:pt x="335" y="131"/>
                    </a:lnTo>
                    <a:lnTo>
                      <a:pt x="335" y="129"/>
                    </a:lnTo>
                    <a:lnTo>
                      <a:pt x="333" y="126"/>
                    </a:lnTo>
                    <a:lnTo>
                      <a:pt x="333" y="126"/>
                    </a:lnTo>
                    <a:lnTo>
                      <a:pt x="333" y="126"/>
                    </a:lnTo>
                    <a:lnTo>
                      <a:pt x="326" y="124"/>
                    </a:lnTo>
                    <a:lnTo>
                      <a:pt x="326" y="122"/>
                    </a:lnTo>
                    <a:lnTo>
                      <a:pt x="326" y="122"/>
                    </a:lnTo>
                    <a:lnTo>
                      <a:pt x="324" y="122"/>
                    </a:lnTo>
                    <a:lnTo>
                      <a:pt x="317" y="120"/>
                    </a:lnTo>
                    <a:lnTo>
                      <a:pt x="317" y="118"/>
                    </a:lnTo>
                    <a:lnTo>
                      <a:pt x="313" y="115"/>
                    </a:lnTo>
                    <a:lnTo>
                      <a:pt x="313" y="115"/>
                    </a:lnTo>
                    <a:lnTo>
                      <a:pt x="313" y="113"/>
                    </a:lnTo>
                    <a:lnTo>
                      <a:pt x="313" y="113"/>
                    </a:lnTo>
                    <a:lnTo>
                      <a:pt x="313" y="113"/>
                    </a:lnTo>
                    <a:lnTo>
                      <a:pt x="308" y="111"/>
                    </a:lnTo>
                    <a:lnTo>
                      <a:pt x="306" y="109"/>
                    </a:lnTo>
                    <a:lnTo>
                      <a:pt x="304" y="106"/>
                    </a:lnTo>
                    <a:lnTo>
                      <a:pt x="304" y="106"/>
                    </a:lnTo>
                    <a:lnTo>
                      <a:pt x="302" y="106"/>
                    </a:lnTo>
                    <a:lnTo>
                      <a:pt x="297" y="104"/>
                    </a:lnTo>
                    <a:lnTo>
                      <a:pt x="297" y="104"/>
                    </a:lnTo>
                    <a:lnTo>
                      <a:pt x="297" y="102"/>
                    </a:lnTo>
                    <a:lnTo>
                      <a:pt x="297" y="100"/>
                    </a:lnTo>
                    <a:lnTo>
                      <a:pt x="297" y="100"/>
                    </a:lnTo>
                    <a:lnTo>
                      <a:pt x="295" y="98"/>
                    </a:lnTo>
                    <a:lnTo>
                      <a:pt x="295" y="95"/>
                    </a:lnTo>
                    <a:lnTo>
                      <a:pt x="295" y="95"/>
                    </a:lnTo>
                    <a:lnTo>
                      <a:pt x="295" y="95"/>
                    </a:lnTo>
                    <a:lnTo>
                      <a:pt x="293" y="93"/>
                    </a:lnTo>
                    <a:lnTo>
                      <a:pt x="293" y="93"/>
                    </a:lnTo>
                    <a:lnTo>
                      <a:pt x="293" y="93"/>
                    </a:lnTo>
                    <a:lnTo>
                      <a:pt x="293" y="91"/>
                    </a:lnTo>
                    <a:lnTo>
                      <a:pt x="293" y="91"/>
                    </a:lnTo>
                    <a:lnTo>
                      <a:pt x="293" y="89"/>
                    </a:lnTo>
                    <a:lnTo>
                      <a:pt x="293" y="86"/>
                    </a:lnTo>
                    <a:lnTo>
                      <a:pt x="293" y="86"/>
                    </a:lnTo>
                    <a:lnTo>
                      <a:pt x="293" y="86"/>
                    </a:lnTo>
                    <a:lnTo>
                      <a:pt x="293" y="84"/>
                    </a:lnTo>
                    <a:lnTo>
                      <a:pt x="293" y="84"/>
                    </a:lnTo>
                    <a:lnTo>
                      <a:pt x="293" y="84"/>
                    </a:lnTo>
                    <a:lnTo>
                      <a:pt x="291" y="82"/>
                    </a:lnTo>
                    <a:lnTo>
                      <a:pt x="291" y="82"/>
                    </a:lnTo>
                    <a:lnTo>
                      <a:pt x="291" y="80"/>
                    </a:lnTo>
                    <a:lnTo>
                      <a:pt x="291" y="80"/>
                    </a:lnTo>
                    <a:lnTo>
                      <a:pt x="291" y="80"/>
                    </a:lnTo>
                    <a:lnTo>
                      <a:pt x="291" y="78"/>
                    </a:lnTo>
                    <a:lnTo>
                      <a:pt x="291" y="78"/>
                    </a:lnTo>
                    <a:lnTo>
                      <a:pt x="291" y="73"/>
                    </a:lnTo>
                    <a:lnTo>
                      <a:pt x="291" y="73"/>
                    </a:lnTo>
                    <a:lnTo>
                      <a:pt x="291" y="71"/>
                    </a:lnTo>
                    <a:lnTo>
                      <a:pt x="291" y="71"/>
                    </a:lnTo>
                    <a:lnTo>
                      <a:pt x="293" y="69"/>
                    </a:lnTo>
                    <a:lnTo>
                      <a:pt x="293" y="67"/>
                    </a:lnTo>
                    <a:lnTo>
                      <a:pt x="293" y="64"/>
                    </a:lnTo>
                    <a:lnTo>
                      <a:pt x="293" y="64"/>
                    </a:lnTo>
                    <a:lnTo>
                      <a:pt x="293" y="62"/>
                    </a:lnTo>
                    <a:lnTo>
                      <a:pt x="288" y="60"/>
                    </a:lnTo>
                    <a:lnTo>
                      <a:pt x="288" y="60"/>
                    </a:lnTo>
                    <a:lnTo>
                      <a:pt x="288" y="58"/>
                    </a:lnTo>
                    <a:lnTo>
                      <a:pt x="286" y="58"/>
                    </a:lnTo>
                    <a:lnTo>
                      <a:pt x="286" y="55"/>
                    </a:lnTo>
                    <a:lnTo>
                      <a:pt x="286" y="55"/>
                    </a:lnTo>
                    <a:lnTo>
                      <a:pt x="282" y="51"/>
                    </a:lnTo>
                    <a:lnTo>
                      <a:pt x="282" y="51"/>
                    </a:lnTo>
                    <a:lnTo>
                      <a:pt x="282" y="51"/>
                    </a:lnTo>
                    <a:lnTo>
                      <a:pt x="282" y="49"/>
                    </a:lnTo>
                    <a:lnTo>
                      <a:pt x="282" y="47"/>
                    </a:lnTo>
                    <a:lnTo>
                      <a:pt x="280" y="44"/>
                    </a:lnTo>
                    <a:lnTo>
                      <a:pt x="280" y="42"/>
                    </a:lnTo>
                    <a:lnTo>
                      <a:pt x="280" y="42"/>
                    </a:lnTo>
                    <a:lnTo>
                      <a:pt x="280" y="40"/>
                    </a:lnTo>
                    <a:lnTo>
                      <a:pt x="277" y="38"/>
                    </a:lnTo>
                    <a:lnTo>
                      <a:pt x="277" y="36"/>
                    </a:lnTo>
                    <a:lnTo>
                      <a:pt x="275" y="31"/>
                    </a:lnTo>
                    <a:lnTo>
                      <a:pt x="275" y="27"/>
                    </a:lnTo>
                    <a:lnTo>
                      <a:pt x="273" y="24"/>
                    </a:lnTo>
                    <a:lnTo>
                      <a:pt x="273" y="24"/>
                    </a:lnTo>
                    <a:lnTo>
                      <a:pt x="271" y="22"/>
                    </a:lnTo>
                    <a:lnTo>
                      <a:pt x="271" y="20"/>
                    </a:lnTo>
                    <a:lnTo>
                      <a:pt x="271" y="20"/>
                    </a:lnTo>
                    <a:lnTo>
                      <a:pt x="269" y="18"/>
                    </a:lnTo>
                    <a:lnTo>
                      <a:pt x="269" y="13"/>
                    </a:lnTo>
                    <a:lnTo>
                      <a:pt x="262" y="4"/>
                    </a:lnTo>
                    <a:lnTo>
                      <a:pt x="257" y="0"/>
                    </a:lnTo>
                    <a:lnTo>
                      <a:pt x="255" y="0"/>
                    </a:lnTo>
                    <a:lnTo>
                      <a:pt x="253" y="2"/>
                    </a:lnTo>
                    <a:lnTo>
                      <a:pt x="253" y="4"/>
                    </a:lnTo>
                    <a:lnTo>
                      <a:pt x="251" y="4"/>
                    </a:lnTo>
                    <a:lnTo>
                      <a:pt x="251" y="7"/>
                    </a:lnTo>
                    <a:lnTo>
                      <a:pt x="251" y="7"/>
                    </a:lnTo>
                    <a:lnTo>
                      <a:pt x="251" y="7"/>
                    </a:lnTo>
                    <a:lnTo>
                      <a:pt x="251" y="9"/>
                    </a:lnTo>
                    <a:lnTo>
                      <a:pt x="251" y="9"/>
                    </a:lnTo>
                    <a:lnTo>
                      <a:pt x="251" y="11"/>
                    </a:lnTo>
                    <a:lnTo>
                      <a:pt x="251" y="11"/>
                    </a:lnTo>
                    <a:lnTo>
                      <a:pt x="251" y="11"/>
                    </a:lnTo>
                    <a:lnTo>
                      <a:pt x="251" y="13"/>
                    </a:lnTo>
                    <a:lnTo>
                      <a:pt x="251" y="16"/>
                    </a:lnTo>
                    <a:lnTo>
                      <a:pt x="251" y="16"/>
                    </a:lnTo>
                    <a:lnTo>
                      <a:pt x="251" y="16"/>
                    </a:lnTo>
                    <a:lnTo>
                      <a:pt x="251" y="18"/>
                    </a:lnTo>
                    <a:lnTo>
                      <a:pt x="251" y="18"/>
                    </a:lnTo>
                    <a:lnTo>
                      <a:pt x="251" y="20"/>
                    </a:lnTo>
                    <a:lnTo>
                      <a:pt x="251" y="20"/>
                    </a:lnTo>
                    <a:lnTo>
                      <a:pt x="249" y="22"/>
                    </a:lnTo>
                    <a:lnTo>
                      <a:pt x="246" y="24"/>
                    </a:lnTo>
                    <a:lnTo>
                      <a:pt x="246" y="24"/>
                    </a:lnTo>
                    <a:lnTo>
                      <a:pt x="244" y="29"/>
                    </a:lnTo>
                    <a:lnTo>
                      <a:pt x="244" y="29"/>
                    </a:lnTo>
                    <a:lnTo>
                      <a:pt x="242" y="31"/>
                    </a:lnTo>
                    <a:lnTo>
                      <a:pt x="240" y="31"/>
                    </a:lnTo>
                    <a:lnTo>
                      <a:pt x="240" y="33"/>
                    </a:lnTo>
                    <a:lnTo>
                      <a:pt x="240" y="33"/>
                    </a:lnTo>
                    <a:lnTo>
                      <a:pt x="240" y="36"/>
                    </a:lnTo>
                    <a:lnTo>
                      <a:pt x="240" y="36"/>
                    </a:lnTo>
                    <a:lnTo>
                      <a:pt x="240" y="36"/>
                    </a:lnTo>
                    <a:lnTo>
                      <a:pt x="240" y="38"/>
                    </a:lnTo>
                    <a:lnTo>
                      <a:pt x="240" y="40"/>
                    </a:lnTo>
                    <a:lnTo>
                      <a:pt x="240" y="40"/>
                    </a:lnTo>
                    <a:lnTo>
                      <a:pt x="240" y="42"/>
                    </a:lnTo>
                    <a:lnTo>
                      <a:pt x="242" y="44"/>
                    </a:lnTo>
                    <a:lnTo>
                      <a:pt x="242" y="49"/>
                    </a:lnTo>
                    <a:lnTo>
                      <a:pt x="244" y="53"/>
                    </a:lnTo>
                    <a:lnTo>
                      <a:pt x="244" y="55"/>
                    </a:lnTo>
                    <a:lnTo>
                      <a:pt x="244" y="55"/>
                    </a:lnTo>
                    <a:lnTo>
                      <a:pt x="244" y="58"/>
                    </a:lnTo>
                    <a:lnTo>
                      <a:pt x="242" y="64"/>
                    </a:lnTo>
                    <a:lnTo>
                      <a:pt x="242" y="64"/>
                    </a:lnTo>
                    <a:lnTo>
                      <a:pt x="242" y="64"/>
                    </a:lnTo>
                    <a:lnTo>
                      <a:pt x="242" y="67"/>
                    </a:lnTo>
                    <a:lnTo>
                      <a:pt x="242" y="67"/>
                    </a:lnTo>
                    <a:lnTo>
                      <a:pt x="242" y="67"/>
                    </a:lnTo>
                    <a:lnTo>
                      <a:pt x="240" y="69"/>
                    </a:lnTo>
                    <a:lnTo>
                      <a:pt x="240" y="71"/>
                    </a:lnTo>
                    <a:lnTo>
                      <a:pt x="240" y="71"/>
                    </a:lnTo>
                    <a:lnTo>
                      <a:pt x="238" y="73"/>
                    </a:lnTo>
                    <a:lnTo>
                      <a:pt x="238" y="75"/>
                    </a:lnTo>
                    <a:lnTo>
                      <a:pt x="238" y="75"/>
                    </a:lnTo>
                    <a:lnTo>
                      <a:pt x="238" y="75"/>
                    </a:lnTo>
                    <a:lnTo>
                      <a:pt x="235" y="78"/>
                    </a:lnTo>
                    <a:lnTo>
                      <a:pt x="235" y="78"/>
                    </a:lnTo>
                    <a:lnTo>
                      <a:pt x="235" y="80"/>
                    </a:lnTo>
                    <a:lnTo>
                      <a:pt x="235" y="80"/>
                    </a:lnTo>
                    <a:lnTo>
                      <a:pt x="235" y="84"/>
                    </a:lnTo>
                    <a:lnTo>
                      <a:pt x="235" y="86"/>
                    </a:lnTo>
                    <a:lnTo>
                      <a:pt x="235" y="86"/>
                    </a:lnTo>
                    <a:lnTo>
                      <a:pt x="235" y="89"/>
                    </a:lnTo>
                    <a:lnTo>
                      <a:pt x="235" y="89"/>
                    </a:lnTo>
                    <a:lnTo>
                      <a:pt x="235" y="89"/>
                    </a:lnTo>
                    <a:lnTo>
                      <a:pt x="233" y="93"/>
                    </a:lnTo>
                    <a:lnTo>
                      <a:pt x="233" y="93"/>
                    </a:lnTo>
                    <a:lnTo>
                      <a:pt x="233" y="100"/>
                    </a:lnTo>
                    <a:lnTo>
                      <a:pt x="231" y="100"/>
                    </a:lnTo>
                    <a:lnTo>
                      <a:pt x="231" y="102"/>
                    </a:lnTo>
                    <a:lnTo>
                      <a:pt x="226" y="104"/>
                    </a:lnTo>
                    <a:lnTo>
                      <a:pt x="0" y="104"/>
                    </a:lnTo>
                    <a:lnTo>
                      <a:pt x="5" y="106"/>
                    </a:lnTo>
                    <a:lnTo>
                      <a:pt x="7" y="109"/>
                    </a:lnTo>
                    <a:lnTo>
                      <a:pt x="9" y="111"/>
                    </a:lnTo>
                    <a:lnTo>
                      <a:pt x="9" y="111"/>
                    </a:lnTo>
                    <a:lnTo>
                      <a:pt x="11" y="113"/>
                    </a:lnTo>
                    <a:lnTo>
                      <a:pt x="11" y="113"/>
                    </a:lnTo>
                    <a:lnTo>
                      <a:pt x="11" y="115"/>
                    </a:lnTo>
                    <a:lnTo>
                      <a:pt x="11" y="115"/>
                    </a:lnTo>
                    <a:lnTo>
                      <a:pt x="7" y="122"/>
                    </a:lnTo>
                    <a:lnTo>
                      <a:pt x="5" y="129"/>
                    </a:lnTo>
                    <a:lnTo>
                      <a:pt x="5" y="129"/>
                    </a:lnTo>
                    <a:lnTo>
                      <a:pt x="5" y="131"/>
                    </a:lnTo>
                    <a:lnTo>
                      <a:pt x="5" y="131"/>
                    </a:lnTo>
                    <a:lnTo>
                      <a:pt x="7" y="137"/>
                    </a:lnTo>
                    <a:lnTo>
                      <a:pt x="7" y="137"/>
                    </a:lnTo>
                    <a:lnTo>
                      <a:pt x="7" y="137"/>
                    </a:lnTo>
                    <a:lnTo>
                      <a:pt x="7" y="140"/>
                    </a:lnTo>
                    <a:lnTo>
                      <a:pt x="7" y="140"/>
                    </a:lnTo>
                    <a:lnTo>
                      <a:pt x="5" y="140"/>
                    </a:lnTo>
                    <a:lnTo>
                      <a:pt x="3" y="140"/>
                    </a:lnTo>
                    <a:lnTo>
                      <a:pt x="3" y="140"/>
                    </a:lnTo>
                    <a:lnTo>
                      <a:pt x="3" y="140"/>
                    </a:lnTo>
                    <a:lnTo>
                      <a:pt x="3" y="142"/>
                    </a:lnTo>
                    <a:lnTo>
                      <a:pt x="3" y="142"/>
                    </a:lnTo>
                    <a:lnTo>
                      <a:pt x="3" y="144"/>
                    </a:lnTo>
                    <a:lnTo>
                      <a:pt x="0" y="146"/>
                    </a:lnTo>
                    <a:lnTo>
                      <a:pt x="3" y="146"/>
                    </a:lnTo>
                    <a:lnTo>
                      <a:pt x="3" y="146"/>
                    </a:lnTo>
                    <a:lnTo>
                      <a:pt x="3" y="149"/>
                    </a:lnTo>
                    <a:lnTo>
                      <a:pt x="5" y="149"/>
                    </a:lnTo>
                    <a:lnTo>
                      <a:pt x="5" y="151"/>
                    </a:lnTo>
                    <a:lnTo>
                      <a:pt x="5" y="151"/>
                    </a:lnTo>
                    <a:lnTo>
                      <a:pt x="7" y="153"/>
                    </a:lnTo>
                    <a:lnTo>
                      <a:pt x="7" y="153"/>
                    </a:lnTo>
                    <a:lnTo>
                      <a:pt x="5" y="155"/>
                    </a:lnTo>
                    <a:lnTo>
                      <a:pt x="7" y="164"/>
                    </a:lnTo>
                    <a:lnTo>
                      <a:pt x="9" y="164"/>
                    </a:lnTo>
                    <a:lnTo>
                      <a:pt x="9" y="166"/>
                    </a:lnTo>
                    <a:lnTo>
                      <a:pt x="9" y="166"/>
                    </a:lnTo>
                    <a:lnTo>
                      <a:pt x="9" y="166"/>
                    </a:lnTo>
                    <a:lnTo>
                      <a:pt x="11" y="168"/>
                    </a:lnTo>
                    <a:lnTo>
                      <a:pt x="11" y="168"/>
                    </a:lnTo>
                    <a:lnTo>
                      <a:pt x="11" y="168"/>
                    </a:lnTo>
                    <a:lnTo>
                      <a:pt x="11" y="171"/>
                    </a:lnTo>
                    <a:lnTo>
                      <a:pt x="9" y="171"/>
                    </a:lnTo>
                    <a:lnTo>
                      <a:pt x="9" y="171"/>
                    </a:lnTo>
                    <a:lnTo>
                      <a:pt x="9" y="171"/>
                    </a:lnTo>
                    <a:lnTo>
                      <a:pt x="9" y="173"/>
                    </a:lnTo>
                    <a:lnTo>
                      <a:pt x="7" y="175"/>
                    </a:lnTo>
                    <a:lnTo>
                      <a:pt x="7" y="175"/>
                    </a:lnTo>
                    <a:lnTo>
                      <a:pt x="5" y="175"/>
                    </a:lnTo>
                    <a:lnTo>
                      <a:pt x="5" y="175"/>
                    </a:lnTo>
                    <a:lnTo>
                      <a:pt x="5" y="175"/>
                    </a:lnTo>
                    <a:lnTo>
                      <a:pt x="5" y="177"/>
                    </a:lnTo>
                    <a:lnTo>
                      <a:pt x="5" y="177"/>
                    </a:lnTo>
                    <a:lnTo>
                      <a:pt x="7" y="177"/>
                    </a:lnTo>
                    <a:lnTo>
                      <a:pt x="7" y="180"/>
                    </a:lnTo>
                    <a:lnTo>
                      <a:pt x="7" y="182"/>
                    </a:lnTo>
                    <a:lnTo>
                      <a:pt x="7" y="182"/>
                    </a:lnTo>
                    <a:lnTo>
                      <a:pt x="9" y="186"/>
                    </a:lnTo>
                    <a:lnTo>
                      <a:pt x="9" y="186"/>
                    </a:lnTo>
                    <a:lnTo>
                      <a:pt x="7" y="188"/>
                    </a:lnTo>
                    <a:lnTo>
                      <a:pt x="7" y="191"/>
                    </a:lnTo>
                    <a:lnTo>
                      <a:pt x="7" y="191"/>
                    </a:lnTo>
                    <a:lnTo>
                      <a:pt x="7" y="193"/>
                    </a:lnTo>
                    <a:lnTo>
                      <a:pt x="7" y="195"/>
                    </a:lnTo>
                    <a:lnTo>
                      <a:pt x="7" y="195"/>
                    </a:lnTo>
                    <a:lnTo>
                      <a:pt x="7" y="195"/>
                    </a:lnTo>
                    <a:lnTo>
                      <a:pt x="5" y="200"/>
                    </a:lnTo>
                    <a:lnTo>
                      <a:pt x="5" y="200"/>
                    </a:lnTo>
                    <a:lnTo>
                      <a:pt x="5" y="202"/>
                    </a:lnTo>
                    <a:lnTo>
                      <a:pt x="5" y="204"/>
                    </a:lnTo>
                    <a:lnTo>
                      <a:pt x="5" y="206"/>
                    </a:lnTo>
                    <a:lnTo>
                      <a:pt x="5" y="206"/>
                    </a:lnTo>
                    <a:lnTo>
                      <a:pt x="5" y="208"/>
                    </a:lnTo>
                    <a:lnTo>
                      <a:pt x="5" y="208"/>
                    </a:lnTo>
                    <a:lnTo>
                      <a:pt x="5" y="211"/>
                    </a:lnTo>
                    <a:lnTo>
                      <a:pt x="5" y="211"/>
                    </a:lnTo>
                    <a:lnTo>
                      <a:pt x="5" y="213"/>
                    </a:lnTo>
                    <a:lnTo>
                      <a:pt x="5" y="215"/>
                    </a:lnTo>
                    <a:lnTo>
                      <a:pt x="5" y="215"/>
                    </a:lnTo>
                    <a:lnTo>
                      <a:pt x="9" y="222"/>
                    </a:lnTo>
                    <a:lnTo>
                      <a:pt x="9" y="224"/>
                    </a:lnTo>
                    <a:lnTo>
                      <a:pt x="9" y="224"/>
                    </a:lnTo>
                    <a:lnTo>
                      <a:pt x="11" y="226"/>
                    </a:lnTo>
                    <a:lnTo>
                      <a:pt x="11" y="226"/>
                    </a:lnTo>
                    <a:lnTo>
                      <a:pt x="11" y="228"/>
                    </a:lnTo>
                    <a:lnTo>
                      <a:pt x="11" y="228"/>
                    </a:lnTo>
                    <a:lnTo>
                      <a:pt x="11" y="231"/>
                    </a:lnTo>
                    <a:lnTo>
                      <a:pt x="11" y="233"/>
                    </a:lnTo>
                    <a:lnTo>
                      <a:pt x="11" y="237"/>
                    </a:lnTo>
                    <a:lnTo>
                      <a:pt x="9" y="242"/>
                    </a:lnTo>
                    <a:lnTo>
                      <a:pt x="9" y="244"/>
                    </a:lnTo>
                    <a:lnTo>
                      <a:pt x="9" y="246"/>
                    </a:lnTo>
                    <a:lnTo>
                      <a:pt x="9" y="248"/>
                    </a:lnTo>
                    <a:lnTo>
                      <a:pt x="9" y="248"/>
                    </a:lnTo>
                    <a:lnTo>
                      <a:pt x="11" y="248"/>
                    </a:lnTo>
                    <a:lnTo>
                      <a:pt x="11" y="248"/>
                    </a:lnTo>
                    <a:lnTo>
                      <a:pt x="11" y="248"/>
                    </a:lnTo>
                    <a:lnTo>
                      <a:pt x="11" y="248"/>
                    </a:lnTo>
                    <a:lnTo>
                      <a:pt x="11" y="250"/>
                    </a:lnTo>
                    <a:lnTo>
                      <a:pt x="11" y="253"/>
                    </a:lnTo>
                    <a:lnTo>
                      <a:pt x="11" y="253"/>
                    </a:lnTo>
                    <a:lnTo>
                      <a:pt x="11" y="253"/>
                    </a:lnTo>
                    <a:lnTo>
                      <a:pt x="9" y="253"/>
                    </a:lnTo>
                    <a:lnTo>
                      <a:pt x="9" y="253"/>
                    </a:lnTo>
                    <a:lnTo>
                      <a:pt x="9" y="253"/>
                    </a:lnTo>
                    <a:lnTo>
                      <a:pt x="9" y="253"/>
                    </a:lnTo>
                    <a:lnTo>
                      <a:pt x="9" y="255"/>
                    </a:lnTo>
                    <a:lnTo>
                      <a:pt x="9" y="255"/>
                    </a:lnTo>
                    <a:lnTo>
                      <a:pt x="9" y="259"/>
                    </a:lnTo>
                    <a:lnTo>
                      <a:pt x="9" y="259"/>
                    </a:lnTo>
                    <a:lnTo>
                      <a:pt x="9" y="262"/>
                    </a:lnTo>
                    <a:lnTo>
                      <a:pt x="7" y="266"/>
                    </a:lnTo>
                    <a:lnTo>
                      <a:pt x="7" y="268"/>
                    </a:lnTo>
                    <a:lnTo>
                      <a:pt x="9" y="268"/>
                    </a:lnTo>
                    <a:lnTo>
                      <a:pt x="11" y="270"/>
                    </a:lnTo>
                    <a:lnTo>
                      <a:pt x="87" y="270"/>
                    </a:lnTo>
                    <a:lnTo>
                      <a:pt x="89" y="270"/>
                    </a:lnTo>
                    <a:lnTo>
                      <a:pt x="87" y="270"/>
                    </a:lnTo>
                    <a:lnTo>
                      <a:pt x="87" y="273"/>
                    </a:lnTo>
                    <a:lnTo>
                      <a:pt x="87" y="273"/>
                    </a:lnTo>
                    <a:lnTo>
                      <a:pt x="89" y="275"/>
                    </a:lnTo>
                    <a:lnTo>
                      <a:pt x="91" y="277"/>
                    </a:lnTo>
                    <a:lnTo>
                      <a:pt x="93" y="279"/>
                    </a:lnTo>
                    <a:lnTo>
                      <a:pt x="93" y="279"/>
                    </a:lnTo>
                    <a:lnTo>
                      <a:pt x="93" y="277"/>
                    </a:lnTo>
                    <a:lnTo>
                      <a:pt x="96" y="277"/>
                    </a:lnTo>
                    <a:lnTo>
                      <a:pt x="98" y="275"/>
                    </a:lnTo>
                    <a:lnTo>
                      <a:pt x="98" y="275"/>
                    </a:lnTo>
                    <a:lnTo>
                      <a:pt x="98" y="275"/>
                    </a:lnTo>
                    <a:lnTo>
                      <a:pt x="100" y="277"/>
                    </a:lnTo>
                    <a:lnTo>
                      <a:pt x="102" y="277"/>
                    </a:lnTo>
                    <a:lnTo>
                      <a:pt x="102" y="277"/>
                    </a:lnTo>
                    <a:lnTo>
                      <a:pt x="107" y="279"/>
                    </a:lnTo>
                    <a:lnTo>
                      <a:pt x="107" y="279"/>
                    </a:lnTo>
                    <a:lnTo>
                      <a:pt x="107" y="279"/>
                    </a:lnTo>
                    <a:lnTo>
                      <a:pt x="109" y="279"/>
                    </a:lnTo>
                    <a:lnTo>
                      <a:pt x="109" y="277"/>
                    </a:lnTo>
                    <a:lnTo>
                      <a:pt x="109" y="277"/>
                    </a:lnTo>
                    <a:lnTo>
                      <a:pt x="113" y="279"/>
                    </a:lnTo>
                    <a:lnTo>
                      <a:pt x="113" y="279"/>
                    </a:lnTo>
                    <a:lnTo>
                      <a:pt x="113" y="279"/>
                    </a:lnTo>
                    <a:lnTo>
                      <a:pt x="116" y="279"/>
                    </a:lnTo>
                    <a:lnTo>
                      <a:pt x="116" y="279"/>
                    </a:lnTo>
                    <a:lnTo>
                      <a:pt x="118" y="279"/>
                    </a:lnTo>
                    <a:lnTo>
                      <a:pt x="118" y="279"/>
                    </a:lnTo>
                    <a:lnTo>
                      <a:pt x="120" y="281"/>
                    </a:lnTo>
                    <a:lnTo>
                      <a:pt x="120" y="281"/>
                    </a:lnTo>
                    <a:lnTo>
                      <a:pt x="122" y="286"/>
                    </a:lnTo>
                    <a:lnTo>
                      <a:pt x="122" y="286"/>
                    </a:lnTo>
                    <a:lnTo>
                      <a:pt x="122" y="288"/>
                    </a:lnTo>
                    <a:lnTo>
                      <a:pt x="122" y="288"/>
                    </a:lnTo>
                    <a:lnTo>
                      <a:pt x="122" y="290"/>
                    </a:lnTo>
                    <a:lnTo>
                      <a:pt x="127" y="297"/>
                    </a:lnTo>
                    <a:lnTo>
                      <a:pt x="127" y="299"/>
                    </a:lnTo>
                    <a:lnTo>
                      <a:pt x="127" y="299"/>
                    </a:lnTo>
                    <a:lnTo>
                      <a:pt x="127" y="301"/>
                    </a:lnTo>
                    <a:lnTo>
                      <a:pt x="124" y="301"/>
                    </a:lnTo>
                    <a:lnTo>
                      <a:pt x="124" y="301"/>
                    </a:lnTo>
                    <a:lnTo>
                      <a:pt x="124" y="301"/>
                    </a:lnTo>
                    <a:lnTo>
                      <a:pt x="122" y="301"/>
                    </a:lnTo>
                    <a:lnTo>
                      <a:pt x="122" y="304"/>
                    </a:lnTo>
                    <a:lnTo>
                      <a:pt x="122" y="304"/>
                    </a:lnTo>
                    <a:lnTo>
                      <a:pt x="122" y="306"/>
                    </a:lnTo>
                    <a:lnTo>
                      <a:pt x="120" y="306"/>
                    </a:lnTo>
                    <a:lnTo>
                      <a:pt x="120" y="308"/>
                    </a:lnTo>
                    <a:lnTo>
                      <a:pt x="118" y="308"/>
                    </a:lnTo>
                    <a:lnTo>
                      <a:pt x="118" y="310"/>
                    </a:lnTo>
                    <a:lnTo>
                      <a:pt x="113" y="313"/>
                    </a:lnTo>
                    <a:lnTo>
                      <a:pt x="113" y="315"/>
                    </a:lnTo>
                    <a:lnTo>
                      <a:pt x="113" y="315"/>
                    </a:lnTo>
                    <a:lnTo>
                      <a:pt x="111" y="315"/>
                    </a:lnTo>
                    <a:lnTo>
                      <a:pt x="111" y="319"/>
                    </a:lnTo>
                    <a:lnTo>
                      <a:pt x="113" y="326"/>
                    </a:lnTo>
                    <a:lnTo>
                      <a:pt x="113" y="326"/>
                    </a:lnTo>
                    <a:lnTo>
                      <a:pt x="113" y="328"/>
                    </a:lnTo>
                    <a:lnTo>
                      <a:pt x="113" y="330"/>
                    </a:lnTo>
                    <a:lnTo>
                      <a:pt x="113" y="332"/>
                    </a:lnTo>
                    <a:lnTo>
                      <a:pt x="113" y="335"/>
                    </a:lnTo>
                    <a:lnTo>
                      <a:pt x="113" y="335"/>
                    </a:lnTo>
                    <a:lnTo>
                      <a:pt x="116" y="337"/>
                    </a:lnTo>
                    <a:lnTo>
                      <a:pt x="116" y="337"/>
                    </a:lnTo>
                    <a:lnTo>
                      <a:pt x="116" y="337"/>
                    </a:lnTo>
                    <a:lnTo>
                      <a:pt x="118" y="337"/>
                    </a:lnTo>
                    <a:lnTo>
                      <a:pt x="118" y="337"/>
                    </a:lnTo>
                    <a:lnTo>
                      <a:pt x="120" y="337"/>
                    </a:lnTo>
                    <a:lnTo>
                      <a:pt x="120" y="337"/>
                    </a:lnTo>
                    <a:lnTo>
                      <a:pt x="120" y="337"/>
                    </a:lnTo>
                    <a:lnTo>
                      <a:pt x="120" y="339"/>
                    </a:lnTo>
                    <a:lnTo>
                      <a:pt x="122" y="341"/>
                    </a:lnTo>
                    <a:lnTo>
                      <a:pt x="124" y="346"/>
                    </a:lnTo>
                    <a:lnTo>
                      <a:pt x="124" y="348"/>
                    </a:lnTo>
                    <a:lnTo>
                      <a:pt x="127" y="352"/>
                    </a:lnTo>
                    <a:lnTo>
                      <a:pt x="129" y="352"/>
                    </a:lnTo>
                    <a:lnTo>
                      <a:pt x="129" y="355"/>
                    </a:lnTo>
                    <a:lnTo>
                      <a:pt x="129" y="363"/>
                    </a:lnTo>
                    <a:lnTo>
                      <a:pt x="129" y="363"/>
                    </a:lnTo>
                    <a:lnTo>
                      <a:pt x="129" y="366"/>
                    </a:lnTo>
                    <a:lnTo>
                      <a:pt x="129" y="368"/>
                    </a:lnTo>
                    <a:lnTo>
                      <a:pt x="131" y="372"/>
                    </a:lnTo>
                    <a:lnTo>
                      <a:pt x="133" y="372"/>
                    </a:lnTo>
                    <a:lnTo>
                      <a:pt x="133" y="375"/>
                    </a:lnTo>
                    <a:lnTo>
                      <a:pt x="133" y="375"/>
                    </a:lnTo>
                    <a:lnTo>
                      <a:pt x="131" y="377"/>
                    </a:lnTo>
                    <a:lnTo>
                      <a:pt x="127" y="390"/>
                    </a:lnTo>
                    <a:lnTo>
                      <a:pt x="120" y="397"/>
                    </a:lnTo>
                    <a:lnTo>
                      <a:pt x="120" y="399"/>
                    </a:lnTo>
                    <a:lnTo>
                      <a:pt x="120" y="399"/>
                    </a:lnTo>
                    <a:lnTo>
                      <a:pt x="118" y="403"/>
                    </a:lnTo>
                    <a:lnTo>
                      <a:pt x="118" y="406"/>
                    </a:lnTo>
                    <a:lnTo>
                      <a:pt x="118" y="408"/>
                    </a:lnTo>
                    <a:lnTo>
                      <a:pt x="118" y="410"/>
                    </a:lnTo>
                    <a:lnTo>
                      <a:pt x="116" y="410"/>
                    </a:lnTo>
                    <a:lnTo>
                      <a:pt x="116" y="412"/>
                    </a:lnTo>
                    <a:lnTo>
                      <a:pt x="113" y="414"/>
                    </a:lnTo>
                    <a:lnTo>
                      <a:pt x="113" y="414"/>
                    </a:lnTo>
                    <a:lnTo>
                      <a:pt x="111" y="414"/>
                    </a:lnTo>
                    <a:lnTo>
                      <a:pt x="109" y="414"/>
                    </a:lnTo>
                    <a:lnTo>
                      <a:pt x="107" y="417"/>
                    </a:lnTo>
                    <a:lnTo>
                      <a:pt x="107" y="417"/>
                    </a:lnTo>
                    <a:lnTo>
                      <a:pt x="105" y="417"/>
                    </a:lnTo>
                    <a:lnTo>
                      <a:pt x="105" y="419"/>
                    </a:lnTo>
                    <a:lnTo>
                      <a:pt x="105" y="419"/>
                    </a:lnTo>
                    <a:lnTo>
                      <a:pt x="100" y="423"/>
                    </a:lnTo>
                    <a:lnTo>
                      <a:pt x="100" y="423"/>
                    </a:lnTo>
                    <a:lnTo>
                      <a:pt x="100" y="426"/>
                    </a:lnTo>
                    <a:lnTo>
                      <a:pt x="100" y="426"/>
                    </a:lnTo>
                    <a:lnTo>
                      <a:pt x="100" y="428"/>
                    </a:lnTo>
                    <a:lnTo>
                      <a:pt x="100" y="428"/>
                    </a:lnTo>
                    <a:lnTo>
                      <a:pt x="100" y="430"/>
                    </a:lnTo>
                    <a:lnTo>
                      <a:pt x="96" y="439"/>
                    </a:lnTo>
                    <a:lnTo>
                      <a:pt x="93" y="439"/>
                    </a:lnTo>
                    <a:lnTo>
                      <a:pt x="93" y="441"/>
                    </a:lnTo>
                    <a:lnTo>
                      <a:pt x="93" y="443"/>
                    </a:lnTo>
                    <a:lnTo>
                      <a:pt x="93" y="445"/>
                    </a:lnTo>
                    <a:lnTo>
                      <a:pt x="93" y="448"/>
                    </a:lnTo>
                    <a:lnTo>
                      <a:pt x="91" y="450"/>
                    </a:lnTo>
                    <a:lnTo>
                      <a:pt x="91" y="450"/>
                    </a:lnTo>
                    <a:lnTo>
                      <a:pt x="91" y="452"/>
                    </a:lnTo>
                    <a:lnTo>
                      <a:pt x="89" y="452"/>
                    </a:lnTo>
                    <a:lnTo>
                      <a:pt x="85" y="457"/>
                    </a:lnTo>
                    <a:lnTo>
                      <a:pt x="71" y="465"/>
                    </a:lnTo>
                    <a:lnTo>
                      <a:pt x="69" y="468"/>
                    </a:lnTo>
                    <a:lnTo>
                      <a:pt x="67" y="470"/>
                    </a:lnTo>
                    <a:lnTo>
                      <a:pt x="71" y="472"/>
                    </a:lnTo>
                    <a:lnTo>
                      <a:pt x="74" y="474"/>
                    </a:lnTo>
                    <a:lnTo>
                      <a:pt x="76" y="474"/>
                    </a:lnTo>
                    <a:lnTo>
                      <a:pt x="76" y="474"/>
                    </a:lnTo>
                    <a:lnTo>
                      <a:pt x="78" y="477"/>
                    </a:lnTo>
                    <a:lnTo>
                      <a:pt x="78" y="477"/>
                    </a:lnTo>
                    <a:lnTo>
                      <a:pt x="78" y="477"/>
                    </a:lnTo>
                    <a:lnTo>
                      <a:pt x="78" y="477"/>
                    </a:lnTo>
                    <a:lnTo>
                      <a:pt x="85" y="479"/>
                    </a:lnTo>
                    <a:lnTo>
                      <a:pt x="85" y="479"/>
                    </a:lnTo>
                    <a:lnTo>
                      <a:pt x="85" y="481"/>
                    </a:lnTo>
                    <a:lnTo>
                      <a:pt x="87" y="483"/>
                    </a:lnTo>
                    <a:lnTo>
                      <a:pt x="87" y="485"/>
                    </a:lnTo>
                    <a:lnTo>
                      <a:pt x="87" y="488"/>
                    </a:lnTo>
                    <a:lnTo>
                      <a:pt x="87" y="488"/>
                    </a:lnTo>
                    <a:lnTo>
                      <a:pt x="89" y="490"/>
                    </a:lnTo>
                    <a:lnTo>
                      <a:pt x="89" y="490"/>
                    </a:lnTo>
                    <a:lnTo>
                      <a:pt x="89" y="490"/>
                    </a:lnTo>
                    <a:lnTo>
                      <a:pt x="89" y="492"/>
                    </a:lnTo>
                    <a:lnTo>
                      <a:pt x="89" y="492"/>
                    </a:lnTo>
                    <a:lnTo>
                      <a:pt x="91" y="492"/>
                    </a:lnTo>
                    <a:lnTo>
                      <a:pt x="91" y="492"/>
                    </a:lnTo>
                    <a:lnTo>
                      <a:pt x="91" y="492"/>
                    </a:lnTo>
                    <a:lnTo>
                      <a:pt x="91" y="494"/>
                    </a:lnTo>
                    <a:lnTo>
                      <a:pt x="91" y="494"/>
                    </a:lnTo>
                    <a:lnTo>
                      <a:pt x="89" y="499"/>
                    </a:lnTo>
                    <a:lnTo>
                      <a:pt x="89" y="501"/>
                    </a:lnTo>
                    <a:lnTo>
                      <a:pt x="87" y="501"/>
                    </a:lnTo>
                    <a:lnTo>
                      <a:pt x="87" y="501"/>
                    </a:lnTo>
                    <a:lnTo>
                      <a:pt x="85" y="503"/>
                    </a:lnTo>
                    <a:lnTo>
                      <a:pt x="85" y="503"/>
                    </a:lnTo>
                    <a:lnTo>
                      <a:pt x="85" y="505"/>
                    </a:lnTo>
                    <a:lnTo>
                      <a:pt x="85" y="508"/>
                    </a:lnTo>
                    <a:lnTo>
                      <a:pt x="85" y="508"/>
                    </a:lnTo>
                    <a:lnTo>
                      <a:pt x="87" y="510"/>
                    </a:lnTo>
                    <a:lnTo>
                      <a:pt x="87" y="512"/>
                    </a:lnTo>
                    <a:lnTo>
                      <a:pt x="85" y="514"/>
                    </a:lnTo>
                    <a:lnTo>
                      <a:pt x="85" y="514"/>
                    </a:lnTo>
                    <a:lnTo>
                      <a:pt x="87" y="516"/>
                    </a:lnTo>
                    <a:lnTo>
                      <a:pt x="91" y="521"/>
                    </a:lnTo>
                    <a:lnTo>
                      <a:pt x="91" y="521"/>
                    </a:lnTo>
                    <a:lnTo>
                      <a:pt x="91" y="525"/>
                    </a:lnTo>
                    <a:lnTo>
                      <a:pt x="93" y="532"/>
                    </a:lnTo>
                    <a:lnTo>
                      <a:pt x="96" y="534"/>
                    </a:lnTo>
                    <a:lnTo>
                      <a:pt x="93" y="534"/>
                    </a:lnTo>
                    <a:lnTo>
                      <a:pt x="93" y="539"/>
                    </a:lnTo>
                    <a:lnTo>
                      <a:pt x="98" y="541"/>
                    </a:lnTo>
                    <a:lnTo>
                      <a:pt x="98" y="541"/>
                    </a:lnTo>
                    <a:lnTo>
                      <a:pt x="98" y="547"/>
                    </a:lnTo>
                    <a:lnTo>
                      <a:pt x="98" y="552"/>
                    </a:lnTo>
                    <a:lnTo>
                      <a:pt x="100" y="559"/>
                    </a:lnTo>
                    <a:lnTo>
                      <a:pt x="100" y="565"/>
                    </a:lnTo>
                    <a:lnTo>
                      <a:pt x="100" y="572"/>
                    </a:lnTo>
                    <a:lnTo>
                      <a:pt x="100" y="576"/>
                    </a:lnTo>
                    <a:lnTo>
                      <a:pt x="100" y="576"/>
                    </a:lnTo>
                    <a:lnTo>
                      <a:pt x="91" y="576"/>
                    </a:lnTo>
                    <a:lnTo>
                      <a:pt x="78" y="576"/>
                    </a:lnTo>
                    <a:lnTo>
                      <a:pt x="80" y="581"/>
                    </a:lnTo>
                    <a:lnTo>
                      <a:pt x="87" y="587"/>
                    </a:lnTo>
                    <a:lnTo>
                      <a:pt x="93" y="596"/>
                    </a:lnTo>
                    <a:lnTo>
                      <a:pt x="100" y="605"/>
                    </a:lnTo>
                    <a:lnTo>
                      <a:pt x="102" y="605"/>
                    </a:lnTo>
                    <a:lnTo>
                      <a:pt x="102" y="607"/>
                    </a:lnTo>
                    <a:lnTo>
                      <a:pt x="102" y="618"/>
                    </a:lnTo>
                    <a:lnTo>
                      <a:pt x="105" y="634"/>
                    </a:lnTo>
                    <a:lnTo>
                      <a:pt x="105" y="645"/>
                    </a:lnTo>
                    <a:lnTo>
                      <a:pt x="107" y="654"/>
                    </a:lnTo>
                    <a:lnTo>
                      <a:pt x="107" y="663"/>
                    </a:lnTo>
                    <a:lnTo>
                      <a:pt x="109" y="665"/>
                    </a:lnTo>
                    <a:lnTo>
                      <a:pt x="111" y="667"/>
                    </a:lnTo>
                    <a:lnTo>
                      <a:pt x="116" y="667"/>
                    </a:lnTo>
                    <a:lnTo>
                      <a:pt x="129" y="667"/>
                    </a:lnTo>
                    <a:lnTo>
                      <a:pt x="142" y="667"/>
                    </a:lnTo>
                    <a:lnTo>
                      <a:pt x="158" y="667"/>
                    </a:lnTo>
                    <a:lnTo>
                      <a:pt x="171" y="669"/>
                    </a:lnTo>
                    <a:lnTo>
                      <a:pt x="184" y="669"/>
                    </a:lnTo>
                    <a:lnTo>
                      <a:pt x="200" y="669"/>
                    </a:lnTo>
                    <a:lnTo>
                      <a:pt x="213" y="669"/>
                    </a:lnTo>
                    <a:lnTo>
                      <a:pt x="226" y="669"/>
                    </a:lnTo>
                    <a:lnTo>
                      <a:pt x="233" y="672"/>
                    </a:lnTo>
                    <a:lnTo>
                      <a:pt x="233" y="669"/>
                    </a:lnTo>
                    <a:lnTo>
                      <a:pt x="235" y="669"/>
                    </a:lnTo>
                    <a:lnTo>
                      <a:pt x="235" y="669"/>
                    </a:lnTo>
                    <a:lnTo>
                      <a:pt x="238" y="667"/>
                    </a:lnTo>
                    <a:lnTo>
                      <a:pt x="238" y="667"/>
                    </a:lnTo>
                    <a:lnTo>
                      <a:pt x="242" y="667"/>
                    </a:lnTo>
                    <a:lnTo>
                      <a:pt x="242" y="667"/>
                    </a:lnTo>
                    <a:lnTo>
                      <a:pt x="242" y="674"/>
                    </a:lnTo>
                    <a:lnTo>
                      <a:pt x="242" y="676"/>
                    </a:lnTo>
                    <a:lnTo>
                      <a:pt x="240" y="678"/>
                    </a:lnTo>
                    <a:lnTo>
                      <a:pt x="240" y="678"/>
                    </a:lnTo>
                    <a:lnTo>
                      <a:pt x="242" y="680"/>
                    </a:lnTo>
                    <a:lnTo>
                      <a:pt x="240" y="685"/>
                    </a:lnTo>
                    <a:lnTo>
                      <a:pt x="233" y="691"/>
                    </a:lnTo>
                    <a:lnTo>
                      <a:pt x="231" y="694"/>
                    </a:lnTo>
                    <a:lnTo>
                      <a:pt x="231" y="698"/>
                    </a:lnTo>
                    <a:lnTo>
                      <a:pt x="231" y="700"/>
                    </a:lnTo>
                    <a:lnTo>
                      <a:pt x="233" y="707"/>
                    </a:lnTo>
                    <a:lnTo>
                      <a:pt x="233" y="709"/>
                    </a:lnTo>
                    <a:lnTo>
                      <a:pt x="233" y="709"/>
                    </a:lnTo>
                    <a:lnTo>
                      <a:pt x="233" y="711"/>
                    </a:lnTo>
                    <a:lnTo>
                      <a:pt x="233" y="711"/>
                    </a:lnTo>
                    <a:lnTo>
                      <a:pt x="233" y="714"/>
                    </a:lnTo>
                    <a:lnTo>
                      <a:pt x="233" y="716"/>
                    </a:lnTo>
                    <a:lnTo>
                      <a:pt x="235" y="718"/>
                    </a:lnTo>
                    <a:lnTo>
                      <a:pt x="235" y="720"/>
                    </a:lnTo>
                    <a:lnTo>
                      <a:pt x="235" y="725"/>
                    </a:lnTo>
                    <a:lnTo>
                      <a:pt x="235" y="727"/>
                    </a:lnTo>
                    <a:lnTo>
                      <a:pt x="238" y="729"/>
                    </a:lnTo>
                    <a:lnTo>
                      <a:pt x="238" y="729"/>
                    </a:lnTo>
                    <a:lnTo>
                      <a:pt x="238" y="736"/>
                    </a:lnTo>
                    <a:lnTo>
                      <a:pt x="238" y="740"/>
                    </a:lnTo>
                    <a:lnTo>
                      <a:pt x="240" y="742"/>
                    </a:lnTo>
                    <a:lnTo>
                      <a:pt x="242" y="742"/>
                    </a:lnTo>
                    <a:lnTo>
                      <a:pt x="244" y="745"/>
                    </a:lnTo>
                    <a:lnTo>
                      <a:pt x="244" y="745"/>
                    </a:lnTo>
                    <a:lnTo>
                      <a:pt x="244" y="745"/>
                    </a:lnTo>
                    <a:lnTo>
                      <a:pt x="246" y="745"/>
                    </a:lnTo>
                    <a:lnTo>
                      <a:pt x="246" y="747"/>
                    </a:lnTo>
                    <a:lnTo>
                      <a:pt x="249" y="747"/>
                    </a:lnTo>
                    <a:lnTo>
                      <a:pt x="249" y="747"/>
                    </a:lnTo>
                    <a:lnTo>
                      <a:pt x="249" y="747"/>
                    </a:lnTo>
                    <a:lnTo>
                      <a:pt x="251" y="747"/>
                    </a:lnTo>
                    <a:lnTo>
                      <a:pt x="251" y="751"/>
                    </a:lnTo>
                    <a:lnTo>
                      <a:pt x="253" y="751"/>
                    </a:lnTo>
                    <a:lnTo>
                      <a:pt x="253" y="751"/>
                    </a:lnTo>
                    <a:lnTo>
                      <a:pt x="255" y="751"/>
                    </a:lnTo>
                    <a:lnTo>
                      <a:pt x="255" y="751"/>
                    </a:lnTo>
                    <a:lnTo>
                      <a:pt x="257" y="751"/>
                    </a:lnTo>
                    <a:lnTo>
                      <a:pt x="257" y="754"/>
                    </a:lnTo>
                    <a:lnTo>
                      <a:pt x="260" y="756"/>
                    </a:lnTo>
                    <a:lnTo>
                      <a:pt x="262" y="756"/>
                    </a:lnTo>
                    <a:lnTo>
                      <a:pt x="262" y="756"/>
                    </a:lnTo>
                    <a:lnTo>
                      <a:pt x="266" y="760"/>
                    </a:lnTo>
                    <a:lnTo>
                      <a:pt x="269" y="760"/>
                    </a:lnTo>
                    <a:lnTo>
                      <a:pt x="271" y="760"/>
                    </a:lnTo>
                    <a:lnTo>
                      <a:pt x="273" y="760"/>
                    </a:lnTo>
                    <a:lnTo>
                      <a:pt x="275" y="760"/>
                    </a:lnTo>
                    <a:lnTo>
                      <a:pt x="277" y="760"/>
                    </a:lnTo>
                    <a:lnTo>
                      <a:pt x="280" y="760"/>
                    </a:lnTo>
                    <a:lnTo>
                      <a:pt x="280" y="760"/>
                    </a:lnTo>
                    <a:lnTo>
                      <a:pt x="282" y="762"/>
                    </a:lnTo>
                    <a:lnTo>
                      <a:pt x="282" y="765"/>
                    </a:lnTo>
                    <a:lnTo>
                      <a:pt x="282" y="767"/>
                    </a:lnTo>
                    <a:lnTo>
                      <a:pt x="282" y="767"/>
                    </a:lnTo>
                    <a:lnTo>
                      <a:pt x="282" y="769"/>
                    </a:lnTo>
                    <a:lnTo>
                      <a:pt x="282" y="771"/>
                    </a:lnTo>
                    <a:lnTo>
                      <a:pt x="282" y="773"/>
                    </a:lnTo>
                    <a:lnTo>
                      <a:pt x="284" y="776"/>
                    </a:lnTo>
                    <a:lnTo>
                      <a:pt x="284" y="776"/>
                    </a:lnTo>
                    <a:lnTo>
                      <a:pt x="284" y="776"/>
                    </a:lnTo>
                    <a:lnTo>
                      <a:pt x="286" y="778"/>
                    </a:lnTo>
                    <a:lnTo>
                      <a:pt x="286" y="778"/>
                    </a:lnTo>
                    <a:lnTo>
                      <a:pt x="288" y="778"/>
                    </a:lnTo>
                    <a:lnTo>
                      <a:pt x="291" y="778"/>
                    </a:lnTo>
                    <a:lnTo>
                      <a:pt x="291" y="778"/>
                    </a:lnTo>
                    <a:lnTo>
                      <a:pt x="293" y="778"/>
                    </a:lnTo>
                    <a:lnTo>
                      <a:pt x="293" y="778"/>
                    </a:lnTo>
                    <a:lnTo>
                      <a:pt x="293" y="778"/>
                    </a:lnTo>
                    <a:lnTo>
                      <a:pt x="295" y="780"/>
                    </a:lnTo>
                    <a:lnTo>
                      <a:pt x="295" y="780"/>
                    </a:lnTo>
                    <a:lnTo>
                      <a:pt x="295" y="780"/>
                    </a:lnTo>
                    <a:lnTo>
                      <a:pt x="295" y="782"/>
                    </a:lnTo>
                    <a:lnTo>
                      <a:pt x="295" y="782"/>
                    </a:lnTo>
                    <a:lnTo>
                      <a:pt x="295" y="782"/>
                    </a:lnTo>
                    <a:lnTo>
                      <a:pt x="295" y="785"/>
                    </a:lnTo>
                    <a:lnTo>
                      <a:pt x="295" y="785"/>
                    </a:lnTo>
                    <a:lnTo>
                      <a:pt x="295" y="785"/>
                    </a:lnTo>
                    <a:lnTo>
                      <a:pt x="295" y="785"/>
                    </a:lnTo>
                    <a:lnTo>
                      <a:pt x="297" y="785"/>
                    </a:lnTo>
                    <a:lnTo>
                      <a:pt x="297" y="785"/>
                    </a:lnTo>
                    <a:lnTo>
                      <a:pt x="297" y="785"/>
                    </a:lnTo>
                    <a:lnTo>
                      <a:pt x="300" y="787"/>
                    </a:lnTo>
                    <a:lnTo>
                      <a:pt x="300" y="787"/>
                    </a:lnTo>
                    <a:lnTo>
                      <a:pt x="300" y="787"/>
                    </a:lnTo>
                    <a:lnTo>
                      <a:pt x="302" y="787"/>
                    </a:lnTo>
                    <a:lnTo>
                      <a:pt x="302" y="787"/>
                    </a:lnTo>
                    <a:lnTo>
                      <a:pt x="302" y="787"/>
                    </a:lnTo>
                    <a:lnTo>
                      <a:pt x="304" y="787"/>
                    </a:lnTo>
                    <a:lnTo>
                      <a:pt x="304" y="787"/>
                    </a:lnTo>
                    <a:lnTo>
                      <a:pt x="304" y="789"/>
                    </a:lnTo>
                    <a:lnTo>
                      <a:pt x="304" y="789"/>
                    </a:lnTo>
                    <a:lnTo>
                      <a:pt x="304" y="789"/>
                    </a:lnTo>
                    <a:lnTo>
                      <a:pt x="306" y="789"/>
                    </a:lnTo>
                    <a:lnTo>
                      <a:pt x="306" y="789"/>
                    </a:lnTo>
                    <a:lnTo>
                      <a:pt x="306" y="791"/>
                    </a:lnTo>
                    <a:lnTo>
                      <a:pt x="306" y="791"/>
                    </a:lnTo>
                    <a:lnTo>
                      <a:pt x="306" y="791"/>
                    </a:lnTo>
                    <a:lnTo>
                      <a:pt x="306" y="793"/>
                    </a:lnTo>
                    <a:lnTo>
                      <a:pt x="304" y="793"/>
                    </a:lnTo>
                    <a:lnTo>
                      <a:pt x="304" y="793"/>
                    </a:lnTo>
                    <a:lnTo>
                      <a:pt x="306" y="793"/>
                    </a:lnTo>
                    <a:lnTo>
                      <a:pt x="306" y="793"/>
                    </a:lnTo>
                    <a:lnTo>
                      <a:pt x="306" y="793"/>
                    </a:lnTo>
                    <a:lnTo>
                      <a:pt x="306" y="793"/>
                    </a:lnTo>
                    <a:lnTo>
                      <a:pt x="306" y="793"/>
                    </a:lnTo>
                    <a:lnTo>
                      <a:pt x="306" y="793"/>
                    </a:lnTo>
                    <a:lnTo>
                      <a:pt x="306" y="791"/>
                    </a:lnTo>
                    <a:lnTo>
                      <a:pt x="308" y="789"/>
                    </a:lnTo>
                    <a:lnTo>
                      <a:pt x="308" y="789"/>
                    </a:lnTo>
                    <a:lnTo>
                      <a:pt x="308" y="789"/>
                    </a:lnTo>
                    <a:lnTo>
                      <a:pt x="308" y="789"/>
                    </a:lnTo>
                    <a:lnTo>
                      <a:pt x="308" y="789"/>
                    </a:lnTo>
                    <a:lnTo>
                      <a:pt x="308" y="787"/>
                    </a:lnTo>
                    <a:lnTo>
                      <a:pt x="322" y="785"/>
                    </a:lnTo>
                    <a:lnTo>
                      <a:pt x="324" y="782"/>
                    </a:lnTo>
                    <a:lnTo>
                      <a:pt x="326" y="782"/>
                    </a:lnTo>
                    <a:lnTo>
                      <a:pt x="331" y="782"/>
                    </a:lnTo>
                    <a:lnTo>
                      <a:pt x="331" y="782"/>
                    </a:lnTo>
                    <a:lnTo>
                      <a:pt x="333" y="780"/>
                    </a:lnTo>
                    <a:lnTo>
                      <a:pt x="335" y="780"/>
                    </a:lnTo>
                    <a:lnTo>
                      <a:pt x="342" y="771"/>
                    </a:lnTo>
                    <a:lnTo>
                      <a:pt x="342" y="771"/>
                    </a:lnTo>
                    <a:lnTo>
                      <a:pt x="342" y="771"/>
                    </a:lnTo>
                    <a:lnTo>
                      <a:pt x="342" y="771"/>
                    </a:lnTo>
                    <a:lnTo>
                      <a:pt x="342" y="771"/>
                    </a:lnTo>
                    <a:lnTo>
                      <a:pt x="342" y="769"/>
                    </a:lnTo>
                    <a:lnTo>
                      <a:pt x="342" y="767"/>
                    </a:lnTo>
                    <a:lnTo>
                      <a:pt x="342" y="767"/>
                    </a:lnTo>
                    <a:lnTo>
                      <a:pt x="342" y="767"/>
                    </a:lnTo>
                    <a:lnTo>
                      <a:pt x="342" y="767"/>
                    </a:lnTo>
                    <a:lnTo>
                      <a:pt x="342" y="767"/>
                    </a:lnTo>
                    <a:lnTo>
                      <a:pt x="342" y="765"/>
                    </a:lnTo>
                    <a:lnTo>
                      <a:pt x="344" y="765"/>
                    </a:lnTo>
                    <a:lnTo>
                      <a:pt x="346" y="765"/>
                    </a:lnTo>
                    <a:lnTo>
                      <a:pt x="346" y="762"/>
                    </a:lnTo>
                    <a:lnTo>
                      <a:pt x="346" y="762"/>
                    </a:lnTo>
                    <a:lnTo>
                      <a:pt x="348" y="762"/>
                    </a:lnTo>
                    <a:lnTo>
                      <a:pt x="348" y="762"/>
                    </a:lnTo>
                    <a:lnTo>
                      <a:pt x="348" y="762"/>
                    </a:lnTo>
                    <a:lnTo>
                      <a:pt x="348" y="762"/>
                    </a:lnTo>
                    <a:lnTo>
                      <a:pt x="348" y="760"/>
                    </a:lnTo>
                    <a:lnTo>
                      <a:pt x="351" y="760"/>
                    </a:lnTo>
                    <a:lnTo>
                      <a:pt x="351" y="758"/>
                    </a:lnTo>
                    <a:lnTo>
                      <a:pt x="351" y="758"/>
                    </a:lnTo>
                    <a:lnTo>
                      <a:pt x="351" y="758"/>
                    </a:lnTo>
                    <a:lnTo>
                      <a:pt x="351" y="758"/>
                    </a:lnTo>
                    <a:lnTo>
                      <a:pt x="351" y="756"/>
                    </a:lnTo>
                    <a:lnTo>
                      <a:pt x="351" y="756"/>
                    </a:lnTo>
                    <a:lnTo>
                      <a:pt x="351" y="754"/>
                    </a:lnTo>
                    <a:lnTo>
                      <a:pt x="351" y="754"/>
                    </a:lnTo>
                    <a:lnTo>
                      <a:pt x="351" y="754"/>
                    </a:lnTo>
                    <a:lnTo>
                      <a:pt x="353" y="751"/>
                    </a:lnTo>
                    <a:lnTo>
                      <a:pt x="353" y="751"/>
                    </a:lnTo>
                    <a:lnTo>
                      <a:pt x="353" y="751"/>
                    </a:lnTo>
                    <a:lnTo>
                      <a:pt x="353" y="751"/>
                    </a:lnTo>
                    <a:lnTo>
                      <a:pt x="355" y="751"/>
                    </a:lnTo>
                    <a:lnTo>
                      <a:pt x="355" y="751"/>
                    </a:lnTo>
                    <a:lnTo>
                      <a:pt x="355" y="749"/>
                    </a:lnTo>
                    <a:lnTo>
                      <a:pt x="355" y="749"/>
                    </a:lnTo>
                    <a:lnTo>
                      <a:pt x="355" y="749"/>
                    </a:lnTo>
                    <a:lnTo>
                      <a:pt x="355" y="749"/>
                    </a:lnTo>
                    <a:lnTo>
                      <a:pt x="355" y="749"/>
                    </a:lnTo>
                    <a:lnTo>
                      <a:pt x="355" y="747"/>
                    </a:lnTo>
                    <a:lnTo>
                      <a:pt x="355" y="747"/>
                    </a:lnTo>
                    <a:lnTo>
                      <a:pt x="357" y="747"/>
                    </a:lnTo>
                    <a:lnTo>
                      <a:pt x="357" y="747"/>
                    </a:lnTo>
                    <a:lnTo>
                      <a:pt x="359" y="745"/>
                    </a:lnTo>
                    <a:lnTo>
                      <a:pt x="364" y="747"/>
                    </a:lnTo>
                    <a:lnTo>
                      <a:pt x="375" y="745"/>
                    </a:lnTo>
                    <a:lnTo>
                      <a:pt x="375" y="745"/>
                    </a:lnTo>
                    <a:lnTo>
                      <a:pt x="377" y="745"/>
                    </a:lnTo>
                    <a:lnTo>
                      <a:pt x="377" y="745"/>
                    </a:lnTo>
                    <a:lnTo>
                      <a:pt x="377" y="745"/>
                    </a:lnTo>
                    <a:lnTo>
                      <a:pt x="379" y="745"/>
                    </a:lnTo>
                    <a:lnTo>
                      <a:pt x="382" y="747"/>
                    </a:lnTo>
                    <a:lnTo>
                      <a:pt x="384" y="745"/>
                    </a:lnTo>
                    <a:lnTo>
                      <a:pt x="384" y="745"/>
                    </a:lnTo>
                    <a:lnTo>
                      <a:pt x="386" y="745"/>
                    </a:lnTo>
                    <a:lnTo>
                      <a:pt x="386" y="742"/>
                    </a:lnTo>
                    <a:lnTo>
                      <a:pt x="388" y="742"/>
                    </a:lnTo>
                    <a:lnTo>
                      <a:pt x="388" y="742"/>
                    </a:lnTo>
                    <a:lnTo>
                      <a:pt x="390" y="742"/>
                    </a:lnTo>
                    <a:lnTo>
                      <a:pt x="390" y="742"/>
                    </a:lnTo>
                    <a:lnTo>
                      <a:pt x="390" y="742"/>
                    </a:lnTo>
                    <a:lnTo>
                      <a:pt x="393" y="742"/>
                    </a:lnTo>
                    <a:lnTo>
                      <a:pt x="395" y="740"/>
                    </a:lnTo>
                    <a:lnTo>
                      <a:pt x="395" y="738"/>
                    </a:lnTo>
                    <a:lnTo>
                      <a:pt x="395" y="738"/>
                    </a:lnTo>
                    <a:lnTo>
                      <a:pt x="395" y="738"/>
                    </a:lnTo>
                    <a:lnTo>
                      <a:pt x="397" y="738"/>
                    </a:lnTo>
                    <a:lnTo>
                      <a:pt x="399" y="738"/>
                    </a:lnTo>
                    <a:lnTo>
                      <a:pt x="401" y="736"/>
                    </a:lnTo>
                    <a:lnTo>
                      <a:pt x="404" y="736"/>
                    </a:lnTo>
                    <a:lnTo>
                      <a:pt x="404" y="736"/>
                    </a:lnTo>
                    <a:lnTo>
                      <a:pt x="406" y="736"/>
                    </a:lnTo>
                    <a:lnTo>
                      <a:pt x="408" y="736"/>
                    </a:lnTo>
                    <a:lnTo>
                      <a:pt x="410" y="736"/>
                    </a:lnTo>
                    <a:lnTo>
                      <a:pt x="413" y="738"/>
                    </a:lnTo>
                    <a:lnTo>
                      <a:pt x="413" y="738"/>
                    </a:lnTo>
                    <a:lnTo>
                      <a:pt x="413" y="740"/>
                    </a:lnTo>
                    <a:lnTo>
                      <a:pt x="413" y="740"/>
                    </a:lnTo>
                    <a:lnTo>
                      <a:pt x="413" y="740"/>
                    </a:lnTo>
                    <a:lnTo>
                      <a:pt x="413" y="740"/>
                    </a:lnTo>
                    <a:lnTo>
                      <a:pt x="415" y="742"/>
                    </a:lnTo>
                    <a:lnTo>
                      <a:pt x="415" y="742"/>
                    </a:lnTo>
                    <a:lnTo>
                      <a:pt x="419" y="742"/>
                    </a:lnTo>
                    <a:lnTo>
                      <a:pt x="421" y="745"/>
                    </a:lnTo>
                    <a:lnTo>
                      <a:pt x="424" y="745"/>
                    </a:lnTo>
                    <a:lnTo>
                      <a:pt x="426" y="745"/>
                    </a:lnTo>
                    <a:lnTo>
                      <a:pt x="426" y="747"/>
                    </a:lnTo>
                    <a:lnTo>
                      <a:pt x="428" y="747"/>
                    </a:lnTo>
                    <a:lnTo>
                      <a:pt x="428" y="747"/>
                    </a:lnTo>
                    <a:lnTo>
                      <a:pt x="428" y="749"/>
                    </a:lnTo>
                    <a:lnTo>
                      <a:pt x="432" y="749"/>
                    </a:lnTo>
                    <a:lnTo>
                      <a:pt x="435" y="749"/>
                    </a:lnTo>
                    <a:lnTo>
                      <a:pt x="437" y="749"/>
                    </a:lnTo>
                    <a:lnTo>
                      <a:pt x="439" y="749"/>
                    </a:lnTo>
                    <a:lnTo>
                      <a:pt x="441" y="751"/>
                    </a:lnTo>
                    <a:lnTo>
                      <a:pt x="441" y="751"/>
                    </a:lnTo>
                    <a:lnTo>
                      <a:pt x="444" y="754"/>
                    </a:lnTo>
                    <a:lnTo>
                      <a:pt x="444" y="754"/>
                    </a:lnTo>
                    <a:lnTo>
                      <a:pt x="444" y="756"/>
                    </a:lnTo>
                    <a:lnTo>
                      <a:pt x="444" y="756"/>
                    </a:lnTo>
                    <a:lnTo>
                      <a:pt x="444" y="756"/>
                    </a:lnTo>
                    <a:lnTo>
                      <a:pt x="446" y="758"/>
                    </a:lnTo>
                    <a:lnTo>
                      <a:pt x="448" y="760"/>
                    </a:lnTo>
                    <a:lnTo>
                      <a:pt x="450" y="760"/>
                    </a:lnTo>
                    <a:lnTo>
                      <a:pt x="455" y="762"/>
                    </a:lnTo>
                    <a:lnTo>
                      <a:pt x="457" y="765"/>
                    </a:lnTo>
                    <a:lnTo>
                      <a:pt x="459" y="765"/>
                    </a:lnTo>
                    <a:lnTo>
                      <a:pt x="459" y="765"/>
                    </a:lnTo>
                    <a:lnTo>
                      <a:pt x="461" y="767"/>
                    </a:lnTo>
                    <a:lnTo>
                      <a:pt x="461" y="767"/>
                    </a:lnTo>
                    <a:lnTo>
                      <a:pt x="464" y="767"/>
                    </a:lnTo>
                    <a:lnTo>
                      <a:pt x="464" y="769"/>
                    </a:lnTo>
                    <a:lnTo>
                      <a:pt x="466" y="769"/>
                    </a:lnTo>
                    <a:lnTo>
                      <a:pt x="475" y="773"/>
                    </a:lnTo>
                    <a:lnTo>
                      <a:pt x="479" y="773"/>
                    </a:lnTo>
                    <a:lnTo>
                      <a:pt x="479" y="773"/>
                    </a:lnTo>
                    <a:lnTo>
                      <a:pt x="481" y="773"/>
                    </a:lnTo>
                    <a:lnTo>
                      <a:pt x="488" y="771"/>
                    </a:lnTo>
                    <a:lnTo>
                      <a:pt x="490" y="771"/>
                    </a:lnTo>
                    <a:lnTo>
                      <a:pt x="492" y="771"/>
                    </a:lnTo>
                    <a:lnTo>
                      <a:pt x="492" y="771"/>
                    </a:lnTo>
                    <a:lnTo>
                      <a:pt x="495" y="771"/>
                    </a:lnTo>
                    <a:lnTo>
                      <a:pt x="501" y="767"/>
                    </a:lnTo>
                    <a:lnTo>
                      <a:pt x="501" y="767"/>
                    </a:lnTo>
                    <a:lnTo>
                      <a:pt x="501" y="767"/>
                    </a:lnTo>
                    <a:lnTo>
                      <a:pt x="503" y="765"/>
                    </a:lnTo>
                    <a:lnTo>
                      <a:pt x="503" y="765"/>
                    </a:lnTo>
                    <a:lnTo>
                      <a:pt x="503" y="762"/>
                    </a:lnTo>
                    <a:lnTo>
                      <a:pt x="506" y="762"/>
                    </a:lnTo>
                    <a:lnTo>
                      <a:pt x="510" y="760"/>
                    </a:lnTo>
                    <a:lnTo>
                      <a:pt x="517" y="760"/>
                    </a:lnTo>
                    <a:lnTo>
                      <a:pt x="517" y="760"/>
                    </a:lnTo>
                    <a:lnTo>
                      <a:pt x="517" y="760"/>
                    </a:lnTo>
                    <a:lnTo>
                      <a:pt x="521" y="760"/>
                    </a:lnTo>
                    <a:lnTo>
                      <a:pt x="521" y="760"/>
                    </a:lnTo>
                    <a:lnTo>
                      <a:pt x="521" y="760"/>
                    </a:lnTo>
                    <a:lnTo>
                      <a:pt x="523" y="762"/>
                    </a:lnTo>
                    <a:lnTo>
                      <a:pt x="526" y="762"/>
                    </a:lnTo>
                    <a:lnTo>
                      <a:pt x="528" y="765"/>
                    </a:lnTo>
                    <a:lnTo>
                      <a:pt x="530" y="767"/>
                    </a:lnTo>
                    <a:lnTo>
                      <a:pt x="530" y="767"/>
                    </a:lnTo>
                    <a:lnTo>
                      <a:pt x="530" y="767"/>
                    </a:lnTo>
                    <a:lnTo>
                      <a:pt x="530" y="769"/>
                    </a:lnTo>
                    <a:lnTo>
                      <a:pt x="530" y="769"/>
                    </a:lnTo>
                    <a:lnTo>
                      <a:pt x="530" y="771"/>
                    </a:lnTo>
                    <a:lnTo>
                      <a:pt x="530" y="771"/>
                    </a:lnTo>
                    <a:lnTo>
                      <a:pt x="530" y="771"/>
                    </a:lnTo>
                    <a:lnTo>
                      <a:pt x="532" y="773"/>
                    </a:lnTo>
                    <a:lnTo>
                      <a:pt x="532" y="773"/>
                    </a:lnTo>
                    <a:lnTo>
                      <a:pt x="534" y="773"/>
                    </a:lnTo>
                    <a:lnTo>
                      <a:pt x="537" y="773"/>
                    </a:lnTo>
                    <a:lnTo>
                      <a:pt x="537" y="773"/>
                    </a:lnTo>
                    <a:lnTo>
                      <a:pt x="543" y="771"/>
                    </a:lnTo>
                    <a:lnTo>
                      <a:pt x="545" y="769"/>
                    </a:lnTo>
                    <a:lnTo>
                      <a:pt x="548" y="769"/>
                    </a:lnTo>
                    <a:lnTo>
                      <a:pt x="550" y="769"/>
                    </a:lnTo>
                    <a:lnTo>
                      <a:pt x="550" y="769"/>
                    </a:lnTo>
                    <a:lnTo>
                      <a:pt x="552" y="769"/>
                    </a:lnTo>
                    <a:lnTo>
                      <a:pt x="554" y="767"/>
                    </a:lnTo>
                    <a:lnTo>
                      <a:pt x="554" y="765"/>
                    </a:lnTo>
                    <a:lnTo>
                      <a:pt x="554" y="765"/>
                    </a:lnTo>
                    <a:lnTo>
                      <a:pt x="557" y="762"/>
                    </a:lnTo>
                    <a:lnTo>
                      <a:pt x="557" y="762"/>
                    </a:lnTo>
                    <a:lnTo>
                      <a:pt x="557" y="762"/>
                    </a:lnTo>
                    <a:lnTo>
                      <a:pt x="557" y="760"/>
                    </a:lnTo>
                    <a:lnTo>
                      <a:pt x="561" y="758"/>
                    </a:lnTo>
                    <a:lnTo>
                      <a:pt x="563" y="756"/>
                    </a:lnTo>
                    <a:lnTo>
                      <a:pt x="570" y="749"/>
                    </a:lnTo>
                    <a:lnTo>
                      <a:pt x="572" y="747"/>
                    </a:lnTo>
                    <a:lnTo>
                      <a:pt x="572" y="747"/>
                    </a:lnTo>
                    <a:lnTo>
                      <a:pt x="572" y="747"/>
                    </a:lnTo>
                    <a:lnTo>
                      <a:pt x="574" y="745"/>
                    </a:lnTo>
                    <a:lnTo>
                      <a:pt x="577" y="742"/>
                    </a:lnTo>
                    <a:lnTo>
                      <a:pt x="579" y="742"/>
                    </a:lnTo>
                    <a:lnTo>
                      <a:pt x="579" y="740"/>
                    </a:lnTo>
                    <a:lnTo>
                      <a:pt x="583" y="740"/>
                    </a:lnTo>
                    <a:lnTo>
                      <a:pt x="583" y="740"/>
                    </a:lnTo>
                    <a:lnTo>
                      <a:pt x="583" y="742"/>
                    </a:lnTo>
                    <a:lnTo>
                      <a:pt x="583" y="742"/>
                    </a:lnTo>
                    <a:lnTo>
                      <a:pt x="583" y="745"/>
                    </a:lnTo>
                    <a:lnTo>
                      <a:pt x="583" y="745"/>
                    </a:lnTo>
                    <a:lnTo>
                      <a:pt x="581" y="756"/>
                    </a:lnTo>
                    <a:lnTo>
                      <a:pt x="581" y="760"/>
                    </a:lnTo>
                    <a:lnTo>
                      <a:pt x="581" y="760"/>
                    </a:lnTo>
                    <a:lnTo>
                      <a:pt x="581" y="762"/>
                    </a:lnTo>
                    <a:lnTo>
                      <a:pt x="579" y="771"/>
                    </a:lnTo>
                    <a:lnTo>
                      <a:pt x="579" y="771"/>
                    </a:lnTo>
                    <a:lnTo>
                      <a:pt x="579" y="771"/>
                    </a:lnTo>
                    <a:lnTo>
                      <a:pt x="577" y="771"/>
                    </a:lnTo>
                    <a:lnTo>
                      <a:pt x="574" y="773"/>
                    </a:lnTo>
                    <a:lnTo>
                      <a:pt x="572" y="773"/>
                    </a:lnTo>
                    <a:lnTo>
                      <a:pt x="570" y="773"/>
                    </a:lnTo>
                    <a:lnTo>
                      <a:pt x="570" y="776"/>
                    </a:lnTo>
                    <a:lnTo>
                      <a:pt x="570" y="776"/>
                    </a:lnTo>
                    <a:lnTo>
                      <a:pt x="570" y="776"/>
                    </a:lnTo>
                    <a:lnTo>
                      <a:pt x="568" y="778"/>
                    </a:lnTo>
                    <a:lnTo>
                      <a:pt x="568" y="780"/>
                    </a:lnTo>
                    <a:lnTo>
                      <a:pt x="568" y="782"/>
                    </a:lnTo>
                    <a:lnTo>
                      <a:pt x="565" y="785"/>
                    </a:lnTo>
                    <a:lnTo>
                      <a:pt x="565" y="785"/>
                    </a:lnTo>
                    <a:lnTo>
                      <a:pt x="563" y="787"/>
                    </a:lnTo>
                    <a:lnTo>
                      <a:pt x="561" y="789"/>
                    </a:lnTo>
                    <a:lnTo>
                      <a:pt x="561" y="789"/>
                    </a:lnTo>
                    <a:lnTo>
                      <a:pt x="561" y="791"/>
                    </a:lnTo>
                    <a:lnTo>
                      <a:pt x="561" y="791"/>
                    </a:lnTo>
                    <a:lnTo>
                      <a:pt x="561" y="791"/>
                    </a:lnTo>
                    <a:lnTo>
                      <a:pt x="561" y="793"/>
                    </a:lnTo>
                    <a:lnTo>
                      <a:pt x="565" y="793"/>
                    </a:lnTo>
                    <a:lnTo>
                      <a:pt x="570" y="793"/>
                    </a:lnTo>
                    <a:lnTo>
                      <a:pt x="577" y="798"/>
                    </a:lnTo>
                    <a:lnTo>
                      <a:pt x="581" y="798"/>
                    </a:lnTo>
                    <a:lnTo>
                      <a:pt x="590" y="798"/>
                    </a:lnTo>
                    <a:lnTo>
                      <a:pt x="592" y="798"/>
                    </a:lnTo>
                    <a:lnTo>
                      <a:pt x="596" y="798"/>
                    </a:lnTo>
                    <a:lnTo>
                      <a:pt x="599" y="800"/>
                    </a:lnTo>
                    <a:lnTo>
                      <a:pt x="601" y="798"/>
                    </a:lnTo>
                    <a:lnTo>
                      <a:pt x="603" y="798"/>
                    </a:lnTo>
                    <a:lnTo>
                      <a:pt x="603" y="798"/>
                    </a:lnTo>
                    <a:lnTo>
                      <a:pt x="612" y="798"/>
                    </a:lnTo>
                    <a:lnTo>
                      <a:pt x="612" y="798"/>
                    </a:lnTo>
                    <a:lnTo>
                      <a:pt x="619" y="800"/>
                    </a:lnTo>
                    <a:lnTo>
                      <a:pt x="621" y="800"/>
                    </a:lnTo>
                    <a:lnTo>
                      <a:pt x="623" y="800"/>
                    </a:lnTo>
                    <a:lnTo>
                      <a:pt x="630" y="800"/>
                    </a:lnTo>
                    <a:lnTo>
                      <a:pt x="630" y="800"/>
                    </a:lnTo>
                    <a:lnTo>
                      <a:pt x="627" y="796"/>
                    </a:lnTo>
                    <a:lnTo>
                      <a:pt x="625" y="789"/>
                    </a:lnTo>
                    <a:lnTo>
                      <a:pt x="623" y="785"/>
                    </a:lnTo>
                    <a:lnTo>
                      <a:pt x="623" y="782"/>
                    </a:lnTo>
                    <a:lnTo>
                      <a:pt x="623" y="782"/>
                    </a:lnTo>
                    <a:lnTo>
                      <a:pt x="623" y="780"/>
                    </a:lnTo>
                    <a:lnTo>
                      <a:pt x="621" y="778"/>
                    </a:lnTo>
                    <a:lnTo>
                      <a:pt x="616" y="771"/>
                    </a:lnTo>
                    <a:lnTo>
                      <a:pt x="616" y="769"/>
                    </a:lnTo>
                    <a:lnTo>
                      <a:pt x="616" y="767"/>
                    </a:lnTo>
                    <a:lnTo>
                      <a:pt x="616" y="765"/>
                    </a:lnTo>
                    <a:lnTo>
                      <a:pt x="616" y="760"/>
                    </a:lnTo>
                    <a:lnTo>
                      <a:pt x="616" y="760"/>
                    </a:lnTo>
                    <a:lnTo>
                      <a:pt x="616" y="758"/>
                    </a:lnTo>
                    <a:lnTo>
                      <a:pt x="616" y="756"/>
                    </a:lnTo>
                    <a:lnTo>
                      <a:pt x="619" y="754"/>
                    </a:lnTo>
                    <a:lnTo>
                      <a:pt x="619" y="751"/>
                    </a:lnTo>
                    <a:lnTo>
                      <a:pt x="619" y="751"/>
                    </a:lnTo>
                    <a:lnTo>
                      <a:pt x="619" y="749"/>
                    </a:lnTo>
                    <a:lnTo>
                      <a:pt x="621" y="749"/>
                    </a:lnTo>
                    <a:lnTo>
                      <a:pt x="619" y="749"/>
                    </a:lnTo>
                    <a:lnTo>
                      <a:pt x="619" y="747"/>
                    </a:lnTo>
                    <a:lnTo>
                      <a:pt x="619" y="747"/>
                    </a:lnTo>
                    <a:lnTo>
                      <a:pt x="619" y="742"/>
                    </a:lnTo>
                    <a:lnTo>
                      <a:pt x="619" y="742"/>
                    </a:lnTo>
                    <a:lnTo>
                      <a:pt x="619" y="740"/>
                    </a:lnTo>
                    <a:lnTo>
                      <a:pt x="621" y="740"/>
                    </a:lnTo>
                    <a:lnTo>
                      <a:pt x="623" y="738"/>
                    </a:lnTo>
                    <a:lnTo>
                      <a:pt x="623" y="738"/>
                    </a:lnTo>
                    <a:lnTo>
                      <a:pt x="623" y="736"/>
                    </a:lnTo>
                    <a:lnTo>
                      <a:pt x="623" y="734"/>
                    </a:lnTo>
                    <a:lnTo>
                      <a:pt x="623" y="734"/>
                    </a:lnTo>
                    <a:lnTo>
                      <a:pt x="625" y="731"/>
                    </a:lnTo>
                    <a:lnTo>
                      <a:pt x="627" y="729"/>
                    </a:lnTo>
                    <a:lnTo>
                      <a:pt x="627" y="727"/>
                    </a:lnTo>
                    <a:lnTo>
                      <a:pt x="630" y="727"/>
                    </a:lnTo>
                    <a:lnTo>
                      <a:pt x="630" y="727"/>
                    </a:lnTo>
                    <a:lnTo>
                      <a:pt x="632" y="725"/>
                    </a:lnTo>
                    <a:lnTo>
                      <a:pt x="632" y="722"/>
                    </a:lnTo>
                    <a:lnTo>
                      <a:pt x="632" y="722"/>
                    </a:lnTo>
                    <a:lnTo>
                      <a:pt x="632" y="720"/>
                    </a:lnTo>
                    <a:lnTo>
                      <a:pt x="630" y="720"/>
                    </a:lnTo>
                    <a:lnTo>
                      <a:pt x="632" y="720"/>
                    </a:lnTo>
                    <a:lnTo>
                      <a:pt x="632" y="718"/>
                    </a:lnTo>
                    <a:lnTo>
                      <a:pt x="632" y="714"/>
                    </a:lnTo>
                    <a:lnTo>
                      <a:pt x="632" y="711"/>
                    </a:lnTo>
                    <a:lnTo>
                      <a:pt x="634" y="709"/>
                    </a:lnTo>
                    <a:lnTo>
                      <a:pt x="636" y="707"/>
                    </a:lnTo>
                    <a:lnTo>
                      <a:pt x="641" y="705"/>
                    </a:lnTo>
                    <a:lnTo>
                      <a:pt x="645" y="705"/>
                    </a:lnTo>
                    <a:lnTo>
                      <a:pt x="645" y="705"/>
                    </a:lnTo>
                    <a:lnTo>
                      <a:pt x="645" y="703"/>
                    </a:lnTo>
                    <a:lnTo>
                      <a:pt x="647" y="703"/>
                    </a:lnTo>
                    <a:lnTo>
                      <a:pt x="650" y="698"/>
                    </a:lnTo>
                    <a:lnTo>
                      <a:pt x="654" y="696"/>
                    </a:lnTo>
                    <a:lnTo>
                      <a:pt x="654" y="696"/>
                    </a:lnTo>
                    <a:lnTo>
                      <a:pt x="656" y="694"/>
                    </a:lnTo>
                    <a:lnTo>
                      <a:pt x="656" y="691"/>
                    </a:lnTo>
                    <a:lnTo>
                      <a:pt x="656" y="689"/>
                    </a:lnTo>
                    <a:lnTo>
                      <a:pt x="656" y="689"/>
                    </a:lnTo>
                    <a:lnTo>
                      <a:pt x="658" y="687"/>
                    </a:lnTo>
                    <a:lnTo>
                      <a:pt x="661" y="687"/>
                    </a:lnTo>
                    <a:lnTo>
                      <a:pt x="661" y="685"/>
                    </a:lnTo>
                    <a:lnTo>
                      <a:pt x="661" y="685"/>
                    </a:lnTo>
                    <a:lnTo>
                      <a:pt x="661" y="680"/>
                    </a:lnTo>
                    <a:lnTo>
                      <a:pt x="663" y="678"/>
                    </a:lnTo>
                    <a:lnTo>
                      <a:pt x="661" y="678"/>
                    </a:lnTo>
                    <a:lnTo>
                      <a:pt x="661" y="676"/>
                    </a:lnTo>
                    <a:lnTo>
                      <a:pt x="661" y="676"/>
                    </a:lnTo>
                    <a:lnTo>
                      <a:pt x="658" y="676"/>
                    </a:lnTo>
                    <a:lnTo>
                      <a:pt x="658" y="676"/>
                    </a:lnTo>
                    <a:lnTo>
                      <a:pt x="658" y="676"/>
                    </a:lnTo>
                    <a:lnTo>
                      <a:pt x="658" y="676"/>
                    </a:lnTo>
                    <a:lnTo>
                      <a:pt x="658" y="674"/>
                    </a:lnTo>
                    <a:lnTo>
                      <a:pt x="656" y="674"/>
                    </a:lnTo>
                    <a:lnTo>
                      <a:pt x="656" y="674"/>
                    </a:lnTo>
                    <a:lnTo>
                      <a:pt x="656" y="672"/>
                    </a:lnTo>
                    <a:lnTo>
                      <a:pt x="656" y="669"/>
                    </a:lnTo>
                    <a:lnTo>
                      <a:pt x="658" y="669"/>
                    </a:lnTo>
                    <a:lnTo>
                      <a:pt x="658" y="667"/>
                    </a:lnTo>
                    <a:lnTo>
                      <a:pt x="658" y="667"/>
                    </a:lnTo>
                    <a:lnTo>
                      <a:pt x="661" y="667"/>
                    </a:lnTo>
                    <a:lnTo>
                      <a:pt x="661" y="665"/>
                    </a:lnTo>
                    <a:lnTo>
                      <a:pt x="665" y="665"/>
                    </a:lnTo>
                    <a:lnTo>
                      <a:pt x="667" y="665"/>
                    </a:lnTo>
                    <a:lnTo>
                      <a:pt x="667" y="663"/>
                    </a:lnTo>
                    <a:lnTo>
                      <a:pt x="667" y="663"/>
                    </a:lnTo>
                    <a:lnTo>
                      <a:pt x="667" y="663"/>
                    </a:lnTo>
                    <a:lnTo>
                      <a:pt x="667" y="663"/>
                    </a:lnTo>
                    <a:lnTo>
                      <a:pt x="667" y="663"/>
                    </a:lnTo>
                    <a:lnTo>
                      <a:pt x="667" y="658"/>
                    </a:lnTo>
                    <a:lnTo>
                      <a:pt x="667" y="658"/>
                    </a:lnTo>
                    <a:lnTo>
                      <a:pt x="667" y="656"/>
                    </a:lnTo>
                    <a:lnTo>
                      <a:pt x="670" y="656"/>
                    </a:lnTo>
                    <a:lnTo>
                      <a:pt x="670" y="656"/>
                    </a:lnTo>
                    <a:lnTo>
                      <a:pt x="674" y="654"/>
                    </a:lnTo>
                    <a:lnTo>
                      <a:pt x="674" y="654"/>
                    </a:lnTo>
                    <a:lnTo>
                      <a:pt x="674" y="652"/>
                    </a:lnTo>
                    <a:lnTo>
                      <a:pt x="676" y="652"/>
                    </a:lnTo>
                    <a:lnTo>
                      <a:pt x="678" y="652"/>
                    </a:lnTo>
                    <a:lnTo>
                      <a:pt x="681" y="649"/>
                    </a:lnTo>
                    <a:lnTo>
                      <a:pt x="681" y="649"/>
                    </a:lnTo>
                    <a:lnTo>
                      <a:pt x="683" y="649"/>
                    </a:lnTo>
                    <a:lnTo>
                      <a:pt x="683" y="649"/>
                    </a:lnTo>
                    <a:lnTo>
                      <a:pt x="683" y="649"/>
                    </a:lnTo>
                    <a:lnTo>
                      <a:pt x="685" y="645"/>
                    </a:lnTo>
                    <a:lnTo>
                      <a:pt x="687" y="641"/>
                    </a:lnTo>
                    <a:lnTo>
                      <a:pt x="690" y="638"/>
                    </a:lnTo>
                    <a:lnTo>
                      <a:pt x="690" y="638"/>
                    </a:lnTo>
                    <a:lnTo>
                      <a:pt x="690" y="638"/>
                    </a:lnTo>
                    <a:lnTo>
                      <a:pt x="690" y="638"/>
                    </a:lnTo>
                    <a:lnTo>
                      <a:pt x="692" y="636"/>
                    </a:lnTo>
                    <a:lnTo>
                      <a:pt x="696" y="636"/>
                    </a:lnTo>
                    <a:lnTo>
                      <a:pt x="703" y="636"/>
                    </a:lnTo>
                    <a:lnTo>
                      <a:pt x="705" y="636"/>
                    </a:lnTo>
                    <a:lnTo>
                      <a:pt x="707" y="634"/>
                    </a:lnTo>
                    <a:lnTo>
                      <a:pt x="709" y="632"/>
                    </a:lnTo>
                    <a:lnTo>
                      <a:pt x="709" y="632"/>
                    </a:lnTo>
                    <a:lnTo>
                      <a:pt x="709" y="632"/>
                    </a:lnTo>
                    <a:lnTo>
                      <a:pt x="709" y="629"/>
                    </a:lnTo>
                    <a:lnTo>
                      <a:pt x="709" y="629"/>
                    </a:lnTo>
                    <a:lnTo>
                      <a:pt x="712" y="629"/>
                    </a:lnTo>
                    <a:lnTo>
                      <a:pt x="712" y="632"/>
                    </a:lnTo>
                    <a:lnTo>
                      <a:pt x="714" y="632"/>
                    </a:lnTo>
                    <a:lnTo>
                      <a:pt x="714" y="632"/>
                    </a:lnTo>
                    <a:lnTo>
                      <a:pt x="716" y="632"/>
                    </a:lnTo>
                    <a:lnTo>
                      <a:pt x="716" y="629"/>
                    </a:lnTo>
                    <a:lnTo>
                      <a:pt x="716" y="627"/>
                    </a:lnTo>
                    <a:lnTo>
                      <a:pt x="721" y="625"/>
                    </a:lnTo>
                    <a:lnTo>
                      <a:pt x="723" y="618"/>
                    </a:lnTo>
                    <a:lnTo>
                      <a:pt x="723" y="618"/>
                    </a:lnTo>
                    <a:lnTo>
                      <a:pt x="723" y="616"/>
                    </a:lnTo>
                    <a:lnTo>
                      <a:pt x="723" y="614"/>
                    </a:lnTo>
                    <a:lnTo>
                      <a:pt x="723" y="612"/>
                    </a:lnTo>
                    <a:lnTo>
                      <a:pt x="723" y="609"/>
                    </a:lnTo>
                    <a:lnTo>
                      <a:pt x="723" y="609"/>
                    </a:lnTo>
                    <a:lnTo>
                      <a:pt x="725" y="609"/>
                    </a:lnTo>
                    <a:lnTo>
                      <a:pt x="725" y="609"/>
                    </a:lnTo>
                    <a:lnTo>
                      <a:pt x="727" y="607"/>
                    </a:lnTo>
                    <a:lnTo>
                      <a:pt x="727" y="605"/>
                    </a:lnTo>
                    <a:lnTo>
                      <a:pt x="729" y="605"/>
                    </a:lnTo>
                    <a:lnTo>
                      <a:pt x="729" y="601"/>
                    </a:lnTo>
                    <a:lnTo>
                      <a:pt x="729" y="601"/>
                    </a:lnTo>
                    <a:lnTo>
                      <a:pt x="732" y="598"/>
                    </a:lnTo>
                    <a:lnTo>
                      <a:pt x="732" y="598"/>
                    </a:lnTo>
                    <a:lnTo>
                      <a:pt x="732" y="596"/>
                    </a:lnTo>
                    <a:lnTo>
                      <a:pt x="729" y="594"/>
                    </a:lnTo>
                    <a:lnTo>
                      <a:pt x="729" y="594"/>
                    </a:lnTo>
                    <a:lnTo>
                      <a:pt x="729" y="594"/>
                    </a:lnTo>
                    <a:lnTo>
                      <a:pt x="732" y="592"/>
                    </a:lnTo>
                    <a:lnTo>
                      <a:pt x="732" y="592"/>
                    </a:lnTo>
                    <a:lnTo>
                      <a:pt x="732" y="592"/>
                    </a:lnTo>
                    <a:lnTo>
                      <a:pt x="732" y="590"/>
                    </a:lnTo>
                    <a:lnTo>
                      <a:pt x="734" y="590"/>
                    </a:lnTo>
                    <a:lnTo>
                      <a:pt x="734" y="587"/>
                    </a:lnTo>
                    <a:lnTo>
                      <a:pt x="732" y="587"/>
                    </a:lnTo>
                    <a:lnTo>
                      <a:pt x="732" y="585"/>
                    </a:lnTo>
                    <a:lnTo>
                      <a:pt x="734" y="585"/>
                    </a:lnTo>
                    <a:lnTo>
                      <a:pt x="734" y="583"/>
                    </a:lnTo>
                    <a:lnTo>
                      <a:pt x="734" y="583"/>
                    </a:lnTo>
                    <a:lnTo>
                      <a:pt x="736" y="581"/>
                    </a:lnTo>
                    <a:lnTo>
                      <a:pt x="738" y="581"/>
                    </a:lnTo>
                    <a:lnTo>
                      <a:pt x="738" y="581"/>
                    </a:lnTo>
                    <a:lnTo>
                      <a:pt x="740" y="576"/>
                    </a:lnTo>
                    <a:lnTo>
                      <a:pt x="743" y="574"/>
                    </a:lnTo>
                    <a:lnTo>
                      <a:pt x="745" y="574"/>
                    </a:lnTo>
                    <a:lnTo>
                      <a:pt x="747" y="572"/>
                    </a:lnTo>
                    <a:lnTo>
                      <a:pt x="749" y="570"/>
                    </a:lnTo>
                    <a:lnTo>
                      <a:pt x="749" y="570"/>
                    </a:lnTo>
                    <a:lnTo>
                      <a:pt x="752" y="570"/>
                    </a:lnTo>
                    <a:lnTo>
                      <a:pt x="754" y="570"/>
                    </a:lnTo>
                    <a:lnTo>
                      <a:pt x="754" y="567"/>
                    </a:lnTo>
                    <a:lnTo>
                      <a:pt x="756" y="567"/>
                    </a:lnTo>
                    <a:lnTo>
                      <a:pt x="758" y="567"/>
                    </a:lnTo>
                    <a:lnTo>
                      <a:pt x="758" y="570"/>
                    </a:lnTo>
                    <a:lnTo>
                      <a:pt x="758" y="570"/>
                    </a:lnTo>
                    <a:lnTo>
                      <a:pt x="760" y="572"/>
                    </a:lnTo>
                    <a:lnTo>
                      <a:pt x="763" y="572"/>
                    </a:lnTo>
                    <a:lnTo>
                      <a:pt x="763" y="570"/>
                    </a:lnTo>
                    <a:lnTo>
                      <a:pt x="765" y="570"/>
                    </a:lnTo>
                    <a:lnTo>
                      <a:pt x="767" y="567"/>
                    </a:lnTo>
                    <a:lnTo>
                      <a:pt x="769" y="567"/>
                    </a:lnTo>
                    <a:lnTo>
                      <a:pt x="769" y="565"/>
                    </a:lnTo>
                    <a:lnTo>
                      <a:pt x="769" y="565"/>
                    </a:lnTo>
                    <a:lnTo>
                      <a:pt x="769" y="565"/>
                    </a:lnTo>
                    <a:lnTo>
                      <a:pt x="769" y="563"/>
                    </a:lnTo>
                    <a:lnTo>
                      <a:pt x="769" y="563"/>
                    </a:lnTo>
                    <a:lnTo>
                      <a:pt x="771" y="563"/>
                    </a:lnTo>
                    <a:lnTo>
                      <a:pt x="774" y="561"/>
                    </a:lnTo>
                    <a:lnTo>
                      <a:pt x="774" y="561"/>
                    </a:lnTo>
                    <a:lnTo>
                      <a:pt x="774" y="556"/>
                    </a:lnTo>
                    <a:lnTo>
                      <a:pt x="774" y="556"/>
                    </a:lnTo>
                    <a:lnTo>
                      <a:pt x="776" y="554"/>
                    </a:lnTo>
                    <a:lnTo>
                      <a:pt x="776" y="554"/>
                    </a:lnTo>
                    <a:lnTo>
                      <a:pt x="776" y="550"/>
                    </a:lnTo>
                    <a:lnTo>
                      <a:pt x="776" y="550"/>
                    </a:lnTo>
                    <a:lnTo>
                      <a:pt x="778" y="545"/>
                    </a:lnTo>
                    <a:lnTo>
                      <a:pt x="778" y="543"/>
                    </a:lnTo>
                    <a:lnTo>
                      <a:pt x="778" y="543"/>
                    </a:lnTo>
                    <a:lnTo>
                      <a:pt x="780" y="541"/>
                    </a:lnTo>
                    <a:lnTo>
                      <a:pt x="780" y="541"/>
                    </a:lnTo>
                    <a:lnTo>
                      <a:pt x="780" y="541"/>
                    </a:lnTo>
                    <a:lnTo>
                      <a:pt x="780" y="539"/>
                    </a:lnTo>
                    <a:lnTo>
                      <a:pt x="780" y="539"/>
                    </a:lnTo>
                    <a:lnTo>
                      <a:pt x="780" y="536"/>
                    </a:lnTo>
                    <a:lnTo>
                      <a:pt x="783" y="536"/>
                    </a:lnTo>
                    <a:lnTo>
                      <a:pt x="780" y="536"/>
                    </a:lnTo>
                    <a:lnTo>
                      <a:pt x="783" y="536"/>
                    </a:lnTo>
                    <a:lnTo>
                      <a:pt x="783" y="534"/>
                    </a:lnTo>
                    <a:lnTo>
                      <a:pt x="783" y="534"/>
                    </a:lnTo>
                    <a:lnTo>
                      <a:pt x="783" y="532"/>
                    </a:lnTo>
                    <a:lnTo>
                      <a:pt x="783" y="532"/>
                    </a:lnTo>
                    <a:lnTo>
                      <a:pt x="783" y="527"/>
                    </a:lnTo>
                    <a:lnTo>
                      <a:pt x="783" y="527"/>
                    </a:lnTo>
                    <a:lnTo>
                      <a:pt x="780" y="527"/>
                    </a:lnTo>
                    <a:lnTo>
                      <a:pt x="780" y="525"/>
                    </a:lnTo>
                    <a:lnTo>
                      <a:pt x="780" y="525"/>
                    </a:lnTo>
                    <a:lnTo>
                      <a:pt x="780" y="525"/>
                    </a:lnTo>
                    <a:lnTo>
                      <a:pt x="780" y="525"/>
                    </a:lnTo>
                    <a:lnTo>
                      <a:pt x="780" y="523"/>
                    </a:lnTo>
                    <a:lnTo>
                      <a:pt x="780" y="523"/>
                    </a:lnTo>
                    <a:lnTo>
                      <a:pt x="783" y="521"/>
                    </a:lnTo>
                    <a:lnTo>
                      <a:pt x="783" y="519"/>
                    </a:lnTo>
                    <a:lnTo>
                      <a:pt x="783" y="519"/>
                    </a:lnTo>
                    <a:lnTo>
                      <a:pt x="783" y="519"/>
                    </a:lnTo>
                    <a:lnTo>
                      <a:pt x="783" y="516"/>
                    </a:lnTo>
                    <a:lnTo>
                      <a:pt x="783" y="516"/>
                    </a:lnTo>
                    <a:lnTo>
                      <a:pt x="783" y="516"/>
                    </a:lnTo>
                    <a:lnTo>
                      <a:pt x="783" y="512"/>
                    </a:lnTo>
                    <a:lnTo>
                      <a:pt x="787" y="508"/>
                    </a:lnTo>
                    <a:lnTo>
                      <a:pt x="787" y="505"/>
                    </a:lnTo>
                    <a:lnTo>
                      <a:pt x="787" y="505"/>
                    </a:lnTo>
                    <a:lnTo>
                      <a:pt x="787" y="505"/>
                    </a:lnTo>
                    <a:lnTo>
                      <a:pt x="787" y="505"/>
                    </a:lnTo>
                    <a:lnTo>
                      <a:pt x="787" y="503"/>
                    </a:lnTo>
                    <a:lnTo>
                      <a:pt x="787" y="503"/>
                    </a:lnTo>
                    <a:lnTo>
                      <a:pt x="787" y="503"/>
                    </a:lnTo>
                    <a:lnTo>
                      <a:pt x="787" y="503"/>
                    </a:lnTo>
                    <a:lnTo>
                      <a:pt x="787" y="503"/>
                    </a:lnTo>
                    <a:lnTo>
                      <a:pt x="787" y="503"/>
                    </a:lnTo>
                    <a:lnTo>
                      <a:pt x="789" y="503"/>
                    </a:lnTo>
                    <a:lnTo>
                      <a:pt x="791" y="503"/>
                    </a:lnTo>
                    <a:lnTo>
                      <a:pt x="791" y="501"/>
                    </a:lnTo>
                    <a:lnTo>
                      <a:pt x="791" y="501"/>
                    </a:lnTo>
                    <a:lnTo>
                      <a:pt x="791" y="501"/>
                    </a:lnTo>
                    <a:lnTo>
                      <a:pt x="791" y="501"/>
                    </a:lnTo>
                    <a:lnTo>
                      <a:pt x="791" y="501"/>
                    </a:lnTo>
                    <a:lnTo>
                      <a:pt x="791" y="499"/>
                    </a:lnTo>
                    <a:lnTo>
                      <a:pt x="791" y="499"/>
                    </a:lnTo>
                    <a:lnTo>
                      <a:pt x="791" y="499"/>
                    </a:lnTo>
                    <a:lnTo>
                      <a:pt x="791" y="499"/>
                    </a:lnTo>
                    <a:lnTo>
                      <a:pt x="791" y="496"/>
                    </a:lnTo>
                    <a:lnTo>
                      <a:pt x="791" y="496"/>
                    </a:lnTo>
                    <a:lnTo>
                      <a:pt x="791" y="494"/>
                    </a:lnTo>
                    <a:lnTo>
                      <a:pt x="791" y="494"/>
                    </a:lnTo>
                    <a:lnTo>
                      <a:pt x="791" y="494"/>
                    </a:lnTo>
                    <a:lnTo>
                      <a:pt x="791" y="492"/>
                    </a:lnTo>
                    <a:lnTo>
                      <a:pt x="791" y="492"/>
                    </a:lnTo>
                    <a:lnTo>
                      <a:pt x="791" y="492"/>
                    </a:lnTo>
                    <a:lnTo>
                      <a:pt x="791" y="488"/>
                    </a:lnTo>
                    <a:lnTo>
                      <a:pt x="791" y="485"/>
                    </a:lnTo>
                    <a:lnTo>
                      <a:pt x="791" y="485"/>
                    </a:lnTo>
                    <a:lnTo>
                      <a:pt x="791" y="483"/>
                    </a:lnTo>
                    <a:lnTo>
                      <a:pt x="791" y="483"/>
                    </a:lnTo>
                    <a:lnTo>
                      <a:pt x="791" y="481"/>
                    </a:lnTo>
                    <a:lnTo>
                      <a:pt x="791" y="481"/>
                    </a:lnTo>
                    <a:lnTo>
                      <a:pt x="791" y="477"/>
                    </a:lnTo>
                    <a:lnTo>
                      <a:pt x="791" y="477"/>
                    </a:lnTo>
                    <a:lnTo>
                      <a:pt x="791" y="474"/>
                    </a:lnTo>
                    <a:lnTo>
                      <a:pt x="791" y="474"/>
                    </a:lnTo>
                    <a:lnTo>
                      <a:pt x="789" y="474"/>
                    </a:lnTo>
                    <a:lnTo>
                      <a:pt x="789" y="472"/>
                    </a:lnTo>
                    <a:lnTo>
                      <a:pt x="791" y="472"/>
                    </a:lnTo>
                    <a:lnTo>
                      <a:pt x="791" y="472"/>
                    </a:lnTo>
                    <a:lnTo>
                      <a:pt x="791" y="472"/>
                    </a:lnTo>
                    <a:lnTo>
                      <a:pt x="794" y="472"/>
                    </a:lnTo>
                    <a:lnTo>
                      <a:pt x="794" y="472"/>
                    </a:lnTo>
                    <a:lnTo>
                      <a:pt x="794" y="472"/>
                    </a:lnTo>
                    <a:lnTo>
                      <a:pt x="794" y="470"/>
                    </a:lnTo>
                    <a:lnTo>
                      <a:pt x="796" y="470"/>
                    </a:lnTo>
                    <a:lnTo>
                      <a:pt x="796" y="470"/>
                    </a:lnTo>
                    <a:lnTo>
                      <a:pt x="796" y="470"/>
                    </a:lnTo>
                    <a:lnTo>
                      <a:pt x="796" y="470"/>
                    </a:lnTo>
                    <a:lnTo>
                      <a:pt x="798" y="465"/>
                    </a:lnTo>
                    <a:lnTo>
                      <a:pt x="798" y="459"/>
                    </a:lnTo>
                    <a:lnTo>
                      <a:pt x="798" y="459"/>
                    </a:lnTo>
                    <a:lnTo>
                      <a:pt x="800" y="459"/>
                    </a:lnTo>
                    <a:lnTo>
                      <a:pt x="800" y="457"/>
                    </a:lnTo>
                    <a:lnTo>
                      <a:pt x="800" y="457"/>
                    </a:lnTo>
                    <a:lnTo>
                      <a:pt x="800" y="457"/>
                    </a:lnTo>
                    <a:lnTo>
                      <a:pt x="800" y="457"/>
                    </a:lnTo>
                    <a:lnTo>
                      <a:pt x="803" y="457"/>
                    </a:lnTo>
                    <a:lnTo>
                      <a:pt x="803" y="454"/>
                    </a:lnTo>
                    <a:lnTo>
                      <a:pt x="803" y="454"/>
                    </a:lnTo>
                    <a:lnTo>
                      <a:pt x="803" y="454"/>
                    </a:lnTo>
                    <a:lnTo>
                      <a:pt x="803" y="454"/>
                    </a:lnTo>
                    <a:lnTo>
                      <a:pt x="805" y="452"/>
                    </a:lnTo>
                    <a:lnTo>
                      <a:pt x="805" y="452"/>
                    </a:lnTo>
                    <a:lnTo>
                      <a:pt x="805" y="452"/>
                    </a:lnTo>
                    <a:lnTo>
                      <a:pt x="805" y="452"/>
                    </a:lnTo>
                    <a:lnTo>
                      <a:pt x="805" y="448"/>
                    </a:lnTo>
                    <a:lnTo>
                      <a:pt x="805" y="448"/>
                    </a:lnTo>
                    <a:lnTo>
                      <a:pt x="805" y="448"/>
                    </a:lnTo>
                    <a:lnTo>
                      <a:pt x="807" y="445"/>
                    </a:lnTo>
                    <a:lnTo>
                      <a:pt x="807" y="445"/>
                    </a:lnTo>
                    <a:lnTo>
                      <a:pt x="809" y="443"/>
                    </a:lnTo>
                    <a:lnTo>
                      <a:pt x="809" y="441"/>
                    </a:lnTo>
                    <a:lnTo>
                      <a:pt x="811" y="439"/>
                    </a:lnTo>
                    <a:lnTo>
                      <a:pt x="811" y="437"/>
                    </a:lnTo>
                    <a:lnTo>
                      <a:pt x="811" y="437"/>
                    </a:lnTo>
                    <a:lnTo>
                      <a:pt x="811" y="437"/>
                    </a:lnTo>
                    <a:lnTo>
                      <a:pt x="811" y="437"/>
                    </a:lnTo>
                    <a:lnTo>
                      <a:pt x="811" y="434"/>
                    </a:lnTo>
                    <a:lnTo>
                      <a:pt x="811" y="434"/>
                    </a:lnTo>
                    <a:lnTo>
                      <a:pt x="811" y="432"/>
                    </a:lnTo>
                    <a:lnTo>
                      <a:pt x="811" y="432"/>
                    </a:lnTo>
                    <a:lnTo>
                      <a:pt x="811" y="428"/>
                    </a:lnTo>
                    <a:lnTo>
                      <a:pt x="811" y="428"/>
                    </a:lnTo>
                    <a:lnTo>
                      <a:pt x="811" y="428"/>
                    </a:lnTo>
                    <a:lnTo>
                      <a:pt x="811" y="426"/>
                    </a:lnTo>
                    <a:lnTo>
                      <a:pt x="811" y="426"/>
                    </a:lnTo>
                    <a:lnTo>
                      <a:pt x="811" y="426"/>
                    </a:lnTo>
                    <a:lnTo>
                      <a:pt x="811" y="426"/>
                    </a:lnTo>
                    <a:lnTo>
                      <a:pt x="811" y="423"/>
                    </a:lnTo>
                    <a:lnTo>
                      <a:pt x="811" y="423"/>
                    </a:lnTo>
                    <a:lnTo>
                      <a:pt x="814" y="423"/>
                    </a:lnTo>
                    <a:lnTo>
                      <a:pt x="814" y="423"/>
                    </a:lnTo>
                    <a:lnTo>
                      <a:pt x="814" y="423"/>
                    </a:lnTo>
                    <a:lnTo>
                      <a:pt x="814" y="423"/>
                    </a:lnTo>
                    <a:lnTo>
                      <a:pt x="814" y="423"/>
                    </a:lnTo>
                    <a:lnTo>
                      <a:pt x="814" y="421"/>
                    </a:lnTo>
                    <a:lnTo>
                      <a:pt x="814" y="421"/>
                    </a:lnTo>
                    <a:lnTo>
                      <a:pt x="814" y="421"/>
                    </a:lnTo>
                    <a:lnTo>
                      <a:pt x="814" y="421"/>
                    </a:lnTo>
                    <a:lnTo>
                      <a:pt x="814" y="421"/>
                    </a:lnTo>
                    <a:lnTo>
                      <a:pt x="814" y="421"/>
                    </a:lnTo>
                    <a:lnTo>
                      <a:pt x="814" y="419"/>
                    </a:lnTo>
                    <a:lnTo>
                      <a:pt x="816" y="419"/>
                    </a:lnTo>
                    <a:lnTo>
                      <a:pt x="816" y="419"/>
                    </a:lnTo>
                    <a:lnTo>
                      <a:pt x="816" y="417"/>
                    </a:lnTo>
                    <a:lnTo>
                      <a:pt x="818" y="417"/>
                    </a:lnTo>
                    <a:lnTo>
                      <a:pt x="818" y="417"/>
                    </a:lnTo>
                    <a:lnTo>
                      <a:pt x="818" y="410"/>
                    </a:lnTo>
                    <a:lnTo>
                      <a:pt x="818" y="410"/>
                    </a:lnTo>
                    <a:lnTo>
                      <a:pt x="818" y="408"/>
                    </a:lnTo>
                    <a:lnTo>
                      <a:pt x="818" y="408"/>
                    </a:lnTo>
                    <a:lnTo>
                      <a:pt x="818" y="408"/>
                    </a:lnTo>
                    <a:lnTo>
                      <a:pt x="816" y="408"/>
                    </a:lnTo>
                    <a:lnTo>
                      <a:pt x="814" y="408"/>
                    </a:lnTo>
                    <a:lnTo>
                      <a:pt x="814" y="408"/>
                    </a:lnTo>
                    <a:lnTo>
                      <a:pt x="814" y="406"/>
                    </a:lnTo>
                    <a:lnTo>
                      <a:pt x="811" y="406"/>
                    </a:lnTo>
                    <a:lnTo>
                      <a:pt x="811" y="406"/>
                    </a:lnTo>
                    <a:lnTo>
                      <a:pt x="811" y="406"/>
                    </a:lnTo>
                    <a:lnTo>
                      <a:pt x="811" y="406"/>
                    </a:lnTo>
                    <a:lnTo>
                      <a:pt x="811" y="406"/>
                    </a:lnTo>
                    <a:lnTo>
                      <a:pt x="814" y="406"/>
                    </a:lnTo>
                    <a:lnTo>
                      <a:pt x="811" y="406"/>
                    </a:lnTo>
                    <a:lnTo>
                      <a:pt x="811" y="406"/>
                    </a:lnTo>
                    <a:lnTo>
                      <a:pt x="811" y="406"/>
                    </a:lnTo>
                    <a:lnTo>
                      <a:pt x="811" y="406"/>
                    </a:lnTo>
                    <a:lnTo>
                      <a:pt x="809" y="406"/>
                    </a:lnTo>
                    <a:lnTo>
                      <a:pt x="809" y="406"/>
                    </a:lnTo>
                    <a:lnTo>
                      <a:pt x="809" y="403"/>
                    </a:lnTo>
                    <a:lnTo>
                      <a:pt x="809" y="403"/>
                    </a:lnTo>
                    <a:lnTo>
                      <a:pt x="809" y="403"/>
                    </a:lnTo>
                    <a:lnTo>
                      <a:pt x="809" y="401"/>
                    </a:lnTo>
                    <a:lnTo>
                      <a:pt x="809" y="401"/>
                    </a:lnTo>
                    <a:lnTo>
                      <a:pt x="809" y="401"/>
                    </a:lnTo>
                    <a:lnTo>
                      <a:pt x="809" y="399"/>
                    </a:lnTo>
                    <a:lnTo>
                      <a:pt x="809" y="399"/>
                    </a:lnTo>
                    <a:lnTo>
                      <a:pt x="809" y="397"/>
                    </a:lnTo>
                    <a:lnTo>
                      <a:pt x="809" y="397"/>
                    </a:lnTo>
                    <a:lnTo>
                      <a:pt x="809" y="397"/>
                    </a:lnTo>
                    <a:lnTo>
                      <a:pt x="807" y="395"/>
                    </a:lnTo>
                    <a:lnTo>
                      <a:pt x="807" y="395"/>
                    </a:lnTo>
                    <a:lnTo>
                      <a:pt x="807" y="395"/>
                    </a:lnTo>
                    <a:lnTo>
                      <a:pt x="807" y="392"/>
                    </a:lnTo>
                    <a:lnTo>
                      <a:pt x="807" y="392"/>
                    </a:lnTo>
                    <a:lnTo>
                      <a:pt x="805" y="392"/>
                    </a:lnTo>
                    <a:lnTo>
                      <a:pt x="805" y="390"/>
                    </a:lnTo>
                    <a:lnTo>
                      <a:pt x="805" y="390"/>
                    </a:lnTo>
                    <a:lnTo>
                      <a:pt x="805" y="390"/>
                    </a:lnTo>
                    <a:lnTo>
                      <a:pt x="805" y="390"/>
                    </a:lnTo>
                    <a:lnTo>
                      <a:pt x="805" y="390"/>
                    </a:lnTo>
                    <a:lnTo>
                      <a:pt x="805" y="390"/>
                    </a:lnTo>
                    <a:lnTo>
                      <a:pt x="805" y="390"/>
                    </a:lnTo>
                    <a:lnTo>
                      <a:pt x="805" y="390"/>
                    </a:lnTo>
                    <a:lnTo>
                      <a:pt x="807" y="390"/>
                    </a:lnTo>
                    <a:lnTo>
                      <a:pt x="807" y="390"/>
                    </a:lnTo>
                    <a:lnTo>
                      <a:pt x="807" y="390"/>
                    </a:lnTo>
                    <a:lnTo>
                      <a:pt x="807" y="388"/>
                    </a:lnTo>
                    <a:lnTo>
                      <a:pt x="807" y="388"/>
                    </a:lnTo>
                    <a:lnTo>
                      <a:pt x="807" y="386"/>
                    </a:lnTo>
                    <a:lnTo>
                      <a:pt x="807" y="386"/>
                    </a:lnTo>
                    <a:lnTo>
                      <a:pt x="807" y="386"/>
                    </a:lnTo>
                    <a:lnTo>
                      <a:pt x="807" y="383"/>
                    </a:lnTo>
                    <a:lnTo>
                      <a:pt x="807" y="383"/>
                    </a:lnTo>
                    <a:lnTo>
                      <a:pt x="807" y="383"/>
                    </a:lnTo>
                    <a:lnTo>
                      <a:pt x="807" y="381"/>
                    </a:lnTo>
                    <a:lnTo>
                      <a:pt x="807" y="381"/>
                    </a:lnTo>
                    <a:lnTo>
                      <a:pt x="807" y="379"/>
                    </a:lnTo>
                    <a:lnTo>
                      <a:pt x="807" y="379"/>
                    </a:lnTo>
                    <a:lnTo>
                      <a:pt x="807" y="379"/>
                    </a:lnTo>
                    <a:lnTo>
                      <a:pt x="807" y="379"/>
                    </a:lnTo>
                    <a:lnTo>
                      <a:pt x="809" y="379"/>
                    </a:lnTo>
                    <a:lnTo>
                      <a:pt x="809" y="379"/>
                    </a:lnTo>
                    <a:lnTo>
                      <a:pt x="809" y="377"/>
                    </a:lnTo>
                    <a:lnTo>
                      <a:pt x="809" y="377"/>
                    </a:lnTo>
                    <a:lnTo>
                      <a:pt x="809" y="377"/>
                    </a:lnTo>
                    <a:lnTo>
                      <a:pt x="807" y="368"/>
                    </a:lnTo>
                    <a:lnTo>
                      <a:pt x="807" y="368"/>
                    </a:lnTo>
                    <a:lnTo>
                      <a:pt x="809" y="366"/>
                    </a:lnTo>
                    <a:lnTo>
                      <a:pt x="809" y="366"/>
                    </a:lnTo>
                    <a:lnTo>
                      <a:pt x="807" y="366"/>
                    </a:lnTo>
                    <a:lnTo>
                      <a:pt x="807" y="361"/>
                    </a:lnTo>
                    <a:lnTo>
                      <a:pt x="807" y="361"/>
                    </a:lnTo>
                    <a:lnTo>
                      <a:pt x="805" y="361"/>
                    </a:lnTo>
                    <a:lnTo>
                      <a:pt x="805" y="359"/>
                    </a:lnTo>
                    <a:lnTo>
                      <a:pt x="805" y="359"/>
                    </a:lnTo>
                    <a:lnTo>
                      <a:pt x="805" y="348"/>
                    </a:lnTo>
                    <a:lnTo>
                      <a:pt x="805" y="346"/>
                    </a:lnTo>
                    <a:lnTo>
                      <a:pt x="805" y="344"/>
                    </a:lnTo>
                    <a:lnTo>
                      <a:pt x="805" y="344"/>
                    </a:lnTo>
                    <a:lnTo>
                      <a:pt x="805" y="344"/>
                    </a:lnTo>
                    <a:lnTo>
                      <a:pt x="805" y="344"/>
                    </a:lnTo>
                    <a:lnTo>
                      <a:pt x="805" y="344"/>
                    </a:lnTo>
                    <a:lnTo>
                      <a:pt x="805" y="344"/>
                    </a:lnTo>
                    <a:lnTo>
                      <a:pt x="805" y="344"/>
                    </a:lnTo>
                    <a:lnTo>
                      <a:pt x="805" y="341"/>
                    </a:lnTo>
                    <a:lnTo>
                      <a:pt x="805" y="341"/>
                    </a:lnTo>
                    <a:lnTo>
                      <a:pt x="805" y="339"/>
                    </a:lnTo>
                    <a:lnTo>
                      <a:pt x="805" y="339"/>
                    </a:lnTo>
                    <a:lnTo>
                      <a:pt x="805" y="339"/>
                    </a:lnTo>
                    <a:lnTo>
                      <a:pt x="805" y="339"/>
                    </a:lnTo>
                    <a:lnTo>
                      <a:pt x="805" y="339"/>
                    </a:lnTo>
                    <a:lnTo>
                      <a:pt x="805" y="339"/>
                    </a:lnTo>
                    <a:lnTo>
                      <a:pt x="807" y="339"/>
                    </a:lnTo>
                    <a:lnTo>
                      <a:pt x="807" y="337"/>
                    </a:lnTo>
                    <a:lnTo>
                      <a:pt x="807" y="337"/>
                    </a:lnTo>
                    <a:lnTo>
                      <a:pt x="807" y="337"/>
                    </a:lnTo>
                    <a:lnTo>
                      <a:pt x="807" y="337"/>
                    </a:lnTo>
                    <a:lnTo>
                      <a:pt x="807" y="335"/>
                    </a:lnTo>
                    <a:lnTo>
                      <a:pt x="807" y="335"/>
                    </a:lnTo>
                    <a:lnTo>
                      <a:pt x="805" y="335"/>
                    </a:lnTo>
                    <a:lnTo>
                      <a:pt x="805" y="335"/>
                    </a:lnTo>
                    <a:lnTo>
                      <a:pt x="805" y="335"/>
                    </a:lnTo>
                    <a:lnTo>
                      <a:pt x="805" y="335"/>
                    </a:lnTo>
                    <a:lnTo>
                      <a:pt x="805" y="332"/>
                    </a:lnTo>
                    <a:lnTo>
                      <a:pt x="805" y="330"/>
                    </a:lnTo>
                    <a:lnTo>
                      <a:pt x="805" y="330"/>
                    </a:lnTo>
                    <a:lnTo>
                      <a:pt x="803" y="330"/>
                    </a:lnTo>
                    <a:lnTo>
                      <a:pt x="803" y="328"/>
                    </a:lnTo>
                    <a:lnTo>
                      <a:pt x="803" y="328"/>
                    </a:lnTo>
                    <a:lnTo>
                      <a:pt x="803" y="328"/>
                    </a:lnTo>
                    <a:lnTo>
                      <a:pt x="803" y="326"/>
                    </a:lnTo>
                    <a:lnTo>
                      <a:pt x="803" y="326"/>
                    </a:lnTo>
                    <a:lnTo>
                      <a:pt x="803" y="326"/>
                    </a:lnTo>
                    <a:lnTo>
                      <a:pt x="803" y="326"/>
                    </a:lnTo>
                    <a:lnTo>
                      <a:pt x="803" y="324"/>
                    </a:lnTo>
                    <a:lnTo>
                      <a:pt x="803" y="324"/>
                    </a:lnTo>
                    <a:lnTo>
                      <a:pt x="803" y="324"/>
                    </a:lnTo>
                    <a:lnTo>
                      <a:pt x="803" y="321"/>
                    </a:lnTo>
                    <a:lnTo>
                      <a:pt x="803" y="321"/>
                    </a:lnTo>
                    <a:lnTo>
                      <a:pt x="805" y="321"/>
                    </a:lnTo>
                    <a:lnTo>
                      <a:pt x="805" y="321"/>
                    </a:lnTo>
                    <a:lnTo>
                      <a:pt x="805" y="319"/>
                    </a:lnTo>
                    <a:lnTo>
                      <a:pt x="805" y="319"/>
                    </a:lnTo>
                    <a:lnTo>
                      <a:pt x="805" y="319"/>
                    </a:lnTo>
                    <a:lnTo>
                      <a:pt x="805" y="319"/>
                    </a:lnTo>
                    <a:lnTo>
                      <a:pt x="807" y="319"/>
                    </a:lnTo>
                    <a:lnTo>
                      <a:pt x="807" y="315"/>
                    </a:lnTo>
                    <a:lnTo>
                      <a:pt x="807" y="315"/>
                    </a:lnTo>
                    <a:lnTo>
                      <a:pt x="807" y="315"/>
                    </a:lnTo>
                    <a:lnTo>
                      <a:pt x="805" y="315"/>
                    </a:lnTo>
                    <a:lnTo>
                      <a:pt x="805" y="315"/>
                    </a:lnTo>
                    <a:lnTo>
                      <a:pt x="805" y="313"/>
                    </a:lnTo>
                    <a:lnTo>
                      <a:pt x="803" y="313"/>
                    </a:lnTo>
                    <a:lnTo>
                      <a:pt x="803" y="313"/>
                    </a:lnTo>
                    <a:lnTo>
                      <a:pt x="803" y="310"/>
                    </a:lnTo>
                    <a:lnTo>
                      <a:pt x="800" y="310"/>
                    </a:lnTo>
                    <a:lnTo>
                      <a:pt x="800" y="310"/>
                    </a:lnTo>
                    <a:lnTo>
                      <a:pt x="800" y="310"/>
                    </a:lnTo>
                    <a:lnTo>
                      <a:pt x="800" y="308"/>
                    </a:lnTo>
                    <a:lnTo>
                      <a:pt x="800" y="308"/>
                    </a:lnTo>
                    <a:lnTo>
                      <a:pt x="800" y="306"/>
                    </a:lnTo>
                    <a:lnTo>
                      <a:pt x="800" y="304"/>
                    </a:lnTo>
                    <a:lnTo>
                      <a:pt x="800" y="304"/>
                    </a:lnTo>
                    <a:lnTo>
                      <a:pt x="800" y="301"/>
                    </a:lnTo>
                    <a:lnTo>
                      <a:pt x="800" y="299"/>
                    </a:lnTo>
                    <a:lnTo>
                      <a:pt x="803" y="293"/>
                    </a:lnTo>
                    <a:lnTo>
                      <a:pt x="803" y="293"/>
                    </a:lnTo>
                    <a:lnTo>
                      <a:pt x="803" y="293"/>
                    </a:lnTo>
                    <a:lnTo>
                      <a:pt x="805" y="290"/>
                    </a:lnTo>
                    <a:lnTo>
                      <a:pt x="805" y="290"/>
                    </a:lnTo>
                    <a:lnTo>
                      <a:pt x="805" y="290"/>
                    </a:lnTo>
                    <a:lnTo>
                      <a:pt x="805" y="286"/>
                    </a:lnTo>
                    <a:lnTo>
                      <a:pt x="805" y="281"/>
                    </a:lnTo>
                    <a:lnTo>
                      <a:pt x="805" y="279"/>
                    </a:lnTo>
                    <a:lnTo>
                      <a:pt x="807" y="277"/>
                    </a:lnTo>
                    <a:lnTo>
                      <a:pt x="807" y="277"/>
                    </a:lnTo>
                    <a:lnTo>
                      <a:pt x="807" y="277"/>
                    </a:lnTo>
                    <a:lnTo>
                      <a:pt x="807" y="277"/>
                    </a:lnTo>
                    <a:lnTo>
                      <a:pt x="807" y="277"/>
                    </a:lnTo>
                    <a:lnTo>
                      <a:pt x="809" y="277"/>
                    </a:lnTo>
                    <a:lnTo>
                      <a:pt x="809" y="277"/>
                    </a:lnTo>
                    <a:lnTo>
                      <a:pt x="809" y="275"/>
                    </a:lnTo>
                    <a:lnTo>
                      <a:pt x="809" y="275"/>
                    </a:lnTo>
                    <a:lnTo>
                      <a:pt x="809" y="273"/>
                    </a:lnTo>
                    <a:lnTo>
                      <a:pt x="809" y="273"/>
                    </a:lnTo>
                    <a:lnTo>
                      <a:pt x="809" y="270"/>
                    </a:lnTo>
                    <a:lnTo>
                      <a:pt x="807" y="268"/>
                    </a:lnTo>
                    <a:lnTo>
                      <a:pt x="807" y="266"/>
                    </a:lnTo>
                    <a:lnTo>
                      <a:pt x="807" y="264"/>
                    </a:lnTo>
                    <a:lnTo>
                      <a:pt x="807" y="264"/>
                    </a:lnTo>
                    <a:lnTo>
                      <a:pt x="809" y="264"/>
                    </a:lnTo>
                    <a:lnTo>
                      <a:pt x="809" y="264"/>
                    </a:lnTo>
                    <a:lnTo>
                      <a:pt x="809" y="262"/>
                    </a:lnTo>
                    <a:lnTo>
                      <a:pt x="809" y="262"/>
                    </a:lnTo>
                    <a:lnTo>
                      <a:pt x="809" y="262"/>
                    </a:lnTo>
                    <a:lnTo>
                      <a:pt x="809" y="262"/>
                    </a:lnTo>
                    <a:lnTo>
                      <a:pt x="809" y="259"/>
                    </a:lnTo>
                    <a:lnTo>
                      <a:pt x="807" y="257"/>
                    </a:lnTo>
                    <a:lnTo>
                      <a:pt x="807" y="257"/>
                    </a:lnTo>
                    <a:lnTo>
                      <a:pt x="807" y="257"/>
                    </a:lnTo>
                    <a:lnTo>
                      <a:pt x="809" y="255"/>
                    </a:lnTo>
                    <a:lnTo>
                      <a:pt x="809" y="255"/>
                    </a:lnTo>
                    <a:lnTo>
                      <a:pt x="809" y="255"/>
                    </a:lnTo>
                    <a:lnTo>
                      <a:pt x="809" y="255"/>
                    </a:lnTo>
                    <a:lnTo>
                      <a:pt x="809" y="255"/>
                    </a:lnTo>
                    <a:lnTo>
                      <a:pt x="811" y="253"/>
                    </a:lnTo>
                    <a:lnTo>
                      <a:pt x="811" y="253"/>
                    </a:lnTo>
                    <a:lnTo>
                      <a:pt x="811" y="248"/>
                    </a:lnTo>
                    <a:lnTo>
                      <a:pt x="811" y="248"/>
                    </a:lnTo>
                    <a:lnTo>
                      <a:pt x="809" y="246"/>
                    </a:lnTo>
                    <a:lnTo>
                      <a:pt x="809" y="246"/>
                    </a:lnTo>
                    <a:lnTo>
                      <a:pt x="809" y="244"/>
                    </a:lnTo>
                    <a:lnTo>
                      <a:pt x="811" y="244"/>
                    </a:lnTo>
                    <a:lnTo>
                      <a:pt x="811" y="244"/>
                    </a:lnTo>
                    <a:lnTo>
                      <a:pt x="811" y="242"/>
                    </a:lnTo>
                    <a:lnTo>
                      <a:pt x="811" y="242"/>
                    </a:lnTo>
                    <a:lnTo>
                      <a:pt x="811" y="242"/>
                    </a:lnTo>
                    <a:lnTo>
                      <a:pt x="814" y="242"/>
                    </a:lnTo>
                    <a:lnTo>
                      <a:pt x="814" y="242"/>
                    </a:lnTo>
                    <a:lnTo>
                      <a:pt x="816" y="237"/>
                    </a:lnTo>
                    <a:lnTo>
                      <a:pt x="816" y="237"/>
                    </a:lnTo>
                    <a:lnTo>
                      <a:pt x="816" y="237"/>
                    </a:lnTo>
                    <a:lnTo>
                      <a:pt x="816" y="237"/>
                    </a:lnTo>
                    <a:lnTo>
                      <a:pt x="816" y="235"/>
                    </a:lnTo>
                    <a:lnTo>
                      <a:pt x="816" y="235"/>
                    </a:lnTo>
                    <a:lnTo>
                      <a:pt x="818" y="233"/>
                    </a:lnTo>
                    <a:lnTo>
                      <a:pt x="818" y="231"/>
                    </a:lnTo>
                    <a:lnTo>
                      <a:pt x="818" y="231"/>
                    </a:lnTo>
                    <a:lnTo>
                      <a:pt x="818" y="228"/>
                    </a:lnTo>
                    <a:lnTo>
                      <a:pt x="818" y="226"/>
                    </a:lnTo>
                    <a:lnTo>
                      <a:pt x="818" y="226"/>
                    </a:lnTo>
                    <a:lnTo>
                      <a:pt x="820" y="224"/>
                    </a:lnTo>
                    <a:lnTo>
                      <a:pt x="822" y="222"/>
                    </a:lnTo>
                    <a:lnTo>
                      <a:pt x="825" y="217"/>
                    </a:lnTo>
                    <a:lnTo>
                      <a:pt x="825" y="215"/>
                    </a:lnTo>
                    <a:lnTo>
                      <a:pt x="825" y="213"/>
                    </a:lnTo>
                    <a:lnTo>
                      <a:pt x="825" y="208"/>
                    </a:lnTo>
                    <a:lnTo>
                      <a:pt x="825" y="208"/>
                    </a:lnTo>
                    <a:lnTo>
                      <a:pt x="825" y="206"/>
                    </a:lnTo>
                    <a:lnTo>
                      <a:pt x="825" y="206"/>
                    </a:lnTo>
                    <a:lnTo>
                      <a:pt x="827" y="204"/>
                    </a:lnTo>
                    <a:lnTo>
                      <a:pt x="827" y="204"/>
                    </a:lnTo>
                    <a:lnTo>
                      <a:pt x="831" y="200"/>
                    </a:lnTo>
                    <a:lnTo>
                      <a:pt x="831" y="197"/>
                    </a:lnTo>
                    <a:lnTo>
                      <a:pt x="831" y="197"/>
                    </a:lnTo>
                    <a:lnTo>
                      <a:pt x="831" y="195"/>
                    </a:lnTo>
                    <a:lnTo>
                      <a:pt x="834" y="191"/>
                    </a:lnTo>
                    <a:lnTo>
                      <a:pt x="836" y="186"/>
                    </a:lnTo>
                    <a:lnTo>
                      <a:pt x="836" y="184"/>
                    </a:lnTo>
                    <a:lnTo>
                      <a:pt x="767" y="182"/>
                    </a:lnTo>
                    <a:close/>
                  </a:path>
                </a:pathLst>
              </a:custGeom>
              <a:solidFill>
                <a:schemeClr val="accent6"/>
              </a:solid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12AF9ED5-C5DB-8BF1-D182-840F460738A0}"/>
                  </a:ext>
                </a:extLst>
              </p:cNvPr>
              <p:cNvSpPr>
                <a:spLocks noEditPoints="1"/>
              </p:cNvSpPr>
              <p:nvPr/>
            </p:nvSpPr>
            <p:spPr bwMode="auto">
              <a:xfrm>
                <a:off x="3915804" y="1612900"/>
                <a:ext cx="804863" cy="1079499"/>
              </a:xfrm>
              <a:custGeom>
                <a:avLst/>
                <a:gdLst>
                  <a:gd name="T0" fmla="*/ 376 w 507"/>
                  <a:gd name="T1" fmla="*/ 100 h 680"/>
                  <a:gd name="T2" fmla="*/ 487 w 507"/>
                  <a:gd name="T3" fmla="*/ 124 h 680"/>
                  <a:gd name="T4" fmla="*/ 494 w 507"/>
                  <a:gd name="T5" fmla="*/ 124 h 680"/>
                  <a:gd name="T6" fmla="*/ 467 w 507"/>
                  <a:gd name="T7" fmla="*/ 124 h 680"/>
                  <a:gd name="T8" fmla="*/ 403 w 507"/>
                  <a:gd name="T9" fmla="*/ 98 h 680"/>
                  <a:gd name="T10" fmla="*/ 385 w 507"/>
                  <a:gd name="T11" fmla="*/ 109 h 680"/>
                  <a:gd name="T12" fmla="*/ 367 w 507"/>
                  <a:gd name="T13" fmla="*/ 111 h 680"/>
                  <a:gd name="T14" fmla="*/ 345 w 507"/>
                  <a:gd name="T15" fmla="*/ 118 h 680"/>
                  <a:gd name="T16" fmla="*/ 332 w 507"/>
                  <a:gd name="T17" fmla="*/ 131 h 680"/>
                  <a:gd name="T18" fmla="*/ 332 w 507"/>
                  <a:gd name="T19" fmla="*/ 122 h 680"/>
                  <a:gd name="T20" fmla="*/ 343 w 507"/>
                  <a:gd name="T21" fmla="*/ 100 h 680"/>
                  <a:gd name="T22" fmla="*/ 312 w 507"/>
                  <a:gd name="T23" fmla="*/ 142 h 680"/>
                  <a:gd name="T24" fmla="*/ 296 w 507"/>
                  <a:gd name="T25" fmla="*/ 142 h 680"/>
                  <a:gd name="T26" fmla="*/ 310 w 507"/>
                  <a:gd name="T27" fmla="*/ 98 h 680"/>
                  <a:gd name="T28" fmla="*/ 308 w 507"/>
                  <a:gd name="T29" fmla="*/ 87 h 680"/>
                  <a:gd name="T30" fmla="*/ 296 w 507"/>
                  <a:gd name="T31" fmla="*/ 91 h 680"/>
                  <a:gd name="T32" fmla="*/ 303 w 507"/>
                  <a:gd name="T33" fmla="*/ 73 h 680"/>
                  <a:gd name="T34" fmla="*/ 303 w 507"/>
                  <a:gd name="T35" fmla="*/ 58 h 680"/>
                  <a:gd name="T36" fmla="*/ 288 w 507"/>
                  <a:gd name="T37" fmla="*/ 53 h 680"/>
                  <a:gd name="T38" fmla="*/ 283 w 507"/>
                  <a:gd name="T39" fmla="*/ 40 h 680"/>
                  <a:gd name="T40" fmla="*/ 277 w 507"/>
                  <a:gd name="T41" fmla="*/ 38 h 680"/>
                  <a:gd name="T42" fmla="*/ 261 w 507"/>
                  <a:gd name="T43" fmla="*/ 31 h 680"/>
                  <a:gd name="T44" fmla="*/ 245 w 507"/>
                  <a:gd name="T45" fmla="*/ 31 h 680"/>
                  <a:gd name="T46" fmla="*/ 237 w 507"/>
                  <a:gd name="T47" fmla="*/ 33 h 680"/>
                  <a:gd name="T48" fmla="*/ 234 w 507"/>
                  <a:gd name="T49" fmla="*/ 27 h 680"/>
                  <a:gd name="T50" fmla="*/ 228 w 507"/>
                  <a:gd name="T51" fmla="*/ 18 h 680"/>
                  <a:gd name="T52" fmla="*/ 214 w 507"/>
                  <a:gd name="T53" fmla="*/ 20 h 680"/>
                  <a:gd name="T54" fmla="*/ 206 w 507"/>
                  <a:gd name="T55" fmla="*/ 9 h 680"/>
                  <a:gd name="T56" fmla="*/ 199 w 507"/>
                  <a:gd name="T57" fmla="*/ 5 h 680"/>
                  <a:gd name="T58" fmla="*/ 186 w 507"/>
                  <a:gd name="T59" fmla="*/ 40 h 680"/>
                  <a:gd name="T60" fmla="*/ 172 w 507"/>
                  <a:gd name="T61" fmla="*/ 89 h 680"/>
                  <a:gd name="T62" fmla="*/ 161 w 507"/>
                  <a:gd name="T63" fmla="*/ 118 h 680"/>
                  <a:gd name="T64" fmla="*/ 148 w 507"/>
                  <a:gd name="T65" fmla="*/ 153 h 680"/>
                  <a:gd name="T66" fmla="*/ 130 w 507"/>
                  <a:gd name="T67" fmla="*/ 173 h 680"/>
                  <a:gd name="T68" fmla="*/ 119 w 507"/>
                  <a:gd name="T69" fmla="*/ 208 h 680"/>
                  <a:gd name="T70" fmla="*/ 88 w 507"/>
                  <a:gd name="T71" fmla="*/ 248 h 680"/>
                  <a:gd name="T72" fmla="*/ 11 w 507"/>
                  <a:gd name="T73" fmla="*/ 310 h 680"/>
                  <a:gd name="T74" fmla="*/ 93 w 507"/>
                  <a:gd name="T75" fmla="*/ 344 h 680"/>
                  <a:gd name="T76" fmla="*/ 93 w 507"/>
                  <a:gd name="T77" fmla="*/ 428 h 680"/>
                  <a:gd name="T78" fmla="*/ 93 w 507"/>
                  <a:gd name="T79" fmla="*/ 474 h 680"/>
                  <a:gd name="T80" fmla="*/ 106 w 507"/>
                  <a:gd name="T81" fmla="*/ 485 h 680"/>
                  <a:gd name="T82" fmla="*/ 126 w 507"/>
                  <a:gd name="T83" fmla="*/ 512 h 680"/>
                  <a:gd name="T84" fmla="*/ 157 w 507"/>
                  <a:gd name="T85" fmla="*/ 501 h 680"/>
                  <a:gd name="T86" fmla="*/ 161 w 507"/>
                  <a:gd name="T87" fmla="*/ 532 h 680"/>
                  <a:gd name="T88" fmla="*/ 132 w 507"/>
                  <a:gd name="T89" fmla="*/ 563 h 680"/>
                  <a:gd name="T90" fmla="*/ 135 w 507"/>
                  <a:gd name="T91" fmla="*/ 592 h 680"/>
                  <a:gd name="T92" fmla="*/ 152 w 507"/>
                  <a:gd name="T93" fmla="*/ 632 h 680"/>
                  <a:gd name="T94" fmla="*/ 177 w 507"/>
                  <a:gd name="T95" fmla="*/ 669 h 680"/>
                  <a:gd name="T96" fmla="*/ 214 w 507"/>
                  <a:gd name="T97" fmla="*/ 621 h 680"/>
                  <a:gd name="T98" fmla="*/ 210 w 507"/>
                  <a:gd name="T99" fmla="*/ 563 h 680"/>
                  <a:gd name="T100" fmla="*/ 234 w 507"/>
                  <a:gd name="T101" fmla="*/ 508 h 680"/>
                  <a:gd name="T102" fmla="*/ 292 w 507"/>
                  <a:gd name="T103" fmla="*/ 463 h 680"/>
                  <a:gd name="T104" fmla="*/ 339 w 507"/>
                  <a:gd name="T105" fmla="*/ 426 h 680"/>
                  <a:gd name="T106" fmla="*/ 376 w 507"/>
                  <a:gd name="T107" fmla="*/ 417 h 680"/>
                  <a:gd name="T108" fmla="*/ 427 w 507"/>
                  <a:gd name="T109" fmla="*/ 410 h 680"/>
                  <a:gd name="T110" fmla="*/ 416 w 507"/>
                  <a:gd name="T111" fmla="*/ 366 h 680"/>
                  <a:gd name="T112" fmla="*/ 427 w 507"/>
                  <a:gd name="T113" fmla="*/ 317 h 680"/>
                  <a:gd name="T114" fmla="*/ 429 w 507"/>
                  <a:gd name="T115" fmla="*/ 257 h 680"/>
                  <a:gd name="T116" fmla="*/ 445 w 507"/>
                  <a:gd name="T117" fmla="*/ 202 h 680"/>
                  <a:gd name="T118" fmla="*/ 485 w 507"/>
                  <a:gd name="T119" fmla="*/ 162 h 680"/>
                  <a:gd name="T120" fmla="*/ 363 w 507"/>
                  <a:gd name="T121" fmla="*/ 102 h 680"/>
                  <a:gd name="T122" fmla="*/ 303 w 507"/>
                  <a:gd name="T123" fmla="*/ 146 h 680"/>
                  <a:gd name="T124" fmla="*/ 283 w 507"/>
                  <a:gd name="T125" fmla="*/ 18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7" h="680">
                    <a:moveTo>
                      <a:pt x="365" y="100"/>
                    </a:moveTo>
                    <a:lnTo>
                      <a:pt x="367" y="100"/>
                    </a:lnTo>
                    <a:lnTo>
                      <a:pt x="367" y="100"/>
                    </a:lnTo>
                    <a:lnTo>
                      <a:pt x="367" y="100"/>
                    </a:lnTo>
                    <a:lnTo>
                      <a:pt x="370" y="100"/>
                    </a:lnTo>
                    <a:lnTo>
                      <a:pt x="370" y="100"/>
                    </a:lnTo>
                    <a:lnTo>
                      <a:pt x="370" y="100"/>
                    </a:lnTo>
                    <a:lnTo>
                      <a:pt x="370" y="100"/>
                    </a:lnTo>
                    <a:lnTo>
                      <a:pt x="370" y="100"/>
                    </a:lnTo>
                    <a:lnTo>
                      <a:pt x="370" y="100"/>
                    </a:lnTo>
                    <a:lnTo>
                      <a:pt x="372" y="100"/>
                    </a:lnTo>
                    <a:lnTo>
                      <a:pt x="372" y="100"/>
                    </a:lnTo>
                    <a:lnTo>
                      <a:pt x="374" y="100"/>
                    </a:lnTo>
                    <a:lnTo>
                      <a:pt x="374" y="100"/>
                    </a:lnTo>
                    <a:lnTo>
                      <a:pt x="374" y="98"/>
                    </a:lnTo>
                    <a:lnTo>
                      <a:pt x="374" y="98"/>
                    </a:lnTo>
                    <a:lnTo>
                      <a:pt x="374" y="98"/>
                    </a:lnTo>
                    <a:lnTo>
                      <a:pt x="374" y="95"/>
                    </a:lnTo>
                    <a:lnTo>
                      <a:pt x="374" y="93"/>
                    </a:lnTo>
                    <a:lnTo>
                      <a:pt x="374" y="93"/>
                    </a:lnTo>
                    <a:lnTo>
                      <a:pt x="376" y="91"/>
                    </a:lnTo>
                    <a:lnTo>
                      <a:pt x="376" y="91"/>
                    </a:lnTo>
                    <a:lnTo>
                      <a:pt x="376" y="89"/>
                    </a:lnTo>
                    <a:lnTo>
                      <a:pt x="376" y="89"/>
                    </a:lnTo>
                    <a:lnTo>
                      <a:pt x="374" y="89"/>
                    </a:lnTo>
                    <a:lnTo>
                      <a:pt x="374" y="89"/>
                    </a:lnTo>
                    <a:lnTo>
                      <a:pt x="372" y="89"/>
                    </a:lnTo>
                    <a:lnTo>
                      <a:pt x="372" y="89"/>
                    </a:lnTo>
                    <a:lnTo>
                      <a:pt x="370" y="89"/>
                    </a:lnTo>
                    <a:lnTo>
                      <a:pt x="370" y="89"/>
                    </a:lnTo>
                    <a:lnTo>
                      <a:pt x="367" y="91"/>
                    </a:lnTo>
                    <a:lnTo>
                      <a:pt x="367" y="93"/>
                    </a:lnTo>
                    <a:lnTo>
                      <a:pt x="367" y="93"/>
                    </a:lnTo>
                    <a:lnTo>
                      <a:pt x="367" y="95"/>
                    </a:lnTo>
                    <a:lnTo>
                      <a:pt x="367" y="98"/>
                    </a:lnTo>
                    <a:lnTo>
                      <a:pt x="367" y="98"/>
                    </a:lnTo>
                    <a:lnTo>
                      <a:pt x="365" y="100"/>
                    </a:lnTo>
                    <a:close/>
                    <a:moveTo>
                      <a:pt x="376" y="98"/>
                    </a:moveTo>
                    <a:lnTo>
                      <a:pt x="376" y="98"/>
                    </a:lnTo>
                    <a:lnTo>
                      <a:pt x="376" y="100"/>
                    </a:lnTo>
                    <a:lnTo>
                      <a:pt x="378" y="100"/>
                    </a:lnTo>
                    <a:lnTo>
                      <a:pt x="378" y="100"/>
                    </a:lnTo>
                    <a:lnTo>
                      <a:pt x="381" y="100"/>
                    </a:lnTo>
                    <a:lnTo>
                      <a:pt x="381" y="100"/>
                    </a:lnTo>
                    <a:lnTo>
                      <a:pt x="381" y="100"/>
                    </a:lnTo>
                    <a:lnTo>
                      <a:pt x="381" y="98"/>
                    </a:lnTo>
                    <a:lnTo>
                      <a:pt x="381" y="98"/>
                    </a:lnTo>
                    <a:lnTo>
                      <a:pt x="381" y="95"/>
                    </a:lnTo>
                    <a:lnTo>
                      <a:pt x="378" y="95"/>
                    </a:lnTo>
                    <a:lnTo>
                      <a:pt x="378" y="95"/>
                    </a:lnTo>
                    <a:lnTo>
                      <a:pt x="378" y="98"/>
                    </a:lnTo>
                    <a:lnTo>
                      <a:pt x="376" y="98"/>
                    </a:lnTo>
                    <a:lnTo>
                      <a:pt x="376" y="98"/>
                    </a:lnTo>
                    <a:close/>
                    <a:moveTo>
                      <a:pt x="476" y="124"/>
                    </a:moveTo>
                    <a:lnTo>
                      <a:pt x="478" y="124"/>
                    </a:lnTo>
                    <a:lnTo>
                      <a:pt x="480" y="124"/>
                    </a:lnTo>
                    <a:lnTo>
                      <a:pt x="483" y="126"/>
                    </a:lnTo>
                    <a:lnTo>
                      <a:pt x="485" y="126"/>
                    </a:lnTo>
                    <a:lnTo>
                      <a:pt x="487" y="126"/>
                    </a:lnTo>
                    <a:lnTo>
                      <a:pt x="487" y="126"/>
                    </a:lnTo>
                    <a:lnTo>
                      <a:pt x="485" y="124"/>
                    </a:lnTo>
                    <a:lnTo>
                      <a:pt x="483" y="124"/>
                    </a:lnTo>
                    <a:lnTo>
                      <a:pt x="483" y="122"/>
                    </a:lnTo>
                    <a:lnTo>
                      <a:pt x="480" y="122"/>
                    </a:lnTo>
                    <a:lnTo>
                      <a:pt x="478" y="122"/>
                    </a:lnTo>
                    <a:lnTo>
                      <a:pt x="478" y="120"/>
                    </a:lnTo>
                    <a:lnTo>
                      <a:pt x="476" y="120"/>
                    </a:lnTo>
                    <a:lnTo>
                      <a:pt x="476" y="120"/>
                    </a:lnTo>
                    <a:lnTo>
                      <a:pt x="476" y="120"/>
                    </a:lnTo>
                    <a:lnTo>
                      <a:pt x="476" y="122"/>
                    </a:lnTo>
                    <a:lnTo>
                      <a:pt x="476" y="124"/>
                    </a:lnTo>
                    <a:close/>
                    <a:moveTo>
                      <a:pt x="485" y="122"/>
                    </a:moveTo>
                    <a:lnTo>
                      <a:pt x="487" y="122"/>
                    </a:lnTo>
                    <a:lnTo>
                      <a:pt x="487" y="122"/>
                    </a:lnTo>
                    <a:lnTo>
                      <a:pt x="487" y="122"/>
                    </a:lnTo>
                    <a:lnTo>
                      <a:pt x="487" y="122"/>
                    </a:lnTo>
                    <a:lnTo>
                      <a:pt x="489" y="122"/>
                    </a:lnTo>
                    <a:lnTo>
                      <a:pt x="489" y="124"/>
                    </a:lnTo>
                    <a:lnTo>
                      <a:pt x="487" y="124"/>
                    </a:lnTo>
                    <a:lnTo>
                      <a:pt x="487" y="124"/>
                    </a:lnTo>
                    <a:lnTo>
                      <a:pt x="487" y="124"/>
                    </a:lnTo>
                    <a:lnTo>
                      <a:pt x="487" y="124"/>
                    </a:lnTo>
                    <a:lnTo>
                      <a:pt x="489" y="124"/>
                    </a:lnTo>
                    <a:lnTo>
                      <a:pt x="491" y="124"/>
                    </a:lnTo>
                    <a:lnTo>
                      <a:pt x="491" y="124"/>
                    </a:lnTo>
                    <a:lnTo>
                      <a:pt x="491" y="124"/>
                    </a:lnTo>
                    <a:lnTo>
                      <a:pt x="491" y="124"/>
                    </a:lnTo>
                    <a:lnTo>
                      <a:pt x="491" y="124"/>
                    </a:lnTo>
                    <a:lnTo>
                      <a:pt x="491" y="122"/>
                    </a:lnTo>
                    <a:lnTo>
                      <a:pt x="491" y="122"/>
                    </a:lnTo>
                    <a:lnTo>
                      <a:pt x="491" y="122"/>
                    </a:lnTo>
                    <a:lnTo>
                      <a:pt x="491" y="122"/>
                    </a:lnTo>
                    <a:lnTo>
                      <a:pt x="491" y="122"/>
                    </a:lnTo>
                    <a:lnTo>
                      <a:pt x="491" y="122"/>
                    </a:lnTo>
                    <a:lnTo>
                      <a:pt x="491" y="122"/>
                    </a:lnTo>
                    <a:lnTo>
                      <a:pt x="489" y="120"/>
                    </a:lnTo>
                    <a:lnTo>
                      <a:pt x="489" y="120"/>
                    </a:lnTo>
                    <a:lnTo>
                      <a:pt x="487" y="120"/>
                    </a:lnTo>
                    <a:lnTo>
                      <a:pt x="483" y="120"/>
                    </a:lnTo>
                    <a:lnTo>
                      <a:pt x="480" y="120"/>
                    </a:lnTo>
                    <a:lnTo>
                      <a:pt x="483" y="120"/>
                    </a:lnTo>
                    <a:lnTo>
                      <a:pt x="485" y="122"/>
                    </a:lnTo>
                    <a:close/>
                    <a:moveTo>
                      <a:pt x="507" y="138"/>
                    </a:moveTo>
                    <a:lnTo>
                      <a:pt x="507" y="138"/>
                    </a:lnTo>
                    <a:lnTo>
                      <a:pt x="505" y="135"/>
                    </a:lnTo>
                    <a:lnTo>
                      <a:pt x="505" y="135"/>
                    </a:lnTo>
                    <a:lnTo>
                      <a:pt x="505" y="135"/>
                    </a:lnTo>
                    <a:lnTo>
                      <a:pt x="505" y="133"/>
                    </a:lnTo>
                    <a:lnTo>
                      <a:pt x="505" y="131"/>
                    </a:lnTo>
                    <a:lnTo>
                      <a:pt x="505" y="131"/>
                    </a:lnTo>
                    <a:lnTo>
                      <a:pt x="505" y="131"/>
                    </a:lnTo>
                    <a:lnTo>
                      <a:pt x="505" y="126"/>
                    </a:lnTo>
                    <a:lnTo>
                      <a:pt x="505" y="126"/>
                    </a:lnTo>
                    <a:lnTo>
                      <a:pt x="507" y="124"/>
                    </a:lnTo>
                    <a:lnTo>
                      <a:pt x="507" y="122"/>
                    </a:lnTo>
                    <a:lnTo>
                      <a:pt x="503" y="122"/>
                    </a:lnTo>
                    <a:lnTo>
                      <a:pt x="494" y="122"/>
                    </a:lnTo>
                    <a:lnTo>
                      <a:pt x="494" y="122"/>
                    </a:lnTo>
                    <a:lnTo>
                      <a:pt x="494" y="124"/>
                    </a:lnTo>
                    <a:lnTo>
                      <a:pt x="494" y="124"/>
                    </a:lnTo>
                    <a:lnTo>
                      <a:pt x="496" y="126"/>
                    </a:lnTo>
                    <a:lnTo>
                      <a:pt x="498" y="126"/>
                    </a:lnTo>
                    <a:lnTo>
                      <a:pt x="498" y="126"/>
                    </a:lnTo>
                    <a:lnTo>
                      <a:pt x="498" y="126"/>
                    </a:lnTo>
                    <a:lnTo>
                      <a:pt x="498" y="126"/>
                    </a:lnTo>
                    <a:lnTo>
                      <a:pt x="498" y="131"/>
                    </a:lnTo>
                    <a:lnTo>
                      <a:pt x="498" y="131"/>
                    </a:lnTo>
                    <a:lnTo>
                      <a:pt x="498" y="131"/>
                    </a:lnTo>
                    <a:lnTo>
                      <a:pt x="496" y="131"/>
                    </a:lnTo>
                    <a:lnTo>
                      <a:pt x="494" y="129"/>
                    </a:lnTo>
                    <a:lnTo>
                      <a:pt x="494" y="129"/>
                    </a:lnTo>
                    <a:lnTo>
                      <a:pt x="494" y="131"/>
                    </a:lnTo>
                    <a:lnTo>
                      <a:pt x="491" y="131"/>
                    </a:lnTo>
                    <a:lnTo>
                      <a:pt x="491" y="129"/>
                    </a:lnTo>
                    <a:lnTo>
                      <a:pt x="489" y="129"/>
                    </a:lnTo>
                    <a:lnTo>
                      <a:pt x="489" y="131"/>
                    </a:lnTo>
                    <a:lnTo>
                      <a:pt x="487" y="129"/>
                    </a:lnTo>
                    <a:lnTo>
                      <a:pt x="487" y="129"/>
                    </a:lnTo>
                    <a:lnTo>
                      <a:pt x="487" y="129"/>
                    </a:lnTo>
                    <a:lnTo>
                      <a:pt x="487" y="129"/>
                    </a:lnTo>
                    <a:lnTo>
                      <a:pt x="487" y="129"/>
                    </a:lnTo>
                    <a:lnTo>
                      <a:pt x="489" y="129"/>
                    </a:lnTo>
                    <a:lnTo>
                      <a:pt x="483" y="129"/>
                    </a:lnTo>
                    <a:lnTo>
                      <a:pt x="483" y="129"/>
                    </a:lnTo>
                    <a:lnTo>
                      <a:pt x="480" y="129"/>
                    </a:lnTo>
                    <a:lnTo>
                      <a:pt x="480" y="129"/>
                    </a:lnTo>
                    <a:lnTo>
                      <a:pt x="478" y="129"/>
                    </a:lnTo>
                    <a:lnTo>
                      <a:pt x="478" y="129"/>
                    </a:lnTo>
                    <a:lnTo>
                      <a:pt x="478" y="129"/>
                    </a:lnTo>
                    <a:lnTo>
                      <a:pt x="478" y="129"/>
                    </a:lnTo>
                    <a:lnTo>
                      <a:pt x="478" y="131"/>
                    </a:lnTo>
                    <a:lnTo>
                      <a:pt x="476" y="131"/>
                    </a:lnTo>
                    <a:lnTo>
                      <a:pt x="476" y="129"/>
                    </a:lnTo>
                    <a:lnTo>
                      <a:pt x="476" y="129"/>
                    </a:lnTo>
                    <a:lnTo>
                      <a:pt x="474" y="129"/>
                    </a:lnTo>
                    <a:lnTo>
                      <a:pt x="476" y="129"/>
                    </a:lnTo>
                    <a:lnTo>
                      <a:pt x="476" y="126"/>
                    </a:lnTo>
                    <a:lnTo>
                      <a:pt x="476" y="126"/>
                    </a:lnTo>
                    <a:lnTo>
                      <a:pt x="474" y="124"/>
                    </a:lnTo>
                    <a:lnTo>
                      <a:pt x="467" y="124"/>
                    </a:lnTo>
                    <a:lnTo>
                      <a:pt x="465" y="124"/>
                    </a:lnTo>
                    <a:lnTo>
                      <a:pt x="465" y="124"/>
                    </a:lnTo>
                    <a:lnTo>
                      <a:pt x="463" y="122"/>
                    </a:lnTo>
                    <a:lnTo>
                      <a:pt x="463" y="124"/>
                    </a:lnTo>
                    <a:lnTo>
                      <a:pt x="460" y="124"/>
                    </a:lnTo>
                    <a:lnTo>
                      <a:pt x="460" y="124"/>
                    </a:lnTo>
                    <a:lnTo>
                      <a:pt x="460" y="124"/>
                    </a:lnTo>
                    <a:lnTo>
                      <a:pt x="458" y="122"/>
                    </a:lnTo>
                    <a:lnTo>
                      <a:pt x="456" y="122"/>
                    </a:lnTo>
                    <a:lnTo>
                      <a:pt x="456" y="120"/>
                    </a:lnTo>
                    <a:lnTo>
                      <a:pt x="458" y="122"/>
                    </a:lnTo>
                    <a:lnTo>
                      <a:pt x="458" y="120"/>
                    </a:lnTo>
                    <a:lnTo>
                      <a:pt x="458" y="120"/>
                    </a:lnTo>
                    <a:lnTo>
                      <a:pt x="458" y="118"/>
                    </a:lnTo>
                    <a:lnTo>
                      <a:pt x="456" y="120"/>
                    </a:lnTo>
                    <a:lnTo>
                      <a:pt x="456" y="120"/>
                    </a:lnTo>
                    <a:lnTo>
                      <a:pt x="454" y="120"/>
                    </a:lnTo>
                    <a:lnTo>
                      <a:pt x="454" y="120"/>
                    </a:lnTo>
                    <a:lnTo>
                      <a:pt x="454" y="120"/>
                    </a:lnTo>
                    <a:lnTo>
                      <a:pt x="452" y="120"/>
                    </a:lnTo>
                    <a:lnTo>
                      <a:pt x="447" y="118"/>
                    </a:lnTo>
                    <a:lnTo>
                      <a:pt x="445" y="113"/>
                    </a:lnTo>
                    <a:lnTo>
                      <a:pt x="445" y="113"/>
                    </a:lnTo>
                    <a:lnTo>
                      <a:pt x="443" y="111"/>
                    </a:lnTo>
                    <a:lnTo>
                      <a:pt x="443" y="111"/>
                    </a:lnTo>
                    <a:lnTo>
                      <a:pt x="443" y="111"/>
                    </a:lnTo>
                    <a:lnTo>
                      <a:pt x="443" y="111"/>
                    </a:lnTo>
                    <a:lnTo>
                      <a:pt x="438" y="111"/>
                    </a:lnTo>
                    <a:lnTo>
                      <a:pt x="438" y="111"/>
                    </a:lnTo>
                    <a:lnTo>
                      <a:pt x="434" y="109"/>
                    </a:lnTo>
                    <a:lnTo>
                      <a:pt x="434" y="109"/>
                    </a:lnTo>
                    <a:lnTo>
                      <a:pt x="434" y="109"/>
                    </a:lnTo>
                    <a:lnTo>
                      <a:pt x="432" y="109"/>
                    </a:lnTo>
                    <a:lnTo>
                      <a:pt x="429" y="106"/>
                    </a:lnTo>
                    <a:lnTo>
                      <a:pt x="427" y="106"/>
                    </a:lnTo>
                    <a:lnTo>
                      <a:pt x="425" y="104"/>
                    </a:lnTo>
                    <a:lnTo>
                      <a:pt x="421" y="102"/>
                    </a:lnTo>
                    <a:lnTo>
                      <a:pt x="412" y="100"/>
                    </a:lnTo>
                    <a:lnTo>
                      <a:pt x="407" y="98"/>
                    </a:lnTo>
                    <a:lnTo>
                      <a:pt x="403" y="98"/>
                    </a:lnTo>
                    <a:lnTo>
                      <a:pt x="398" y="95"/>
                    </a:lnTo>
                    <a:lnTo>
                      <a:pt x="396" y="95"/>
                    </a:lnTo>
                    <a:lnTo>
                      <a:pt x="394" y="95"/>
                    </a:lnTo>
                    <a:lnTo>
                      <a:pt x="392" y="95"/>
                    </a:lnTo>
                    <a:lnTo>
                      <a:pt x="392" y="95"/>
                    </a:lnTo>
                    <a:lnTo>
                      <a:pt x="390" y="95"/>
                    </a:lnTo>
                    <a:lnTo>
                      <a:pt x="387" y="95"/>
                    </a:lnTo>
                    <a:lnTo>
                      <a:pt x="387" y="95"/>
                    </a:lnTo>
                    <a:lnTo>
                      <a:pt x="387" y="95"/>
                    </a:lnTo>
                    <a:lnTo>
                      <a:pt x="387" y="95"/>
                    </a:lnTo>
                    <a:lnTo>
                      <a:pt x="385" y="95"/>
                    </a:lnTo>
                    <a:lnTo>
                      <a:pt x="385" y="98"/>
                    </a:lnTo>
                    <a:lnTo>
                      <a:pt x="385" y="98"/>
                    </a:lnTo>
                    <a:lnTo>
                      <a:pt x="385" y="100"/>
                    </a:lnTo>
                    <a:lnTo>
                      <a:pt x="390" y="102"/>
                    </a:lnTo>
                    <a:lnTo>
                      <a:pt x="390" y="102"/>
                    </a:lnTo>
                    <a:lnTo>
                      <a:pt x="390" y="104"/>
                    </a:lnTo>
                    <a:lnTo>
                      <a:pt x="390" y="102"/>
                    </a:lnTo>
                    <a:lnTo>
                      <a:pt x="387" y="102"/>
                    </a:lnTo>
                    <a:lnTo>
                      <a:pt x="387" y="102"/>
                    </a:lnTo>
                    <a:lnTo>
                      <a:pt x="387" y="102"/>
                    </a:lnTo>
                    <a:lnTo>
                      <a:pt x="387" y="102"/>
                    </a:lnTo>
                    <a:lnTo>
                      <a:pt x="387" y="104"/>
                    </a:lnTo>
                    <a:lnTo>
                      <a:pt x="390" y="104"/>
                    </a:lnTo>
                    <a:lnTo>
                      <a:pt x="390" y="104"/>
                    </a:lnTo>
                    <a:lnTo>
                      <a:pt x="390" y="106"/>
                    </a:lnTo>
                    <a:lnTo>
                      <a:pt x="387" y="104"/>
                    </a:lnTo>
                    <a:lnTo>
                      <a:pt x="387" y="104"/>
                    </a:lnTo>
                    <a:lnTo>
                      <a:pt x="387" y="106"/>
                    </a:lnTo>
                    <a:lnTo>
                      <a:pt x="387" y="109"/>
                    </a:lnTo>
                    <a:lnTo>
                      <a:pt x="387" y="109"/>
                    </a:lnTo>
                    <a:lnTo>
                      <a:pt x="387" y="111"/>
                    </a:lnTo>
                    <a:lnTo>
                      <a:pt x="387" y="109"/>
                    </a:lnTo>
                    <a:lnTo>
                      <a:pt x="387" y="106"/>
                    </a:lnTo>
                    <a:lnTo>
                      <a:pt x="387" y="109"/>
                    </a:lnTo>
                    <a:lnTo>
                      <a:pt x="385" y="109"/>
                    </a:lnTo>
                    <a:lnTo>
                      <a:pt x="385" y="109"/>
                    </a:lnTo>
                    <a:lnTo>
                      <a:pt x="385" y="109"/>
                    </a:lnTo>
                    <a:lnTo>
                      <a:pt x="385" y="109"/>
                    </a:lnTo>
                    <a:lnTo>
                      <a:pt x="385" y="109"/>
                    </a:lnTo>
                    <a:lnTo>
                      <a:pt x="383" y="106"/>
                    </a:lnTo>
                    <a:lnTo>
                      <a:pt x="383" y="106"/>
                    </a:lnTo>
                    <a:lnTo>
                      <a:pt x="383" y="104"/>
                    </a:lnTo>
                    <a:lnTo>
                      <a:pt x="383" y="102"/>
                    </a:lnTo>
                    <a:lnTo>
                      <a:pt x="381" y="102"/>
                    </a:lnTo>
                    <a:lnTo>
                      <a:pt x="381" y="102"/>
                    </a:lnTo>
                    <a:lnTo>
                      <a:pt x="381" y="104"/>
                    </a:lnTo>
                    <a:lnTo>
                      <a:pt x="381" y="104"/>
                    </a:lnTo>
                    <a:lnTo>
                      <a:pt x="381" y="106"/>
                    </a:lnTo>
                    <a:lnTo>
                      <a:pt x="381" y="106"/>
                    </a:lnTo>
                    <a:lnTo>
                      <a:pt x="381" y="104"/>
                    </a:lnTo>
                    <a:lnTo>
                      <a:pt x="381" y="106"/>
                    </a:lnTo>
                    <a:lnTo>
                      <a:pt x="378" y="106"/>
                    </a:lnTo>
                    <a:lnTo>
                      <a:pt x="381" y="109"/>
                    </a:lnTo>
                    <a:lnTo>
                      <a:pt x="381" y="106"/>
                    </a:lnTo>
                    <a:lnTo>
                      <a:pt x="381" y="109"/>
                    </a:lnTo>
                    <a:lnTo>
                      <a:pt x="381" y="109"/>
                    </a:lnTo>
                    <a:lnTo>
                      <a:pt x="376" y="106"/>
                    </a:lnTo>
                    <a:lnTo>
                      <a:pt x="376" y="109"/>
                    </a:lnTo>
                    <a:lnTo>
                      <a:pt x="376" y="106"/>
                    </a:lnTo>
                    <a:lnTo>
                      <a:pt x="374" y="106"/>
                    </a:lnTo>
                    <a:lnTo>
                      <a:pt x="374" y="106"/>
                    </a:lnTo>
                    <a:lnTo>
                      <a:pt x="372" y="106"/>
                    </a:lnTo>
                    <a:lnTo>
                      <a:pt x="372" y="106"/>
                    </a:lnTo>
                    <a:lnTo>
                      <a:pt x="374" y="104"/>
                    </a:lnTo>
                    <a:lnTo>
                      <a:pt x="374" y="104"/>
                    </a:lnTo>
                    <a:lnTo>
                      <a:pt x="372" y="104"/>
                    </a:lnTo>
                    <a:lnTo>
                      <a:pt x="372" y="106"/>
                    </a:lnTo>
                    <a:lnTo>
                      <a:pt x="372" y="109"/>
                    </a:lnTo>
                    <a:lnTo>
                      <a:pt x="372" y="109"/>
                    </a:lnTo>
                    <a:lnTo>
                      <a:pt x="372" y="109"/>
                    </a:lnTo>
                    <a:lnTo>
                      <a:pt x="370" y="109"/>
                    </a:lnTo>
                    <a:lnTo>
                      <a:pt x="370" y="109"/>
                    </a:lnTo>
                    <a:lnTo>
                      <a:pt x="370" y="109"/>
                    </a:lnTo>
                    <a:lnTo>
                      <a:pt x="370" y="111"/>
                    </a:lnTo>
                    <a:lnTo>
                      <a:pt x="370" y="111"/>
                    </a:lnTo>
                    <a:lnTo>
                      <a:pt x="370" y="111"/>
                    </a:lnTo>
                    <a:lnTo>
                      <a:pt x="370" y="111"/>
                    </a:lnTo>
                    <a:lnTo>
                      <a:pt x="367" y="111"/>
                    </a:lnTo>
                    <a:lnTo>
                      <a:pt x="367" y="111"/>
                    </a:lnTo>
                    <a:lnTo>
                      <a:pt x="367" y="111"/>
                    </a:lnTo>
                    <a:lnTo>
                      <a:pt x="367" y="111"/>
                    </a:lnTo>
                    <a:lnTo>
                      <a:pt x="370" y="109"/>
                    </a:lnTo>
                    <a:lnTo>
                      <a:pt x="370" y="106"/>
                    </a:lnTo>
                    <a:lnTo>
                      <a:pt x="370" y="106"/>
                    </a:lnTo>
                    <a:lnTo>
                      <a:pt x="367" y="104"/>
                    </a:lnTo>
                    <a:lnTo>
                      <a:pt x="367" y="104"/>
                    </a:lnTo>
                    <a:lnTo>
                      <a:pt x="367" y="106"/>
                    </a:lnTo>
                    <a:lnTo>
                      <a:pt x="365" y="109"/>
                    </a:lnTo>
                    <a:lnTo>
                      <a:pt x="365" y="109"/>
                    </a:lnTo>
                    <a:lnTo>
                      <a:pt x="365" y="109"/>
                    </a:lnTo>
                    <a:lnTo>
                      <a:pt x="363" y="109"/>
                    </a:lnTo>
                    <a:lnTo>
                      <a:pt x="361" y="111"/>
                    </a:lnTo>
                    <a:lnTo>
                      <a:pt x="361" y="111"/>
                    </a:lnTo>
                    <a:lnTo>
                      <a:pt x="361" y="111"/>
                    </a:lnTo>
                    <a:lnTo>
                      <a:pt x="361" y="111"/>
                    </a:lnTo>
                    <a:lnTo>
                      <a:pt x="358" y="111"/>
                    </a:lnTo>
                    <a:lnTo>
                      <a:pt x="358" y="111"/>
                    </a:lnTo>
                    <a:lnTo>
                      <a:pt x="358" y="111"/>
                    </a:lnTo>
                    <a:lnTo>
                      <a:pt x="358" y="111"/>
                    </a:lnTo>
                    <a:lnTo>
                      <a:pt x="356" y="111"/>
                    </a:lnTo>
                    <a:lnTo>
                      <a:pt x="356" y="113"/>
                    </a:lnTo>
                    <a:lnTo>
                      <a:pt x="356" y="113"/>
                    </a:lnTo>
                    <a:lnTo>
                      <a:pt x="356" y="115"/>
                    </a:lnTo>
                    <a:lnTo>
                      <a:pt x="356" y="115"/>
                    </a:lnTo>
                    <a:lnTo>
                      <a:pt x="356" y="115"/>
                    </a:lnTo>
                    <a:lnTo>
                      <a:pt x="356" y="113"/>
                    </a:lnTo>
                    <a:lnTo>
                      <a:pt x="354" y="111"/>
                    </a:lnTo>
                    <a:lnTo>
                      <a:pt x="354" y="109"/>
                    </a:lnTo>
                    <a:lnTo>
                      <a:pt x="352" y="111"/>
                    </a:lnTo>
                    <a:lnTo>
                      <a:pt x="352" y="111"/>
                    </a:lnTo>
                    <a:lnTo>
                      <a:pt x="350" y="113"/>
                    </a:lnTo>
                    <a:lnTo>
                      <a:pt x="350" y="115"/>
                    </a:lnTo>
                    <a:lnTo>
                      <a:pt x="352" y="115"/>
                    </a:lnTo>
                    <a:lnTo>
                      <a:pt x="352" y="115"/>
                    </a:lnTo>
                    <a:lnTo>
                      <a:pt x="350" y="115"/>
                    </a:lnTo>
                    <a:lnTo>
                      <a:pt x="350" y="115"/>
                    </a:lnTo>
                    <a:lnTo>
                      <a:pt x="350" y="115"/>
                    </a:lnTo>
                    <a:lnTo>
                      <a:pt x="347" y="115"/>
                    </a:lnTo>
                    <a:lnTo>
                      <a:pt x="345" y="118"/>
                    </a:lnTo>
                    <a:lnTo>
                      <a:pt x="345" y="120"/>
                    </a:lnTo>
                    <a:lnTo>
                      <a:pt x="343" y="122"/>
                    </a:lnTo>
                    <a:lnTo>
                      <a:pt x="343" y="122"/>
                    </a:lnTo>
                    <a:lnTo>
                      <a:pt x="343" y="124"/>
                    </a:lnTo>
                    <a:lnTo>
                      <a:pt x="343" y="126"/>
                    </a:lnTo>
                    <a:lnTo>
                      <a:pt x="343" y="129"/>
                    </a:lnTo>
                    <a:lnTo>
                      <a:pt x="341" y="129"/>
                    </a:lnTo>
                    <a:lnTo>
                      <a:pt x="343" y="126"/>
                    </a:lnTo>
                    <a:lnTo>
                      <a:pt x="343" y="126"/>
                    </a:lnTo>
                    <a:lnTo>
                      <a:pt x="343" y="126"/>
                    </a:lnTo>
                    <a:lnTo>
                      <a:pt x="343" y="126"/>
                    </a:lnTo>
                    <a:lnTo>
                      <a:pt x="343" y="126"/>
                    </a:lnTo>
                    <a:lnTo>
                      <a:pt x="341" y="126"/>
                    </a:lnTo>
                    <a:lnTo>
                      <a:pt x="341" y="126"/>
                    </a:lnTo>
                    <a:lnTo>
                      <a:pt x="341" y="126"/>
                    </a:lnTo>
                    <a:lnTo>
                      <a:pt x="341" y="126"/>
                    </a:lnTo>
                    <a:lnTo>
                      <a:pt x="341" y="124"/>
                    </a:lnTo>
                    <a:lnTo>
                      <a:pt x="341" y="124"/>
                    </a:lnTo>
                    <a:lnTo>
                      <a:pt x="341" y="124"/>
                    </a:lnTo>
                    <a:lnTo>
                      <a:pt x="341" y="126"/>
                    </a:lnTo>
                    <a:lnTo>
                      <a:pt x="341" y="126"/>
                    </a:lnTo>
                    <a:lnTo>
                      <a:pt x="341" y="124"/>
                    </a:lnTo>
                    <a:lnTo>
                      <a:pt x="341" y="124"/>
                    </a:lnTo>
                    <a:lnTo>
                      <a:pt x="339" y="124"/>
                    </a:lnTo>
                    <a:lnTo>
                      <a:pt x="339" y="124"/>
                    </a:lnTo>
                    <a:lnTo>
                      <a:pt x="339" y="126"/>
                    </a:lnTo>
                    <a:lnTo>
                      <a:pt x="339" y="126"/>
                    </a:lnTo>
                    <a:lnTo>
                      <a:pt x="339" y="129"/>
                    </a:lnTo>
                    <a:lnTo>
                      <a:pt x="336" y="129"/>
                    </a:lnTo>
                    <a:lnTo>
                      <a:pt x="336" y="131"/>
                    </a:lnTo>
                    <a:lnTo>
                      <a:pt x="336" y="131"/>
                    </a:lnTo>
                    <a:lnTo>
                      <a:pt x="336" y="131"/>
                    </a:lnTo>
                    <a:lnTo>
                      <a:pt x="336" y="131"/>
                    </a:lnTo>
                    <a:lnTo>
                      <a:pt x="336" y="131"/>
                    </a:lnTo>
                    <a:lnTo>
                      <a:pt x="334" y="131"/>
                    </a:lnTo>
                    <a:lnTo>
                      <a:pt x="332" y="133"/>
                    </a:lnTo>
                    <a:lnTo>
                      <a:pt x="332" y="133"/>
                    </a:lnTo>
                    <a:lnTo>
                      <a:pt x="332" y="133"/>
                    </a:lnTo>
                    <a:lnTo>
                      <a:pt x="332" y="133"/>
                    </a:lnTo>
                    <a:lnTo>
                      <a:pt x="332" y="131"/>
                    </a:lnTo>
                    <a:lnTo>
                      <a:pt x="332" y="131"/>
                    </a:lnTo>
                    <a:lnTo>
                      <a:pt x="332" y="131"/>
                    </a:lnTo>
                    <a:lnTo>
                      <a:pt x="332" y="131"/>
                    </a:lnTo>
                    <a:lnTo>
                      <a:pt x="332" y="131"/>
                    </a:lnTo>
                    <a:lnTo>
                      <a:pt x="332" y="131"/>
                    </a:lnTo>
                    <a:lnTo>
                      <a:pt x="334" y="131"/>
                    </a:lnTo>
                    <a:lnTo>
                      <a:pt x="334" y="131"/>
                    </a:lnTo>
                    <a:lnTo>
                      <a:pt x="334" y="129"/>
                    </a:lnTo>
                    <a:lnTo>
                      <a:pt x="334" y="126"/>
                    </a:lnTo>
                    <a:lnTo>
                      <a:pt x="334" y="124"/>
                    </a:lnTo>
                    <a:lnTo>
                      <a:pt x="332" y="126"/>
                    </a:lnTo>
                    <a:lnTo>
                      <a:pt x="330" y="126"/>
                    </a:lnTo>
                    <a:lnTo>
                      <a:pt x="332" y="129"/>
                    </a:lnTo>
                    <a:lnTo>
                      <a:pt x="330" y="126"/>
                    </a:lnTo>
                    <a:lnTo>
                      <a:pt x="330" y="126"/>
                    </a:lnTo>
                    <a:lnTo>
                      <a:pt x="327" y="126"/>
                    </a:lnTo>
                    <a:lnTo>
                      <a:pt x="327" y="126"/>
                    </a:lnTo>
                    <a:lnTo>
                      <a:pt x="327" y="126"/>
                    </a:lnTo>
                    <a:lnTo>
                      <a:pt x="327" y="129"/>
                    </a:lnTo>
                    <a:lnTo>
                      <a:pt x="327" y="129"/>
                    </a:lnTo>
                    <a:lnTo>
                      <a:pt x="327" y="129"/>
                    </a:lnTo>
                    <a:lnTo>
                      <a:pt x="327" y="129"/>
                    </a:lnTo>
                    <a:lnTo>
                      <a:pt x="325" y="129"/>
                    </a:lnTo>
                    <a:lnTo>
                      <a:pt x="325" y="131"/>
                    </a:lnTo>
                    <a:lnTo>
                      <a:pt x="325" y="129"/>
                    </a:lnTo>
                    <a:lnTo>
                      <a:pt x="325" y="129"/>
                    </a:lnTo>
                    <a:lnTo>
                      <a:pt x="325" y="129"/>
                    </a:lnTo>
                    <a:lnTo>
                      <a:pt x="325" y="129"/>
                    </a:lnTo>
                    <a:lnTo>
                      <a:pt x="325" y="126"/>
                    </a:lnTo>
                    <a:lnTo>
                      <a:pt x="323" y="126"/>
                    </a:lnTo>
                    <a:lnTo>
                      <a:pt x="323" y="129"/>
                    </a:lnTo>
                    <a:lnTo>
                      <a:pt x="323" y="131"/>
                    </a:lnTo>
                    <a:lnTo>
                      <a:pt x="321" y="129"/>
                    </a:lnTo>
                    <a:lnTo>
                      <a:pt x="323" y="126"/>
                    </a:lnTo>
                    <a:lnTo>
                      <a:pt x="325" y="126"/>
                    </a:lnTo>
                    <a:lnTo>
                      <a:pt x="327" y="124"/>
                    </a:lnTo>
                    <a:lnTo>
                      <a:pt x="327" y="124"/>
                    </a:lnTo>
                    <a:lnTo>
                      <a:pt x="330" y="122"/>
                    </a:lnTo>
                    <a:lnTo>
                      <a:pt x="330" y="122"/>
                    </a:lnTo>
                    <a:lnTo>
                      <a:pt x="332" y="122"/>
                    </a:lnTo>
                    <a:lnTo>
                      <a:pt x="332" y="120"/>
                    </a:lnTo>
                    <a:lnTo>
                      <a:pt x="332" y="120"/>
                    </a:lnTo>
                    <a:lnTo>
                      <a:pt x="332" y="120"/>
                    </a:lnTo>
                    <a:lnTo>
                      <a:pt x="332" y="118"/>
                    </a:lnTo>
                    <a:lnTo>
                      <a:pt x="332" y="120"/>
                    </a:lnTo>
                    <a:lnTo>
                      <a:pt x="334" y="120"/>
                    </a:lnTo>
                    <a:lnTo>
                      <a:pt x="334" y="120"/>
                    </a:lnTo>
                    <a:lnTo>
                      <a:pt x="334" y="120"/>
                    </a:lnTo>
                    <a:lnTo>
                      <a:pt x="336" y="120"/>
                    </a:lnTo>
                    <a:lnTo>
                      <a:pt x="336" y="118"/>
                    </a:lnTo>
                    <a:lnTo>
                      <a:pt x="339" y="115"/>
                    </a:lnTo>
                    <a:lnTo>
                      <a:pt x="339" y="113"/>
                    </a:lnTo>
                    <a:lnTo>
                      <a:pt x="339" y="113"/>
                    </a:lnTo>
                    <a:lnTo>
                      <a:pt x="339" y="113"/>
                    </a:lnTo>
                    <a:lnTo>
                      <a:pt x="339" y="113"/>
                    </a:lnTo>
                    <a:lnTo>
                      <a:pt x="341" y="113"/>
                    </a:lnTo>
                    <a:lnTo>
                      <a:pt x="341" y="113"/>
                    </a:lnTo>
                    <a:lnTo>
                      <a:pt x="341" y="111"/>
                    </a:lnTo>
                    <a:lnTo>
                      <a:pt x="343" y="111"/>
                    </a:lnTo>
                    <a:lnTo>
                      <a:pt x="343" y="111"/>
                    </a:lnTo>
                    <a:lnTo>
                      <a:pt x="345" y="109"/>
                    </a:lnTo>
                    <a:lnTo>
                      <a:pt x="345" y="106"/>
                    </a:lnTo>
                    <a:lnTo>
                      <a:pt x="345" y="106"/>
                    </a:lnTo>
                    <a:lnTo>
                      <a:pt x="345" y="104"/>
                    </a:lnTo>
                    <a:lnTo>
                      <a:pt x="343" y="104"/>
                    </a:lnTo>
                    <a:lnTo>
                      <a:pt x="343" y="104"/>
                    </a:lnTo>
                    <a:lnTo>
                      <a:pt x="343" y="106"/>
                    </a:lnTo>
                    <a:lnTo>
                      <a:pt x="343" y="106"/>
                    </a:lnTo>
                    <a:lnTo>
                      <a:pt x="343" y="106"/>
                    </a:lnTo>
                    <a:lnTo>
                      <a:pt x="343" y="104"/>
                    </a:lnTo>
                    <a:lnTo>
                      <a:pt x="343" y="104"/>
                    </a:lnTo>
                    <a:lnTo>
                      <a:pt x="343" y="104"/>
                    </a:lnTo>
                    <a:lnTo>
                      <a:pt x="341" y="102"/>
                    </a:lnTo>
                    <a:lnTo>
                      <a:pt x="341" y="102"/>
                    </a:lnTo>
                    <a:lnTo>
                      <a:pt x="343" y="102"/>
                    </a:lnTo>
                    <a:lnTo>
                      <a:pt x="343" y="102"/>
                    </a:lnTo>
                    <a:lnTo>
                      <a:pt x="345" y="102"/>
                    </a:lnTo>
                    <a:lnTo>
                      <a:pt x="345" y="100"/>
                    </a:lnTo>
                    <a:lnTo>
                      <a:pt x="343" y="100"/>
                    </a:lnTo>
                    <a:lnTo>
                      <a:pt x="343" y="100"/>
                    </a:lnTo>
                    <a:lnTo>
                      <a:pt x="341" y="100"/>
                    </a:lnTo>
                    <a:lnTo>
                      <a:pt x="339" y="100"/>
                    </a:lnTo>
                    <a:lnTo>
                      <a:pt x="332" y="104"/>
                    </a:lnTo>
                    <a:lnTo>
                      <a:pt x="327" y="104"/>
                    </a:lnTo>
                    <a:lnTo>
                      <a:pt x="325" y="104"/>
                    </a:lnTo>
                    <a:lnTo>
                      <a:pt x="325" y="106"/>
                    </a:lnTo>
                    <a:lnTo>
                      <a:pt x="325" y="106"/>
                    </a:lnTo>
                    <a:lnTo>
                      <a:pt x="325" y="109"/>
                    </a:lnTo>
                    <a:lnTo>
                      <a:pt x="325" y="109"/>
                    </a:lnTo>
                    <a:lnTo>
                      <a:pt x="325" y="109"/>
                    </a:lnTo>
                    <a:lnTo>
                      <a:pt x="325" y="111"/>
                    </a:lnTo>
                    <a:lnTo>
                      <a:pt x="325" y="113"/>
                    </a:lnTo>
                    <a:lnTo>
                      <a:pt x="325" y="109"/>
                    </a:lnTo>
                    <a:lnTo>
                      <a:pt x="325" y="109"/>
                    </a:lnTo>
                    <a:lnTo>
                      <a:pt x="323" y="109"/>
                    </a:lnTo>
                    <a:lnTo>
                      <a:pt x="323" y="109"/>
                    </a:lnTo>
                    <a:lnTo>
                      <a:pt x="321" y="109"/>
                    </a:lnTo>
                    <a:lnTo>
                      <a:pt x="321" y="109"/>
                    </a:lnTo>
                    <a:lnTo>
                      <a:pt x="321" y="111"/>
                    </a:lnTo>
                    <a:lnTo>
                      <a:pt x="321" y="118"/>
                    </a:lnTo>
                    <a:lnTo>
                      <a:pt x="321" y="118"/>
                    </a:lnTo>
                    <a:lnTo>
                      <a:pt x="321" y="118"/>
                    </a:lnTo>
                    <a:lnTo>
                      <a:pt x="321" y="118"/>
                    </a:lnTo>
                    <a:lnTo>
                      <a:pt x="321" y="115"/>
                    </a:lnTo>
                    <a:lnTo>
                      <a:pt x="321" y="115"/>
                    </a:lnTo>
                    <a:lnTo>
                      <a:pt x="321" y="118"/>
                    </a:lnTo>
                    <a:lnTo>
                      <a:pt x="319" y="126"/>
                    </a:lnTo>
                    <a:lnTo>
                      <a:pt x="319" y="126"/>
                    </a:lnTo>
                    <a:lnTo>
                      <a:pt x="319" y="126"/>
                    </a:lnTo>
                    <a:lnTo>
                      <a:pt x="319" y="126"/>
                    </a:lnTo>
                    <a:lnTo>
                      <a:pt x="319" y="129"/>
                    </a:lnTo>
                    <a:lnTo>
                      <a:pt x="319" y="129"/>
                    </a:lnTo>
                    <a:lnTo>
                      <a:pt x="316" y="131"/>
                    </a:lnTo>
                    <a:lnTo>
                      <a:pt x="319" y="133"/>
                    </a:lnTo>
                    <a:lnTo>
                      <a:pt x="316" y="135"/>
                    </a:lnTo>
                    <a:lnTo>
                      <a:pt x="316" y="138"/>
                    </a:lnTo>
                    <a:lnTo>
                      <a:pt x="316" y="138"/>
                    </a:lnTo>
                    <a:lnTo>
                      <a:pt x="316" y="140"/>
                    </a:lnTo>
                    <a:lnTo>
                      <a:pt x="312" y="142"/>
                    </a:lnTo>
                    <a:lnTo>
                      <a:pt x="312" y="142"/>
                    </a:lnTo>
                    <a:lnTo>
                      <a:pt x="312" y="144"/>
                    </a:lnTo>
                    <a:lnTo>
                      <a:pt x="308" y="144"/>
                    </a:lnTo>
                    <a:lnTo>
                      <a:pt x="305" y="151"/>
                    </a:lnTo>
                    <a:lnTo>
                      <a:pt x="303" y="151"/>
                    </a:lnTo>
                    <a:lnTo>
                      <a:pt x="303" y="151"/>
                    </a:lnTo>
                    <a:lnTo>
                      <a:pt x="301" y="153"/>
                    </a:lnTo>
                    <a:lnTo>
                      <a:pt x="301" y="155"/>
                    </a:lnTo>
                    <a:lnTo>
                      <a:pt x="299" y="155"/>
                    </a:lnTo>
                    <a:lnTo>
                      <a:pt x="296" y="157"/>
                    </a:lnTo>
                    <a:lnTo>
                      <a:pt x="294" y="157"/>
                    </a:lnTo>
                    <a:lnTo>
                      <a:pt x="292" y="157"/>
                    </a:lnTo>
                    <a:lnTo>
                      <a:pt x="292" y="160"/>
                    </a:lnTo>
                    <a:lnTo>
                      <a:pt x="292" y="160"/>
                    </a:lnTo>
                    <a:lnTo>
                      <a:pt x="292" y="164"/>
                    </a:lnTo>
                    <a:lnTo>
                      <a:pt x="292" y="164"/>
                    </a:lnTo>
                    <a:lnTo>
                      <a:pt x="290" y="164"/>
                    </a:lnTo>
                    <a:lnTo>
                      <a:pt x="292" y="164"/>
                    </a:lnTo>
                    <a:lnTo>
                      <a:pt x="290" y="162"/>
                    </a:lnTo>
                    <a:lnTo>
                      <a:pt x="290" y="162"/>
                    </a:lnTo>
                    <a:lnTo>
                      <a:pt x="290" y="160"/>
                    </a:lnTo>
                    <a:lnTo>
                      <a:pt x="290" y="157"/>
                    </a:lnTo>
                    <a:lnTo>
                      <a:pt x="290" y="157"/>
                    </a:lnTo>
                    <a:lnTo>
                      <a:pt x="292" y="157"/>
                    </a:lnTo>
                    <a:lnTo>
                      <a:pt x="292" y="157"/>
                    </a:lnTo>
                    <a:lnTo>
                      <a:pt x="294" y="155"/>
                    </a:lnTo>
                    <a:lnTo>
                      <a:pt x="294" y="155"/>
                    </a:lnTo>
                    <a:lnTo>
                      <a:pt x="294" y="153"/>
                    </a:lnTo>
                    <a:lnTo>
                      <a:pt x="296" y="153"/>
                    </a:lnTo>
                    <a:lnTo>
                      <a:pt x="296" y="153"/>
                    </a:lnTo>
                    <a:lnTo>
                      <a:pt x="296" y="151"/>
                    </a:lnTo>
                    <a:lnTo>
                      <a:pt x="299" y="151"/>
                    </a:lnTo>
                    <a:lnTo>
                      <a:pt x="299" y="151"/>
                    </a:lnTo>
                    <a:lnTo>
                      <a:pt x="299" y="149"/>
                    </a:lnTo>
                    <a:lnTo>
                      <a:pt x="301" y="149"/>
                    </a:lnTo>
                    <a:lnTo>
                      <a:pt x="301" y="146"/>
                    </a:lnTo>
                    <a:lnTo>
                      <a:pt x="301" y="144"/>
                    </a:lnTo>
                    <a:lnTo>
                      <a:pt x="301" y="144"/>
                    </a:lnTo>
                    <a:lnTo>
                      <a:pt x="299" y="144"/>
                    </a:lnTo>
                    <a:lnTo>
                      <a:pt x="296" y="144"/>
                    </a:lnTo>
                    <a:lnTo>
                      <a:pt x="296" y="142"/>
                    </a:lnTo>
                    <a:lnTo>
                      <a:pt x="296" y="142"/>
                    </a:lnTo>
                    <a:lnTo>
                      <a:pt x="296" y="140"/>
                    </a:lnTo>
                    <a:lnTo>
                      <a:pt x="296" y="140"/>
                    </a:lnTo>
                    <a:lnTo>
                      <a:pt x="296" y="138"/>
                    </a:lnTo>
                    <a:lnTo>
                      <a:pt x="296" y="138"/>
                    </a:lnTo>
                    <a:lnTo>
                      <a:pt x="299" y="133"/>
                    </a:lnTo>
                    <a:lnTo>
                      <a:pt x="301" y="131"/>
                    </a:lnTo>
                    <a:lnTo>
                      <a:pt x="301" y="126"/>
                    </a:lnTo>
                    <a:lnTo>
                      <a:pt x="301" y="126"/>
                    </a:lnTo>
                    <a:lnTo>
                      <a:pt x="301" y="124"/>
                    </a:lnTo>
                    <a:lnTo>
                      <a:pt x="301" y="122"/>
                    </a:lnTo>
                    <a:lnTo>
                      <a:pt x="301" y="122"/>
                    </a:lnTo>
                    <a:lnTo>
                      <a:pt x="301" y="120"/>
                    </a:lnTo>
                    <a:lnTo>
                      <a:pt x="303" y="118"/>
                    </a:lnTo>
                    <a:lnTo>
                      <a:pt x="308" y="111"/>
                    </a:lnTo>
                    <a:lnTo>
                      <a:pt x="308" y="111"/>
                    </a:lnTo>
                    <a:lnTo>
                      <a:pt x="308" y="111"/>
                    </a:lnTo>
                    <a:lnTo>
                      <a:pt x="308" y="109"/>
                    </a:lnTo>
                    <a:lnTo>
                      <a:pt x="308" y="109"/>
                    </a:lnTo>
                    <a:lnTo>
                      <a:pt x="305" y="109"/>
                    </a:lnTo>
                    <a:lnTo>
                      <a:pt x="305" y="109"/>
                    </a:lnTo>
                    <a:lnTo>
                      <a:pt x="305" y="111"/>
                    </a:lnTo>
                    <a:lnTo>
                      <a:pt x="305" y="111"/>
                    </a:lnTo>
                    <a:lnTo>
                      <a:pt x="303" y="111"/>
                    </a:lnTo>
                    <a:lnTo>
                      <a:pt x="301" y="113"/>
                    </a:lnTo>
                    <a:lnTo>
                      <a:pt x="299" y="113"/>
                    </a:lnTo>
                    <a:lnTo>
                      <a:pt x="299" y="113"/>
                    </a:lnTo>
                    <a:lnTo>
                      <a:pt x="301" y="113"/>
                    </a:lnTo>
                    <a:lnTo>
                      <a:pt x="303" y="111"/>
                    </a:lnTo>
                    <a:lnTo>
                      <a:pt x="303" y="111"/>
                    </a:lnTo>
                    <a:lnTo>
                      <a:pt x="305" y="111"/>
                    </a:lnTo>
                    <a:lnTo>
                      <a:pt x="305" y="109"/>
                    </a:lnTo>
                    <a:lnTo>
                      <a:pt x="305" y="109"/>
                    </a:lnTo>
                    <a:lnTo>
                      <a:pt x="308" y="109"/>
                    </a:lnTo>
                    <a:lnTo>
                      <a:pt x="308" y="109"/>
                    </a:lnTo>
                    <a:lnTo>
                      <a:pt x="308" y="106"/>
                    </a:lnTo>
                    <a:lnTo>
                      <a:pt x="310" y="106"/>
                    </a:lnTo>
                    <a:lnTo>
                      <a:pt x="310" y="104"/>
                    </a:lnTo>
                    <a:lnTo>
                      <a:pt x="310" y="100"/>
                    </a:lnTo>
                    <a:lnTo>
                      <a:pt x="310" y="98"/>
                    </a:lnTo>
                    <a:lnTo>
                      <a:pt x="310" y="98"/>
                    </a:lnTo>
                    <a:lnTo>
                      <a:pt x="305" y="100"/>
                    </a:lnTo>
                    <a:lnTo>
                      <a:pt x="305" y="100"/>
                    </a:lnTo>
                    <a:lnTo>
                      <a:pt x="308" y="98"/>
                    </a:lnTo>
                    <a:lnTo>
                      <a:pt x="308" y="98"/>
                    </a:lnTo>
                    <a:lnTo>
                      <a:pt x="310" y="98"/>
                    </a:lnTo>
                    <a:lnTo>
                      <a:pt x="310" y="98"/>
                    </a:lnTo>
                    <a:lnTo>
                      <a:pt x="310" y="98"/>
                    </a:lnTo>
                    <a:lnTo>
                      <a:pt x="310" y="98"/>
                    </a:lnTo>
                    <a:lnTo>
                      <a:pt x="310" y="98"/>
                    </a:lnTo>
                    <a:lnTo>
                      <a:pt x="310" y="98"/>
                    </a:lnTo>
                    <a:lnTo>
                      <a:pt x="310" y="98"/>
                    </a:lnTo>
                    <a:lnTo>
                      <a:pt x="310" y="98"/>
                    </a:lnTo>
                    <a:lnTo>
                      <a:pt x="312" y="98"/>
                    </a:lnTo>
                    <a:lnTo>
                      <a:pt x="312" y="98"/>
                    </a:lnTo>
                    <a:lnTo>
                      <a:pt x="312" y="100"/>
                    </a:lnTo>
                    <a:lnTo>
                      <a:pt x="314" y="100"/>
                    </a:lnTo>
                    <a:lnTo>
                      <a:pt x="316" y="100"/>
                    </a:lnTo>
                    <a:lnTo>
                      <a:pt x="319" y="100"/>
                    </a:lnTo>
                    <a:lnTo>
                      <a:pt x="319" y="98"/>
                    </a:lnTo>
                    <a:lnTo>
                      <a:pt x="321" y="98"/>
                    </a:lnTo>
                    <a:lnTo>
                      <a:pt x="321" y="93"/>
                    </a:lnTo>
                    <a:lnTo>
                      <a:pt x="321" y="93"/>
                    </a:lnTo>
                    <a:lnTo>
                      <a:pt x="321" y="91"/>
                    </a:lnTo>
                    <a:lnTo>
                      <a:pt x="321" y="91"/>
                    </a:lnTo>
                    <a:lnTo>
                      <a:pt x="319" y="91"/>
                    </a:lnTo>
                    <a:lnTo>
                      <a:pt x="319" y="89"/>
                    </a:lnTo>
                    <a:lnTo>
                      <a:pt x="319" y="87"/>
                    </a:lnTo>
                    <a:lnTo>
                      <a:pt x="319" y="87"/>
                    </a:lnTo>
                    <a:lnTo>
                      <a:pt x="319" y="84"/>
                    </a:lnTo>
                    <a:lnTo>
                      <a:pt x="316" y="82"/>
                    </a:lnTo>
                    <a:lnTo>
                      <a:pt x="314" y="80"/>
                    </a:lnTo>
                    <a:lnTo>
                      <a:pt x="312" y="80"/>
                    </a:lnTo>
                    <a:lnTo>
                      <a:pt x="308" y="82"/>
                    </a:lnTo>
                    <a:lnTo>
                      <a:pt x="308" y="82"/>
                    </a:lnTo>
                    <a:lnTo>
                      <a:pt x="308" y="84"/>
                    </a:lnTo>
                    <a:lnTo>
                      <a:pt x="308" y="84"/>
                    </a:lnTo>
                    <a:lnTo>
                      <a:pt x="308" y="84"/>
                    </a:lnTo>
                    <a:lnTo>
                      <a:pt x="308" y="84"/>
                    </a:lnTo>
                    <a:lnTo>
                      <a:pt x="308" y="87"/>
                    </a:lnTo>
                    <a:lnTo>
                      <a:pt x="305" y="87"/>
                    </a:lnTo>
                    <a:lnTo>
                      <a:pt x="305" y="87"/>
                    </a:lnTo>
                    <a:lnTo>
                      <a:pt x="305" y="87"/>
                    </a:lnTo>
                    <a:lnTo>
                      <a:pt x="301" y="89"/>
                    </a:lnTo>
                    <a:lnTo>
                      <a:pt x="301" y="91"/>
                    </a:lnTo>
                    <a:lnTo>
                      <a:pt x="299" y="93"/>
                    </a:lnTo>
                    <a:lnTo>
                      <a:pt x="299" y="93"/>
                    </a:lnTo>
                    <a:lnTo>
                      <a:pt x="299" y="95"/>
                    </a:lnTo>
                    <a:lnTo>
                      <a:pt x="299" y="95"/>
                    </a:lnTo>
                    <a:lnTo>
                      <a:pt x="301" y="95"/>
                    </a:lnTo>
                    <a:lnTo>
                      <a:pt x="301" y="98"/>
                    </a:lnTo>
                    <a:lnTo>
                      <a:pt x="299" y="98"/>
                    </a:lnTo>
                    <a:lnTo>
                      <a:pt x="299" y="100"/>
                    </a:lnTo>
                    <a:lnTo>
                      <a:pt x="299" y="100"/>
                    </a:lnTo>
                    <a:lnTo>
                      <a:pt x="299" y="102"/>
                    </a:lnTo>
                    <a:lnTo>
                      <a:pt x="299" y="100"/>
                    </a:lnTo>
                    <a:lnTo>
                      <a:pt x="299" y="100"/>
                    </a:lnTo>
                    <a:lnTo>
                      <a:pt x="299" y="95"/>
                    </a:lnTo>
                    <a:lnTo>
                      <a:pt x="299" y="95"/>
                    </a:lnTo>
                    <a:lnTo>
                      <a:pt x="299" y="95"/>
                    </a:lnTo>
                    <a:lnTo>
                      <a:pt x="296" y="98"/>
                    </a:lnTo>
                    <a:lnTo>
                      <a:pt x="296" y="98"/>
                    </a:lnTo>
                    <a:lnTo>
                      <a:pt x="294" y="98"/>
                    </a:lnTo>
                    <a:lnTo>
                      <a:pt x="294" y="100"/>
                    </a:lnTo>
                    <a:lnTo>
                      <a:pt x="294" y="100"/>
                    </a:lnTo>
                    <a:lnTo>
                      <a:pt x="294" y="98"/>
                    </a:lnTo>
                    <a:lnTo>
                      <a:pt x="294" y="98"/>
                    </a:lnTo>
                    <a:lnTo>
                      <a:pt x="296" y="95"/>
                    </a:lnTo>
                    <a:lnTo>
                      <a:pt x="296" y="95"/>
                    </a:lnTo>
                    <a:lnTo>
                      <a:pt x="296" y="95"/>
                    </a:lnTo>
                    <a:lnTo>
                      <a:pt x="296" y="93"/>
                    </a:lnTo>
                    <a:lnTo>
                      <a:pt x="299" y="93"/>
                    </a:lnTo>
                    <a:lnTo>
                      <a:pt x="299" y="91"/>
                    </a:lnTo>
                    <a:lnTo>
                      <a:pt x="299" y="91"/>
                    </a:lnTo>
                    <a:lnTo>
                      <a:pt x="299" y="91"/>
                    </a:lnTo>
                    <a:lnTo>
                      <a:pt x="299" y="89"/>
                    </a:lnTo>
                    <a:lnTo>
                      <a:pt x="296" y="89"/>
                    </a:lnTo>
                    <a:lnTo>
                      <a:pt x="296" y="91"/>
                    </a:lnTo>
                    <a:lnTo>
                      <a:pt x="296" y="91"/>
                    </a:lnTo>
                    <a:lnTo>
                      <a:pt x="296" y="91"/>
                    </a:lnTo>
                    <a:lnTo>
                      <a:pt x="294" y="89"/>
                    </a:lnTo>
                    <a:lnTo>
                      <a:pt x="292" y="89"/>
                    </a:lnTo>
                    <a:lnTo>
                      <a:pt x="288" y="91"/>
                    </a:lnTo>
                    <a:lnTo>
                      <a:pt x="288" y="91"/>
                    </a:lnTo>
                    <a:lnTo>
                      <a:pt x="288" y="91"/>
                    </a:lnTo>
                    <a:lnTo>
                      <a:pt x="290" y="89"/>
                    </a:lnTo>
                    <a:lnTo>
                      <a:pt x="290" y="89"/>
                    </a:lnTo>
                    <a:lnTo>
                      <a:pt x="292" y="89"/>
                    </a:lnTo>
                    <a:lnTo>
                      <a:pt x="294" y="89"/>
                    </a:lnTo>
                    <a:lnTo>
                      <a:pt x="296" y="89"/>
                    </a:lnTo>
                    <a:lnTo>
                      <a:pt x="296" y="89"/>
                    </a:lnTo>
                    <a:lnTo>
                      <a:pt x="296" y="87"/>
                    </a:lnTo>
                    <a:lnTo>
                      <a:pt x="296" y="87"/>
                    </a:lnTo>
                    <a:lnTo>
                      <a:pt x="299" y="87"/>
                    </a:lnTo>
                    <a:lnTo>
                      <a:pt x="299" y="87"/>
                    </a:lnTo>
                    <a:lnTo>
                      <a:pt x="303" y="84"/>
                    </a:lnTo>
                    <a:lnTo>
                      <a:pt x="303" y="82"/>
                    </a:lnTo>
                    <a:lnTo>
                      <a:pt x="303" y="82"/>
                    </a:lnTo>
                    <a:lnTo>
                      <a:pt x="303" y="82"/>
                    </a:lnTo>
                    <a:lnTo>
                      <a:pt x="303" y="82"/>
                    </a:lnTo>
                    <a:lnTo>
                      <a:pt x="303" y="82"/>
                    </a:lnTo>
                    <a:lnTo>
                      <a:pt x="301" y="82"/>
                    </a:lnTo>
                    <a:lnTo>
                      <a:pt x="301" y="82"/>
                    </a:lnTo>
                    <a:lnTo>
                      <a:pt x="301" y="80"/>
                    </a:lnTo>
                    <a:lnTo>
                      <a:pt x="303" y="80"/>
                    </a:lnTo>
                    <a:lnTo>
                      <a:pt x="305" y="78"/>
                    </a:lnTo>
                    <a:lnTo>
                      <a:pt x="308" y="75"/>
                    </a:lnTo>
                    <a:lnTo>
                      <a:pt x="308" y="75"/>
                    </a:lnTo>
                    <a:lnTo>
                      <a:pt x="310" y="73"/>
                    </a:lnTo>
                    <a:lnTo>
                      <a:pt x="312" y="73"/>
                    </a:lnTo>
                    <a:lnTo>
                      <a:pt x="312" y="73"/>
                    </a:lnTo>
                    <a:lnTo>
                      <a:pt x="310" y="71"/>
                    </a:lnTo>
                    <a:lnTo>
                      <a:pt x="310" y="71"/>
                    </a:lnTo>
                    <a:lnTo>
                      <a:pt x="308" y="71"/>
                    </a:lnTo>
                    <a:lnTo>
                      <a:pt x="305" y="71"/>
                    </a:lnTo>
                    <a:lnTo>
                      <a:pt x="305" y="73"/>
                    </a:lnTo>
                    <a:lnTo>
                      <a:pt x="303" y="73"/>
                    </a:lnTo>
                    <a:lnTo>
                      <a:pt x="303" y="73"/>
                    </a:lnTo>
                    <a:lnTo>
                      <a:pt x="303" y="73"/>
                    </a:lnTo>
                    <a:lnTo>
                      <a:pt x="303" y="73"/>
                    </a:lnTo>
                    <a:lnTo>
                      <a:pt x="303" y="73"/>
                    </a:lnTo>
                    <a:lnTo>
                      <a:pt x="305" y="71"/>
                    </a:lnTo>
                    <a:lnTo>
                      <a:pt x="305" y="71"/>
                    </a:lnTo>
                    <a:lnTo>
                      <a:pt x="305" y="71"/>
                    </a:lnTo>
                    <a:lnTo>
                      <a:pt x="308" y="71"/>
                    </a:lnTo>
                    <a:lnTo>
                      <a:pt x="308" y="71"/>
                    </a:lnTo>
                    <a:lnTo>
                      <a:pt x="310" y="71"/>
                    </a:lnTo>
                    <a:lnTo>
                      <a:pt x="310" y="71"/>
                    </a:lnTo>
                    <a:lnTo>
                      <a:pt x="310" y="71"/>
                    </a:lnTo>
                    <a:lnTo>
                      <a:pt x="312" y="69"/>
                    </a:lnTo>
                    <a:lnTo>
                      <a:pt x="312" y="69"/>
                    </a:lnTo>
                    <a:lnTo>
                      <a:pt x="312" y="69"/>
                    </a:lnTo>
                    <a:lnTo>
                      <a:pt x="312" y="69"/>
                    </a:lnTo>
                    <a:lnTo>
                      <a:pt x="310" y="67"/>
                    </a:lnTo>
                    <a:lnTo>
                      <a:pt x="310" y="67"/>
                    </a:lnTo>
                    <a:lnTo>
                      <a:pt x="310" y="64"/>
                    </a:lnTo>
                    <a:lnTo>
                      <a:pt x="310" y="64"/>
                    </a:lnTo>
                    <a:lnTo>
                      <a:pt x="310" y="62"/>
                    </a:lnTo>
                    <a:lnTo>
                      <a:pt x="310" y="62"/>
                    </a:lnTo>
                    <a:lnTo>
                      <a:pt x="308" y="62"/>
                    </a:lnTo>
                    <a:lnTo>
                      <a:pt x="305" y="62"/>
                    </a:lnTo>
                    <a:lnTo>
                      <a:pt x="303" y="62"/>
                    </a:lnTo>
                    <a:lnTo>
                      <a:pt x="305" y="62"/>
                    </a:lnTo>
                    <a:lnTo>
                      <a:pt x="308" y="60"/>
                    </a:lnTo>
                    <a:lnTo>
                      <a:pt x="310" y="58"/>
                    </a:lnTo>
                    <a:lnTo>
                      <a:pt x="310" y="58"/>
                    </a:lnTo>
                    <a:lnTo>
                      <a:pt x="308" y="58"/>
                    </a:lnTo>
                    <a:lnTo>
                      <a:pt x="308" y="58"/>
                    </a:lnTo>
                    <a:lnTo>
                      <a:pt x="308" y="58"/>
                    </a:lnTo>
                    <a:lnTo>
                      <a:pt x="308" y="58"/>
                    </a:lnTo>
                    <a:lnTo>
                      <a:pt x="308" y="58"/>
                    </a:lnTo>
                    <a:lnTo>
                      <a:pt x="305" y="58"/>
                    </a:lnTo>
                    <a:lnTo>
                      <a:pt x="305" y="60"/>
                    </a:lnTo>
                    <a:lnTo>
                      <a:pt x="305" y="60"/>
                    </a:lnTo>
                    <a:lnTo>
                      <a:pt x="305" y="58"/>
                    </a:lnTo>
                    <a:lnTo>
                      <a:pt x="305" y="58"/>
                    </a:lnTo>
                    <a:lnTo>
                      <a:pt x="305" y="56"/>
                    </a:lnTo>
                    <a:lnTo>
                      <a:pt x="305" y="56"/>
                    </a:lnTo>
                    <a:lnTo>
                      <a:pt x="305" y="56"/>
                    </a:lnTo>
                    <a:lnTo>
                      <a:pt x="303" y="58"/>
                    </a:lnTo>
                    <a:lnTo>
                      <a:pt x="303" y="58"/>
                    </a:lnTo>
                    <a:lnTo>
                      <a:pt x="303" y="58"/>
                    </a:lnTo>
                    <a:lnTo>
                      <a:pt x="303" y="58"/>
                    </a:lnTo>
                    <a:lnTo>
                      <a:pt x="303" y="58"/>
                    </a:lnTo>
                    <a:lnTo>
                      <a:pt x="303" y="58"/>
                    </a:lnTo>
                    <a:lnTo>
                      <a:pt x="301" y="58"/>
                    </a:lnTo>
                    <a:lnTo>
                      <a:pt x="301" y="58"/>
                    </a:lnTo>
                    <a:lnTo>
                      <a:pt x="299" y="58"/>
                    </a:lnTo>
                    <a:lnTo>
                      <a:pt x="299" y="58"/>
                    </a:lnTo>
                    <a:lnTo>
                      <a:pt x="299" y="58"/>
                    </a:lnTo>
                    <a:lnTo>
                      <a:pt x="301" y="58"/>
                    </a:lnTo>
                    <a:lnTo>
                      <a:pt x="301" y="58"/>
                    </a:lnTo>
                    <a:lnTo>
                      <a:pt x="301" y="56"/>
                    </a:lnTo>
                    <a:lnTo>
                      <a:pt x="301" y="56"/>
                    </a:lnTo>
                    <a:lnTo>
                      <a:pt x="301" y="53"/>
                    </a:lnTo>
                    <a:lnTo>
                      <a:pt x="301" y="53"/>
                    </a:lnTo>
                    <a:lnTo>
                      <a:pt x="303" y="51"/>
                    </a:lnTo>
                    <a:lnTo>
                      <a:pt x="303" y="51"/>
                    </a:lnTo>
                    <a:lnTo>
                      <a:pt x="299" y="49"/>
                    </a:lnTo>
                    <a:lnTo>
                      <a:pt x="299" y="51"/>
                    </a:lnTo>
                    <a:lnTo>
                      <a:pt x="299" y="53"/>
                    </a:lnTo>
                    <a:lnTo>
                      <a:pt x="296" y="56"/>
                    </a:lnTo>
                    <a:lnTo>
                      <a:pt x="296" y="56"/>
                    </a:lnTo>
                    <a:lnTo>
                      <a:pt x="294" y="56"/>
                    </a:lnTo>
                    <a:lnTo>
                      <a:pt x="294" y="56"/>
                    </a:lnTo>
                    <a:lnTo>
                      <a:pt x="294" y="53"/>
                    </a:lnTo>
                    <a:lnTo>
                      <a:pt x="292" y="56"/>
                    </a:lnTo>
                    <a:lnTo>
                      <a:pt x="292" y="56"/>
                    </a:lnTo>
                    <a:lnTo>
                      <a:pt x="290" y="56"/>
                    </a:lnTo>
                    <a:lnTo>
                      <a:pt x="288" y="56"/>
                    </a:lnTo>
                    <a:lnTo>
                      <a:pt x="288" y="56"/>
                    </a:lnTo>
                    <a:lnTo>
                      <a:pt x="292" y="53"/>
                    </a:lnTo>
                    <a:lnTo>
                      <a:pt x="294" y="51"/>
                    </a:lnTo>
                    <a:lnTo>
                      <a:pt x="296" y="49"/>
                    </a:lnTo>
                    <a:lnTo>
                      <a:pt x="294" y="49"/>
                    </a:lnTo>
                    <a:lnTo>
                      <a:pt x="292" y="49"/>
                    </a:lnTo>
                    <a:lnTo>
                      <a:pt x="290" y="49"/>
                    </a:lnTo>
                    <a:lnTo>
                      <a:pt x="292" y="49"/>
                    </a:lnTo>
                    <a:lnTo>
                      <a:pt x="290" y="51"/>
                    </a:lnTo>
                    <a:lnTo>
                      <a:pt x="288" y="53"/>
                    </a:lnTo>
                    <a:lnTo>
                      <a:pt x="288" y="51"/>
                    </a:lnTo>
                    <a:lnTo>
                      <a:pt x="288" y="51"/>
                    </a:lnTo>
                    <a:lnTo>
                      <a:pt x="288" y="51"/>
                    </a:lnTo>
                    <a:lnTo>
                      <a:pt x="288" y="51"/>
                    </a:lnTo>
                    <a:lnTo>
                      <a:pt x="288" y="51"/>
                    </a:lnTo>
                    <a:lnTo>
                      <a:pt x="288" y="51"/>
                    </a:lnTo>
                    <a:lnTo>
                      <a:pt x="290" y="51"/>
                    </a:lnTo>
                    <a:lnTo>
                      <a:pt x="290" y="51"/>
                    </a:lnTo>
                    <a:lnTo>
                      <a:pt x="290" y="49"/>
                    </a:lnTo>
                    <a:lnTo>
                      <a:pt x="290" y="49"/>
                    </a:lnTo>
                    <a:lnTo>
                      <a:pt x="290" y="49"/>
                    </a:lnTo>
                    <a:lnTo>
                      <a:pt x="288" y="49"/>
                    </a:lnTo>
                    <a:lnTo>
                      <a:pt x="290" y="47"/>
                    </a:lnTo>
                    <a:lnTo>
                      <a:pt x="290" y="47"/>
                    </a:lnTo>
                    <a:lnTo>
                      <a:pt x="290" y="47"/>
                    </a:lnTo>
                    <a:lnTo>
                      <a:pt x="288" y="44"/>
                    </a:lnTo>
                    <a:lnTo>
                      <a:pt x="288" y="44"/>
                    </a:lnTo>
                    <a:lnTo>
                      <a:pt x="288" y="44"/>
                    </a:lnTo>
                    <a:lnTo>
                      <a:pt x="290" y="42"/>
                    </a:lnTo>
                    <a:lnTo>
                      <a:pt x="290" y="42"/>
                    </a:lnTo>
                    <a:lnTo>
                      <a:pt x="288" y="40"/>
                    </a:lnTo>
                    <a:lnTo>
                      <a:pt x="288" y="42"/>
                    </a:lnTo>
                    <a:lnTo>
                      <a:pt x="288" y="42"/>
                    </a:lnTo>
                    <a:lnTo>
                      <a:pt x="288" y="42"/>
                    </a:lnTo>
                    <a:lnTo>
                      <a:pt x="288" y="40"/>
                    </a:lnTo>
                    <a:lnTo>
                      <a:pt x="288" y="38"/>
                    </a:lnTo>
                    <a:lnTo>
                      <a:pt x="285" y="38"/>
                    </a:lnTo>
                    <a:lnTo>
                      <a:pt x="285" y="38"/>
                    </a:lnTo>
                    <a:lnTo>
                      <a:pt x="285" y="38"/>
                    </a:lnTo>
                    <a:lnTo>
                      <a:pt x="285" y="40"/>
                    </a:lnTo>
                    <a:lnTo>
                      <a:pt x="285" y="40"/>
                    </a:lnTo>
                    <a:lnTo>
                      <a:pt x="285" y="40"/>
                    </a:lnTo>
                    <a:lnTo>
                      <a:pt x="285" y="40"/>
                    </a:lnTo>
                    <a:lnTo>
                      <a:pt x="285" y="42"/>
                    </a:lnTo>
                    <a:lnTo>
                      <a:pt x="285" y="42"/>
                    </a:lnTo>
                    <a:lnTo>
                      <a:pt x="285" y="42"/>
                    </a:lnTo>
                    <a:lnTo>
                      <a:pt x="285" y="44"/>
                    </a:lnTo>
                    <a:lnTo>
                      <a:pt x="283" y="42"/>
                    </a:lnTo>
                    <a:lnTo>
                      <a:pt x="283" y="42"/>
                    </a:lnTo>
                    <a:lnTo>
                      <a:pt x="283" y="40"/>
                    </a:lnTo>
                    <a:lnTo>
                      <a:pt x="281" y="42"/>
                    </a:lnTo>
                    <a:lnTo>
                      <a:pt x="281" y="42"/>
                    </a:lnTo>
                    <a:lnTo>
                      <a:pt x="281" y="42"/>
                    </a:lnTo>
                    <a:lnTo>
                      <a:pt x="281" y="44"/>
                    </a:lnTo>
                    <a:lnTo>
                      <a:pt x="281" y="44"/>
                    </a:lnTo>
                    <a:lnTo>
                      <a:pt x="279" y="44"/>
                    </a:lnTo>
                    <a:lnTo>
                      <a:pt x="281" y="44"/>
                    </a:lnTo>
                    <a:lnTo>
                      <a:pt x="279" y="42"/>
                    </a:lnTo>
                    <a:lnTo>
                      <a:pt x="279" y="42"/>
                    </a:lnTo>
                    <a:lnTo>
                      <a:pt x="277" y="40"/>
                    </a:lnTo>
                    <a:lnTo>
                      <a:pt x="279" y="40"/>
                    </a:lnTo>
                    <a:lnTo>
                      <a:pt x="279" y="40"/>
                    </a:lnTo>
                    <a:lnTo>
                      <a:pt x="281" y="40"/>
                    </a:lnTo>
                    <a:lnTo>
                      <a:pt x="281" y="40"/>
                    </a:lnTo>
                    <a:lnTo>
                      <a:pt x="281" y="38"/>
                    </a:lnTo>
                    <a:lnTo>
                      <a:pt x="281" y="38"/>
                    </a:lnTo>
                    <a:lnTo>
                      <a:pt x="281" y="36"/>
                    </a:lnTo>
                    <a:lnTo>
                      <a:pt x="281" y="33"/>
                    </a:lnTo>
                    <a:lnTo>
                      <a:pt x="283" y="33"/>
                    </a:lnTo>
                    <a:lnTo>
                      <a:pt x="283" y="33"/>
                    </a:lnTo>
                    <a:lnTo>
                      <a:pt x="285" y="33"/>
                    </a:lnTo>
                    <a:lnTo>
                      <a:pt x="285" y="31"/>
                    </a:lnTo>
                    <a:lnTo>
                      <a:pt x="285" y="31"/>
                    </a:lnTo>
                    <a:lnTo>
                      <a:pt x="285" y="29"/>
                    </a:lnTo>
                    <a:lnTo>
                      <a:pt x="285" y="29"/>
                    </a:lnTo>
                    <a:lnTo>
                      <a:pt x="283" y="29"/>
                    </a:lnTo>
                    <a:lnTo>
                      <a:pt x="283" y="27"/>
                    </a:lnTo>
                    <a:lnTo>
                      <a:pt x="283" y="27"/>
                    </a:lnTo>
                    <a:lnTo>
                      <a:pt x="283" y="29"/>
                    </a:lnTo>
                    <a:lnTo>
                      <a:pt x="281" y="31"/>
                    </a:lnTo>
                    <a:lnTo>
                      <a:pt x="281" y="31"/>
                    </a:lnTo>
                    <a:lnTo>
                      <a:pt x="279" y="31"/>
                    </a:lnTo>
                    <a:lnTo>
                      <a:pt x="279" y="31"/>
                    </a:lnTo>
                    <a:lnTo>
                      <a:pt x="279" y="31"/>
                    </a:lnTo>
                    <a:lnTo>
                      <a:pt x="279" y="33"/>
                    </a:lnTo>
                    <a:lnTo>
                      <a:pt x="279" y="33"/>
                    </a:lnTo>
                    <a:lnTo>
                      <a:pt x="277" y="33"/>
                    </a:lnTo>
                    <a:lnTo>
                      <a:pt x="277" y="36"/>
                    </a:lnTo>
                    <a:lnTo>
                      <a:pt x="277" y="38"/>
                    </a:lnTo>
                    <a:lnTo>
                      <a:pt x="277" y="38"/>
                    </a:lnTo>
                    <a:lnTo>
                      <a:pt x="277" y="40"/>
                    </a:lnTo>
                    <a:lnTo>
                      <a:pt x="277" y="40"/>
                    </a:lnTo>
                    <a:lnTo>
                      <a:pt x="274" y="40"/>
                    </a:lnTo>
                    <a:lnTo>
                      <a:pt x="274" y="40"/>
                    </a:lnTo>
                    <a:lnTo>
                      <a:pt x="272" y="40"/>
                    </a:lnTo>
                    <a:lnTo>
                      <a:pt x="272" y="40"/>
                    </a:lnTo>
                    <a:lnTo>
                      <a:pt x="272" y="40"/>
                    </a:lnTo>
                    <a:lnTo>
                      <a:pt x="274" y="38"/>
                    </a:lnTo>
                    <a:lnTo>
                      <a:pt x="274" y="38"/>
                    </a:lnTo>
                    <a:lnTo>
                      <a:pt x="277" y="38"/>
                    </a:lnTo>
                    <a:lnTo>
                      <a:pt x="277" y="36"/>
                    </a:lnTo>
                    <a:lnTo>
                      <a:pt x="277" y="36"/>
                    </a:lnTo>
                    <a:lnTo>
                      <a:pt x="274" y="36"/>
                    </a:lnTo>
                    <a:lnTo>
                      <a:pt x="274" y="36"/>
                    </a:lnTo>
                    <a:lnTo>
                      <a:pt x="272" y="36"/>
                    </a:lnTo>
                    <a:lnTo>
                      <a:pt x="274" y="36"/>
                    </a:lnTo>
                    <a:lnTo>
                      <a:pt x="274" y="33"/>
                    </a:lnTo>
                    <a:lnTo>
                      <a:pt x="274" y="33"/>
                    </a:lnTo>
                    <a:lnTo>
                      <a:pt x="272" y="33"/>
                    </a:lnTo>
                    <a:lnTo>
                      <a:pt x="272" y="33"/>
                    </a:lnTo>
                    <a:lnTo>
                      <a:pt x="272" y="33"/>
                    </a:lnTo>
                    <a:lnTo>
                      <a:pt x="270" y="31"/>
                    </a:lnTo>
                    <a:lnTo>
                      <a:pt x="270" y="31"/>
                    </a:lnTo>
                    <a:lnTo>
                      <a:pt x="270" y="31"/>
                    </a:lnTo>
                    <a:lnTo>
                      <a:pt x="270" y="29"/>
                    </a:lnTo>
                    <a:lnTo>
                      <a:pt x="270" y="29"/>
                    </a:lnTo>
                    <a:lnTo>
                      <a:pt x="268" y="31"/>
                    </a:lnTo>
                    <a:lnTo>
                      <a:pt x="268" y="31"/>
                    </a:lnTo>
                    <a:lnTo>
                      <a:pt x="265" y="31"/>
                    </a:lnTo>
                    <a:lnTo>
                      <a:pt x="268" y="31"/>
                    </a:lnTo>
                    <a:lnTo>
                      <a:pt x="268" y="31"/>
                    </a:lnTo>
                    <a:lnTo>
                      <a:pt x="268" y="31"/>
                    </a:lnTo>
                    <a:lnTo>
                      <a:pt x="268" y="31"/>
                    </a:lnTo>
                    <a:lnTo>
                      <a:pt x="265" y="31"/>
                    </a:lnTo>
                    <a:lnTo>
                      <a:pt x="265" y="31"/>
                    </a:lnTo>
                    <a:lnTo>
                      <a:pt x="265" y="33"/>
                    </a:lnTo>
                    <a:lnTo>
                      <a:pt x="263" y="33"/>
                    </a:lnTo>
                    <a:lnTo>
                      <a:pt x="263" y="33"/>
                    </a:lnTo>
                    <a:lnTo>
                      <a:pt x="263" y="31"/>
                    </a:lnTo>
                    <a:lnTo>
                      <a:pt x="261" y="31"/>
                    </a:lnTo>
                    <a:lnTo>
                      <a:pt x="261" y="33"/>
                    </a:lnTo>
                    <a:lnTo>
                      <a:pt x="261" y="36"/>
                    </a:lnTo>
                    <a:lnTo>
                      <a:pt x="259" y="36"/>
                    </a:lnTo>
                    <a:lnTo>
                      <a:pt x="257" y="38"/>
                    </a:lnTo>
                    <a:lnTo>
                      <a:pt x="257" y="40"/>
                    </a:lnTo>
                    <a:lnTo>
                      <a:pt x="254" y="40"/>
                    </a:lnTo>
                    <a:lnTo>
                      <a:pt x="257" y="42"/>
                    </a:lnTo>
                    <a:lnTo>
                      <a:pt x="257" y="44"/>
                    </a:lnTo>
                    <a:lnTo>
                      <a:pt x="259" y="47"/>
                    </a:lnTo>
                    <a:lnTo>
                      <a:pt x="257" y="47"/>
                    </a:lnTo>
                    <a:lnTo>
                      <a:pt x="254" y="47"/>
                    </a:lnTo>
                    <a:lnTo>
                      <a:pt x="254" y="49"/>
                    </a:lnTo>
                    <a:lnTo>
                      <a:pt x="254" y="49"/>
                    </a:lnTo>
                    <a:lnTo>
                      <a:pt x="252" y="51"/>
                    </a:lnTo>
                    <a:lnTo>
                      <a:pt x="250" y="51"/>
                    </a:lnTo>
                    <a:lnTo>
                      <a:pt x="250" y="51"/>
                    </a:lnTo>
                    <a:lnTo>
                      <a:pt x="248" y="51"/>
                    </a:lnTo>
                    <a:lnTo>
                      <a:pt x="248" y="49"/>
                    </a:lnTo>
                    <a:lnTo>
                      <a:pt x="248" y="49"/>
                    </a:lnTo>
                    <a:lnTo>
                      <a:pt x="248" y="47"/>
                    </a:lnTo>
                    <a:lnTo>
                      <a:pt x="248" y="44"/>
                    </a:lnTo>
                    <a:lnTo>
                      <a:pt x="248" y="44"/>
                    </a:lnTo>
                    <a:lnTo>
                      <a:pt x="248" y="42"/>
                    </a:lnTo>
                    <a:lnTo>
                      <a:pt x="250" y="40"/>
                    </a:lnTo>
                    <a:lnTo>
                      <a:pt x="248" y="38"/>
                    </a:lnTo>
                    <a:lnTo>
                      <a:pt x="245" y="36"/>
                    </a:lnTo>
                    <a:lnTo>
                      <a:pt x="245" y="38"/>
                    </a:lnTo>
                    <a:lnTo>
                      <a:pt x="245" y="38"/>
                    </a:lnTo>
                    <a:lnTo>
                      <a:pt x="245" y="40"/>
                    </a:lnTo>
                    <a:lnTo>
                      <a:pt x="245" y="38"/>
                    </a:lnTo>
                    <a:lnTo>
                      <a:pt x="245" y="38"/>
                    </a:lnTo>
                    <a:lnTo>
                      <a:pt x="245" y="36"/>
                    </a:lnTo>
                    <a:lnTo>
                      <a:pt x="248" y="36"/>
                    </a:lnTo>
                    <a:lnTo>
                      <a:pt x="248" y="36"/>
                    </a:lnTo>
                    <a:lnTo>
                      <a:pt x="248" y="33"/>
                    </a:lnTo>
                    <a:lnTo>
                      <a:pt x="248" y="33"/>
                    </a:lnTo>
                    <a:lnTo>
                      <a:pt x="248" y="31"/>
                    </a:lnTo>
                    <a:lnTo>
                      <a:pt x="248" y="31"/>
                    </a:lnTo>
                    <a:lnTo>
                      <a:pt x="248" y="31"/>
                    </a:lnTo>
                    <a:lnTo>
                      <a:pt x="245" y="31"/>
                    </a:lnTo>
                    <a:lnTo>
                      <a:pt x="245" y="33"/>
                    </a:lnTo>
                    <a:lnTo>
                      <a:pt x="245" y="31"/>
                    </a:lnTo>
                    <a:lnTo>
                      <a:pt x="248" y="31"/>
                    </a:lnTo>
                    <a:lnTo>
                      <a:pt x="250" y="29"/>
                    </a:lnTo>
                    <a:lnTo>
                      <a:pt x="250" y="29"/>
                    </a:lnTo>
                    <a:lnTo>
                      <a:pt x="252" y="27"/>
                    </a:lnTo>
                    <a:lnTo>
                      <a:pt x="252" y="27"/>
                    </a:lnTo>
                    <a:lnTo>
                      <a:pt x="252" y="27"/>
                    </a:lnTo>
                    <a:lnTo>
                      <a:pt x="252" y="22"/>
                    </a:lnTo>
                    <a:lnTo>
                      <a:pt x="252" y="20"/>
                    </a:lnTo>
                    <a:lnTo>
                      <a:pt x="250" y="20"/>
                    </a:lnTo>
                    <a:lnTo>
                      <a:pt x="248" y="20"/>
                    </a:lnTo>
                    <a:lnTo>
                      <a:pt x="248" y="20"/>
                    </a:lnTo>
                    <a:lnTo>
                      <a:pt x="248" y="22"/>
                    </a:lnTo>
                    <a:lnTo>
                      <a:pt x="248" y="22"/>
                    </a:lnTo>
                    <a:lnTo>
                      <a:pt x="245" y="24"/>
                    </a:lnTo>
                    <a:lnTo>
                      <a:pt x="245" y="27"/>
                    </a:lnTo>
                    <a:lnTo>
                      <a:pt x="245" y="29"/>
                    </a:lnTo>
                    <a:lnTo>
                      <a:pt x="245" y="29"/>
                    </a:lnTo>
                    <a:lnTo>
                      <a:pt x="243" y="29"/>
                    </a:lnTo>
                    <a:lnTo>
                      <a:pt x="243" y="31"/>
                    </a:lnTo>
                    <a:lnTo>
                      <a:pt x="243" y="31"/>
                    </a:lnTo>
                    <a:lnTo>
                      <a:pt x="243" y="31"/>
                    </a:lnTo>
                    <a:lnTo>
                      <a:pt x="243" y="29"/>
                    </a:lnTo>
                    <a:lnTo>
                      <a:pt x="243" y="29"/>
                    </a:lnTo>
                    <a:lnTo>
                      <a:pt x="243" y="29"/>
                    </a:lnTo>
                    <a:lnTo>
                      <a:pt x="243" y="29"/>
                    </a:lnTo>
                    <a:lnTo>
                      <a:pt x="241" y="29"/>
                    </a:lnTo>
                    <a:lnTo>
                      <a:pt x="241" y="29"/>
                    </a:lnTo>
                    <a:lnTo>
                      <a:pt x="241" y="31"/>
                    </a:lnTo>
                    <a:lnTo>
                      <a:pt x="241" y="33"/>
                    </a:lnTo>
                    <a:lnTo>
                      <a:pt x="241" y="36"/>
                    </a:lnTo>
                    <a:lnTo>
                      <a:pt x="241" y="36"/>
                    </a:lnTo>
                    <a:lnTo>
                      <a:pt x="241" y="36"/>
                    </a:lnTo>
                    <a:lnTo>
                      <a:pt x="241" y="33"/>
                    </a:lnTo>
                    <a:lnTo>
                      <a:pt x="239" y="33"/>
                    </a:lnTo>
                    <a:lnTo>
                      <a:pt x="239" y="33"/>
                    </a:lnTo>
                    <a:lnTo>
                      <a:pt x="239" y="33"/>
                    </a:lnTo>
                    <a:lnTo>
                      <a:pt x="239" y="33"/>
                    </a:lnTo>
                    <a:lnTo>
                      <a:pt x="237" y="33"/>
                    </a:lnTo>
                    <a:lnTo>
                      <a:pt x="237" y="33"/>
                    </a:lnTo>
                    <a:lnTo>
                      <a:pt x="237" y="33"/>
                    </a:lnTo>
                    <a:lnTo>
                      <a:pt x="237" y="31"/>
                    </a:lnTo>
                    <a:lnTo>
                      <a:pt x="237" y="31"/>
                    </a:lnTo>
                    <a:lnTo>
                      <a:pt x="237" y="31"/>
                    </a:lnTo>
                    <a:lnTo>
                      <a:pt x="237" y="31"/>
                    </a:lnTo>
                    <a:lnTo>
                      <a:pt x="237" y="31"/>
                    </a:lnTo>
                    <a:lnTo>
                      <a:pt x="234" y="33"/>
                    </a:lnTo>
                    <a:lnTo>
                      <a:pt x="234" y="33"/>
                    </a:lnTo>
                    <a:lnTo>
                      <a:pt x="237" y="31"/>
                    </a:lnTo>
                    <a:lnTo>
                      <a:pt x="237" y="31"/>
                    </a:lnTo>
                    <a:lnTo>
                      <a:pt x="239" y="31"/>
                    </a:lnTo>
                    <a:lnTo>
                      <a:pt x="239" y="29"/>
                    </a:lnTo>
                    <a:lnTo>
                      <a:pt x="239" y="29"/>
                    </a:lnTo>
                    <a:lnTo>
                      <a:pt x="239" y="27"/>
                    </a:lnTo>
                    <a:lnTo>
                      <a:pt x="239" y="24"/>
                    </a:lnTo>
                    <a:lnTo>
                      <a:pt x="239" y="24"/>
                    </a:lnTo>
                    <a:lnTo>
                      <a:pt x="239" y="24"/>
                    </a:lnTo>
                    <a:lnTo>
                      <a:pt x="239" y="24"/>
                    </a:lnTo>
                    <a:lnTo>
                      <a:pt x="241" y="24"/>
                    </a:lnTo>
                    <a:lnTo>
                      <a:pt x="241" y="22"/>
                    </a:lnTo>
                    <a:lnTo>
                      <a:pt x="241" y="22"/>
                    </a:lnTo>
                    <a:lnTo>
                      <a:pt x="243" y="22"/>
                    </a:lnTo>
                    <a:lnTo>
                      <a:pt x="243" y="22"/>
                    </a:lnTo>
                    <a:lnTo>
                      <a:pt x="243" y="22"/>
                    </a:lnTo>
                    <a:lnTo>
                      <a:pt x="243" y="20"/>
                    </a:lnTo>
                    <a:lnTo>
                      <a:pt x="243" y="20"/>
                    </a:lnTo>
                    <a:lnTo>
                      <a:pt x="243" y="18"/>
                    </a:lnTo>
                    <a:lnTo>
                      <a:pt x="243" y="18"/>
                    </a:lnTo>
                    <a:lnTo>
                      <a:pt x="243" y="18"/>
                    </a:lnTo>
                    <a:lnTo>
                      <a:pt x="241" y="18"/>
                    </a:lnTo>
                    <a:lnTo>
                      <a:pt x="243" y="18"/>
                    </a:lnTo>
                    <a:lnTo>
                      <a:pt x="241" y="20"/>
                    </a:lnTo>
                    <a:lnTo>
                      <a:pt x="241" y="20"/>
                    </a:lnTo>
                    <a:lnTo>
                      <a:pt x="239" y="20"/>
                    </a:lnTo>
                    <a:lnTo>
                      <a:pt x="239" y="20"/>
                    </a:lnTo>
                    <a:lnTo>
                      <a:pt x="239" y="22"/>
                    </a:lnTo>
                    <a:lnTo>
                      <a:pt x="239" y="22"/>
                    </a:lnTo>
                    <a:lnTo>
                      <a:pt x="237" y="27"/>
                    </a:lnTo>
                    <a:lnTo>
                      <a:pt x="234" y="27"/>
                    </a:lnTo>
                    <a:lnTo>
                      <a:pt x="234" y="27"/>
                    </a:lnTo>
                    <a:lnTo>
                      <a:pt x="237" y="24"/>
                    </a:lnTo>
                    <a:lnTo>
                      <a:pt x="237" y="22"/>
                    </a:lnTo>
                    <a:lnTo>
                      <a:pt x="237" y="22"/>
                    </a:lnTo>
                    <a:lnTo>
                      <a:pt x="237" y="20"/>
                    </a:lnTo>
                    <a:lnTo>
                      <a:pt x="237" y="20"/>
                    </a:lnTo>
                    <a:lnTo>
                      <a:pt x="234" y="20"/>
                    </a:lnTo>
                    <a:lnTo>
                      <a:pt x="234" y="22"/>
                    </a:lnTo>
                    <a:lnTo>
                      <a:pt x="234" y="22"/>
                    </a:lnTo>
                    <a:lnTo>
                      <a:pt x="234" y="22"/>
                    </a:lnTo>
                    <a:lnTo>
                      <a:pt x="234" y="22"/>
                    </a:lnTo>
                    <a:lnTo>
                      <a:pt x="234" y="22"/>
                    </a:lnTo>
                    <a:lnTo>
                      <a:pt x="234" y="20"/>
                    </a:lnTo>
                    <a:lnTo>
                      <a:pt x="234" y="20"/>
                    </a:lnTo>
                    <a:lnTo>
                      <a:pt x="234" y="20"/>
                    </a:lnTo>
                    <a:lnTo>
                      <a:pt x="234" y="20"/>
                    </a:lnTo>
                    <a:lnTo>
                      <a:pt x="234" y="20"/>
                    </a:lnTo>
                    <a:lnTo>
                      <a:pt x="234" y="20"/>
                    </a:lnTo>
                    <a:lnTo>
                      <a:pt x="234" y="18"/>
                    </a:lnTo>
                    <a:lnTo>
                      <a:pt x="234" y="18"/>
                    </a:lnTo>
                    <a:lnTo>
                      <a:pt x="234" y="18"/>
                    </a:lnTo>
                    <a:lnTo>
                      <a:pt x="234" y="18"/>
                    </a:lnTo>
                    <a:lnTo>
                      <a:pt x="234" y="16"/>
                    </a:lnTo>
                    <a:lnTo>
                      <a:pt x="232" y="18"/>
                    </a:lnTo>
                    <a:lnTo>
                      <a:pt x="232" y="20"/>
                    </a:lnTo>
                    <a:lnTo>
                      <a:pt x="230" y="20"/>
                    </a:lnTo>
                    <a:lnTo>
                      <a:pt x="230" y="20"/>
                    </a:lnTo>
                    <a:lnTo>
                      <a:pt x="230" y="20"/>
                    </a:lnTo>
                    <a:lnTo>
                      <a:pt x="232" y="18"/>
                    </a:lnTo>
                    <a:lnTo>
                      <a:pt x="230" y="18"/>
                    </a:lnTo>
                    <a:lnTo>
                      <a:pt x="230" y="18"/>
                    </a:lnTo>
                    <a:lnTo>
                      <a:pt x="230" y="18"/>
                    </a:lnTo>
                    <a:lnTo>
                      <a:pt x="230" y="18"/>
                    </a:lnTo>
                    <a:lnTo>
                      <a:pt x="230" y="18"/>
                    </a:lnTo>
                    <a:lnTo>
                      <a:pt x="232" y="18"/>
                    </a:lnTo>
                    <a:lnTo>
                      <a:pt x="232" y="18"/>
                    </a:lnTo>
                    <a:lnTo>
                      <a:pt x="230" y="16"/>
                    </a:lnTo>
                    <a:lnTo>
                      <a:pt x="230" y="18"/>
                    </a:lnTo>
                    <a:lnTo>
                      <a:pt x="228" y="18"/>
                    </a:lnTo>
                    <a:lnTo>
                      <a:pt x="228" y="18"/>
                    </a:lnTo>
                    <a:lnTo>
                      <a:pt x="228" y="20"/>
                    </a:lnTo>
                    <a:lnTo>
                      <a:pt x="230" y="20"/>
                    </a:lnTo>
                    <a:lnTo>
                      <a:pt x="230" y="22"/>
                    </a:lnTo>
                    <a:lnTo>
                      <a:pt x="228" y="22"/>
                    </a:lnTo>
                    <a:lnTo>
                      <a:pt x="228" y="22"/>
                    </a:lnTo>
                    <a:lnTo>
                      <a:pt x="228" y="24"/>
                    </a:lnTo>
                    <a:lnTo>
                      <a:pt x="228" y="24"/>
                    </a:lnTo>
                    <a:lnTo>
                      <a:pt x="223" y="24"/>
                    </a:lnTo>
                    <a:lnTo>
                      <a:pt x="226" y="22"/>
                    </a:lnTo>
                    <a:lnTo>
                      <a:pt x="226" y="22"/>
                    </a:lnTo>
                    <a:lnTo>
                      <a:pt x="226" y="20"/>
                    </a:lnTo>
                    <a:lnTo>
                      <a:pt x="226" y="20"/>
                    </a:lnTo>
                    <a:lnTo>
                      <a:pt x="226" y="18"/>
                    </a:lnTo>
                    <a:lnTo>
                      <a:pt x="226" y="18"/>
                    </a:lnTo>
                    <a:lnTo>
                      <a:pt x="226" y="18"/>
                    </a:lnTo>
                    <a:lnTo>
                      <a:pt x="226" y="16"/>
                    </a:lnTo>
                    <a:lnTo>
                      <a:pt x="223" y="16"/>
                    </a:lnTo>
                    <a:lnTo>
                      <a:pt x="226" y="16"/>
                    </a:lnTo>
                    <a:lnTo>
                      <a:pt x="223" y="13"/>
                    </a:lnTo>
                    <a:lnTo>
                      <a:pt x="223" y="11"/>
                    </a:lnTo>
                    <a:lnTo>
                      <a:pt x="223" y="11"/>
                    </a:lnTo>
                    <a:lnTo>
                      <a:pt x="223" y="13"/>
                    </a:lnTo>
                    <a:lnTo>
                      <a:pt x="221" y="13"/>
                    </a:lnTo>
                    <a:lnTo>
                      <a:pt x="221" y="16"/>
                    </a:lnTo>
                    <a:lnTo>
                      <a:pt x="221" y="16"/>
                    </a:lnTo>
                    <a:lnTo>
                      <a:pt x="221" y="16"/>
                    </a:lnTo>
                    <a:lnTo>
                      <a:pt x="221" y="13"/>
                    </a:lnTo>
                    <a:lnTo>
                      <a:pt x="223" y="9"/>
                    </a:lnTo>
                    <a:lnTo>
                      <a:pt x="223" y="7"/>
                    </a:lnTo>
                    <a:lnTo>
                      <a:pt x="221" y="7"/>
                    </a:lnTo>
                    <a:lnTo>
                      <a:pt x="219" y="11"/>
                    </a:lnTo>
                    <a:lnTo>
                      <a:pt x="219" y="11"/>
                    </a:lnTo>
                    <a:lnTo>
                      <a:pt x="217" y="13"/>
                    </a:lnTo>
                    <a:lnTo>
                      <a:pt x="217" y="16"/>
                    </a:lnTo>
                    <a:lnTo>
                      <a:pt x="217" y="18"/>
                    </a:lnTo>
                    <a:lnTo>
                      <a:pt x="217" y="16"/>
                    </a:lnTo>
                    <a:lnTo>
                      <a:pt x="214" y="18"/>
                    </a:lnTo>
                    <a:lnTo>
                      <a:pt x="214" y="18"/>
                    </a:lnTo>
                    <a:lnTo>
                      <a:pt x="214" y="20"/>
                    </a:lnTo>
                    <a:lnTo>
                      <a:pt x="214" y="20"/>
                    </a:lnTo>
                    <a:lnTo>
                      <a:pt x="212" y="18"/>
                    </a:lnTo>
                    <a:lnTo>
                      <a:pt x="212" y="18"/>
                    </a:lnTo>
                    <a:lnTo>
                      <a:pt x="212" y="16"/>
                    </a:lnTo>
                    <a:lnTo>
                      <a:pt x="214" y="16"/>
                    </a:lnTo>
                    <a:lnTo>
                      <a:pt x="214" y="13"/>
                    </a:lnTo>
                    <a:lnTo>
                      <a:pt x="212" y="13"/>
                    </a:lnTo>
                    <a:lnTo>
                      <a:pt x="212" y="11"/>
                    </a:lnTo>
                    <a:lnTo>
                      <a:pt x="212" y="13"/>
                    </a:lnTo>
                    <a:lnTo>
                      <a:pt x="212" y="16"/>
                    </a:lnTo>
                    <a:lnTo>
                      <a:pt x="210" y="16"/>
                    </a:lnTo>
                    <a:lnTo>
                      <a:pt x="210" y="18"/>
                    </a:lnTo>
                    <a:lnTo>
                      <a:pt x="210" y="18"/>
                    </a:lnTo>
                    <a:lnTo>
                      <a:pt x="210" y="16"/>
                    </a:lnTo>
                    <a:lnTo>
                      <a:pt x="210" y="16"/>
                    </a:lnTo>
                    <a:lnTo>
                      <a:pt x="210" y="16"/>
                    </a:lnTo>
                    <a:lnTo>
                      <a:pt x="210" y="16"/>
                    </a:lnTo>
                    <a:lnTo>
                      <a:pt x="210" y="13"/>
                    </a:lnTo>
                    <a:lnTo>
                      <a:pt x="210" y="13"/>
                    </a:lnTo>
                    <a:lnTo>
                      <a:pt x="210" y="13"/>
                    </a:lnTo>
                    <a:lnTo>
                      <a:pt x="208" y="16"/>
                    </a:lnTo>
                    <a:lnTo>
                      <a:pt x="208" y="13"/>
                    </a:lnTo>
                    <a:lnTo>
                      <a:pt x="210" y="13"/>
                    </a:lnTo>
                    <a:lnTo>
                      <a:pt x="210" y="11"/>
                    </a:lnTo>
                    <a:lnTo>
                      <a:pt x="210" y="11"/>
                    </a:lnTo>
                    <a:lnTo>
                      <a:pt x="210" y="9"/>
                    </a:lnTo>
                    <a:lnTo>
                      <a:pt x="210" y="9"/>
                    </a:lnTo>
                    <a:lnTo>
                      <a:pt x="208" y="9"/>
                    </a:lnTo>
                    <a:lnTo>
                      <a:pt x="208" y="11"/>
                    </a:lnTo>
                    <a:lnTo>
                      <a:pt x="208" y="11"/>
                    </a:lnTo>
                    <a:lnTo>
                      <a:pt x="208" y="11"/>
                    </a:lnTo>
                    <a:lnTo>
                      <a:pt x="208" y="9"/>
                    </a:lnTo>
                    <a:lnTo>
                      <a:pt x="208" y="9"/>
                    </a:lnTo>
                    <a:lnTo>
                      <a:pt x="208" y="9"/>
                    </a:lnTo>
                    <a:lnTo>
                      <a:pt x="210" y="7"/>
                    </a:lnTo>
                    <a:lnTo>
                      <a:pt x="212" y="5"/>
                    </a:lnTo>
                    <a:lnTo>
                      <a:pt x="212" y="2"/>
                    </a:lnTo>
                    <a:lnTo>
                      <a:pt x="210" y="2"/>
                    </a:lnTo>
                    <a:lnTo>
                      <a:pt x="208" y="2"/>
                    </a:lnTo>
                    <a:lnTo>
                      <a:pt x="208" y="7"/>
                    </a:lnTo>
                    <a:lnTo>
                      <a:pt x="206" y="9"/>
                    </a:lnTo>
                    <a:lnTo>
                      <a:pt x="206" y="11"/>
                    </a:lnTo>
                    <a:lnTo>
                      <a:pt x="206" y="13"/>
                    </a:lnTo>
                    <a:lnTo>
                      <a:pt x="206" y="13"/>
                    </a:lnTo>
                    <a:lnTo>
                      <a:pt x="206" y="13"/>
                    </a:lnTo>
                    <a:lnTo>
                      <a:pt x="206" y="13"/>
                    </a:lnTo>
                    <a:lnTo>
                      <a:pt x="206" y="13"/>
                    </a:lnTo>
                    <a:lnTo>
                      <a:pt x="206" y="13"/>
                    </a:lnTo>
                    <a:lnTo>
                      <a:pt x="206" y="13"/>
                    </a:lnTo>
                    <a:lnTo>
                      <a:pt x="206" y="16"/>
                    </a:lnTo>
                    <a:lnTo>
                      <a:pt x="203" y="16"/>
                    </a:lnTo>
                    <a:lnTo>
                      <a:pt x="203" y="13"/>
                    </a:lnTo>
                    <a:lnTo>
                      <a:pt x="203" y="13"/>
                    </a:lnTo>
                    <a:lnTo>
                      <a:pt x="203" y="11"/>
                    </a:lnTo>
                    <a:lnTo>
                      <a:pt x="203" y="11"/>
                    </a:lnTo>
                    <a:lnTo>
                      <a:pt x="201" y="11"/>
                    </a:lnTo>
                    <a:lnTo>
                      <a:pt x="201" y="11"/>
                    </a:lnTo>
                    <a:lnTo>
                      <a:pt x="201" y="11"/>
                    </a:lnTo>
                    <a:lnTo>
                      <a:pt x="201" y="7"/>
                    </a:lnTo>
                    <a:lnTo>
                      <a:pt x="203" y="7"/>
                    </a:lnTo>
                    <a:lnTo>
                      <a:pt x="203" y="7"/>
                    </a:lnTo>
                    <a:lnTo>
                      <a:pt x="203" y="7"/>
                    </a:lnTo>
                    <a:lnTo>
                      <a:pt x="203" y="7"/>
                    </a:lnTo>
                    <a:lnTo>
                      <a:pt x="203" y="7"/>
                    </a:lnTo>
                    <a:lnTo>
                      <a:pt x="201" y="7"/>
                    </a:lnTo>
                    <a:lnTo>
                      <a:pt x="201" y="5"/>
                    </a:lnTo>
                    <a:lnTo>
                      <a:pt x="203" y="5"/>
                    </a:lnTo>
                    <a:lnTo>
                      <a:pt x="203" y="5"/>
                    </a:lnTo>
                    <a:lnTo>
                      <a:pt x="203" y="2"/>
                    </a:lnTo>
                    <a:lnTo>
                      <a:pt x="203" y="2"/>
                    </a:lnTo>
                    <a:lnTo>
                      <a:pt x="203" y="2"/>
                    </a:lnTo>
                    <a:lnTo>
                      <a:pt x="203" y="2"/>
                    </a:lnTo>
                    <a:lnTo>
                      <a:pt x="203" y="2"/>
                    </a:lnTo>
                    <a:lnTo>
                      <a:pt x="201" y="0"/>
                    </a:lnTo>
                    <a:lnTo>
                      <a:pt x="201" y="2"/>
                    </a:lnTo>
                    <a:lnTo>
                      <a:pt x="201" y="2"/>
                    </a:lnTo>
                    <a:lnTo>
                      <a:pt x="201" y="5"/>
                    </a:lnTo>
                    <a:lnTo>
                      <a:pt x="201" y="5"/>
                    </a:lnTo>
                    <a:lnTo>
                      <a:pt x="201" y="5"/>
                    </a:lnTo>
                    <a:lnTo>
                      <a:pt x="199" y="5"/>
                    </a:lnTo>
                    <a:lnTo>
                      <a:pt x="199" y="5"/>
                    </a:lnTo>
                    <a:lnTo>
                      <a:pt x="199" y="5"/>
                    </a:lnTo>
                    <a:lnTo>
                      <a:pt x="199" y="5"/>
                    </a:lnTo>
                    <a:lnTo>
                      <a:pt x="199" y="5"/>
                    </a:lnTo>
                    <a:lnTo>
                      <a:pt x="199" y="7"/>
                    </a:lnTo>
                    <a:lnTo>
                      <a:pt x="199" y="7"/>
                    </a:lnTo>
                    <a:lnTo>
                      <a:pt x="199" y="7"/>
                    </a:lnTo>
                    <a:lnTo>
                      <a:pt x="199" y="9"/>
                    </a:lnTo>
                    <a:lnTo>
                      <a:pt x="199" y="11"/>
                    </a:lnTo>
                    <a:lnTo>
                      <a:pt x="199" y="11"/>
                    </a:lnTo>
                    <a:lnTo>
                      <a:pt x="197" y="11"/>
                    </a:lnTo>
                    <a:lnTo>
                      <a:pt x="197" y="11"/>
                    </a:lnTo>
                    <a:lnTo>
                      <a:pt x="197" y="11"/>
                    </a:lnTo>
                    <a:lnTo>
                      <a:pt x="197" y="9"/>
                    </a:lnTo>
                    <a:lnTo>
                      <a:pt x="197" y="9"/>
                    </a:lnTo>
                    <a:lnTo>
                      <a:pt x="197" y="11"/>
                    </a:lnTo>
                    <a:lnTo>
                      <a:pt x="195" y="11"/>
                    </a:lnTo>
                    <a:lnTo>
                      <a:pt x="195" y="11"/>
                    </a:lnTo>
                    <a:lnTo>
                      <a:pt x="192" y="13"/>
                    </a:lnTo>
                    <a:lnTo>
                      <a:pt x="190" y="13"/>
                    </a:lnTo>
                    <a:lnTo>
                      <a:pt x="190" y="13"/>
                    </a:lnTo>
                    <a:lnTo>
                      <a:pt x="190" y="16"/>
                    </a:lnTo>
                    <a:lnTo>
                      <a:pt x="190" y="16"/>
                    </a:lnTo>
                    <a:lnTo>
                      <a:pt x="190" y="18"/>
                    </a:lnTo>
                    <a:lnTo>
                      <a:pt x="190" y="18"/>
                    </a:lnTo>
                    <a:lnTo>
                      <a:pt x="190" y="18"/>
                    </a:lnTo>
                    <a:lnTo>
                      <a:pt x="188" y="18"/>
                    </a:lnTo>
                    <a:lnTo>
                      <a:pt x="188" y="18"/>
                    </a:lnTo>
                    <a:lnTo>
                      <a:pt x="188" y="20"/>
                    </a:lnTo>
                    <a:lnTo>
                      <a:pt x="190" y="22"/>
                    </a:lnTo>
                    <a:lnTo>
                      <a:pt x="192" y="22"/>
                    </a:lnTo>
                    <a:lnTo>
                      <a:pt x="190" y="24"/>
                    </a:lnTo>
                    <a:lnTo>
                      <a:pt x="188" y="24"/>
                    </a:lnTo>
                    <a:lnTo>
                      <a:pt x="188" y="27"/>
                    </a:lnTo>
                    <a:lnTo>
                      <a:pt x="188" y="29"/>
                    </a:lnTo>
                    <a:lnTo>
                      <a:pt x="186" y="31"/>
                    </a:lnTo>
                    <a:lnTo>
                      <a:pt x="186" y="31"/>
                    </a:lnTo>
                    <a:lnTo>
                      <a:pt x="186" y="38"/>
                    </a:lnTo>
                    <a:lnTo>
                      <a:pt x="188" y="38"/>
                    </a:lnTo>
                    <a:lnTo>
                      <a:pt x="188" y="40"/>
                    </a:lnTo>
                    <a:lnTo>
                      <a:pt x="186" y="40"/>
                    </a:lnTo>
                    <a:lnTo>
                      <a:pt x="186" y="40"/>
                    </a:lnTo>
                    <a:lnTo>
                      <a:pt x="186" y="42"/>
                    </a:lnTo>
                    <a:lnTo>
                      <a:pt x="186" y="42"/>
                    </a:lnTo>
                    <a:lnTo>
                      <a:pt x="186" y="42"/>
                    </a:lnTo>
                    <a:lnTo>
                      <a:pt x="186" y="47"/>
                    </a:lnTo>
                    <a:lnTo>
                      <a:pt x="186" y="47"/>
                    </a:lnTo>
                    <a:lnTo>
                      <a:pt x="186" y="47"/>
                    </a:lnTo>
                    <a:lnTo>
                      <a:pt x="183" y="49"/>
                    </a:lnTo>
                    <a:lnTo>
                      <a:pt x="183" y="49"/>
                    </a:lnTo>
                    <a:lnTo>
                      <a:pt x="183" y="49"/>
                    </a:lnTo>
                    <a:lnTo>
                      <a:pt x="179" y="51"/>
                    </a:lnTo>
                    <a:lnTo>
                      <a:pt x="179" y="51"/>
                    </a:lnTo>
                    <a:lnTo>
                      <a:pt x="177" y="51"/>
                    </a:lnTo>
                    <a:lnTo>
                      <a:pt x="177" y="51"/>
                    </a:lnTo>
                    <a:lnTo>
                      <a:pt x="177" y="53"/>
                    </a:lnTo>
                    <a:lnTo>
                      <a:pt x="179" y="56"/>
                    </a:lnTo>
                    <a:lnTo>
                      <a:pt x="179" y="56"/>
                    </a:lnTo>
                    <a:lnTo>
                      <a:pt x="181" y="56"/>
                    </a:lnTo>
                    <a:lnTo>
                      <a:pt x="183" y="56"/>
                    </a:lnTo>
                    <a:lnTo>
                      <a:pt x="186" y="56"/>
                    </a:lnTo>
                    <a:lnTo>
                      <a:pt x="186" y="58"/>
                    </a:lnTo>
                    <a:lnTo>
                      <a:pt x="186" y="58"/>
                    </a:lnTo>
                    <a:lnTo>
                      <a:pt x="186" y="58"/>
                    </a:lnTo>
                    <a:lnTo>
                      <a:pt x="183" y="60"/>
                    </a:lnTo>
                    <a:lnTo>
                      <a:pt x="183" y="60"/>
                    </a:lnTo>
                    <a:lnTo>
                      <a:pt x="183" y="60"/>
                    </a:lnTo>
                    <a:lnTo>
                      <a:pt x="186" y="62"/>
                    </a:lnTo>
                    <a:lnTo>
                      <a:pt x="186" y="62"/>
                    </a:lnTo>
                    <a:lnTo>
                      <a:pt x="186" y="64"/>
                    </a:lnTo>
                    <a:lnTo>
                      <a:pt x="183" y="69"/>
                    </a:lnTo>
                    <a:lnTo>
                      <a:pt x="181" y="73"/>
                    </a:lnTo>
                    <a:lnTo>
                      <a:pt x="179" y="80"/>
                    </a:lnTo>
                    <a:lnTo>
                      <a:pt x="179" y="82"/>
                    </a:lnTo>
                    <a:lnTo>
                      <a:pt x="177" y="84"/>
                    </a:lnTo>
                    <a:lnTo>
                      <a:pt x="175" y="87"/>
                    </a:lnTo>
                    <a:lnTo>
                      <a:pt x="175" y="87"/>
                    </a:lnTo>
                    <a:lnTo>
                      <a:pt x="175" y="87"/>
                    </a:lnTo>
                    <a:lnTo>
                      <a:pt x="175" y="89"/>
                    </a:lnTo>
                    <a:lnTo>
                      <a:pt x="172" y="89"/>
                    </a:lnTo>
                    <a:lnTo>
                      <a:pt x="172" y="89"/>
                    </a:lnTo>
                    <a:lnTo>
                      <a:pt x="170" y="87"/>
                    </a:lnTo>
                    <a:lnTo>
                      <a:pt x="170" y="87"/>
                    </a:lnTo>
                    <a:lnTo>
                      <a:pt x="170" y="87"/>
                    </a:lnTo>
                    <a:lnTo>
                      <a:pt x="170" y="89"/>
                    </a:lnTo>
                    <a:lnTo>
                      <a:pt x="170" y="89"/>
                    </a:lnTo>
                    <a:lnTo>
                      <a:pt x="170" y="91"/>
                    </a:lnTo>
                    <a:lnTo>
                      <a:pt x="170" y="93"/>
                    </a:lnTo>
                    <a:lnTo>
                      <a:pt x="170" y="93"/>
                    </a:lnTo>
                    <a:lnTo>
                      <a:pt x="168" y="95"/>
                    </a:lnTo>
                    <a:lnTo>
                      <a:pt x="168" y="98"/>
                    </a:lnTo>
                    <a:lnTo>
                      <a:pt x="168" y="98"/>
                    </a:lnTo>
                    <a:lnTo>
                      <a:pt x="168" y="98"/>
                    </a:lnTo>
                    <a:lnTo>
                      <a:pt x="168" y="98"/>
                    </a:lnTo>
                    <a:lnTo>
                      <a:pt x="170" y="98"/>
                    </a:lnTo>
                    <a:lnTo>
                      <a:pt x="170" y="95"/>
                    </a:lnTo>
                    <a:lnTo>
                      <a:pt x="170" y="95"/>
                    </a:lnTo>
                    <a:lnTo>
                      <a:pt x="170" y="98"/>
                    </a:lnTo>
                    <a:lnTo>
                      <a:pt x="170" y="98"/>
                    </a:lnTo>
                    <a:lnTo>
                      <a:pt x="170" y="98"/>
                    </a:lnTo>
                    <a:lnTo>
                      <a:pt x="170" y="100"/>
                    </a:lnTo>
                    <a:lnTo>
                      <a:pt x="170" y="100"/>
                    </a:lnTo>
                    <a:lnTo>
                      <a:pt x="168" y="100"/>
                    </a:lnTo>
                    <a:lnTo>
                      <a:pt x="168" y="102"/>
                    </a:lnTo>
                    <a:lnTo>
                      <a:pt x="170" y="104"/>
                    </a:lnTo>
                    <a:lnTo>
                      <a:pt x="170" y="106"/>
                    </a:lnTo>
                    <a:lnTo>
                      <a:pt x="168" y="109"/>
                    </a:lnTo>
                    <a:lnTo>
                      <a:pt x="168" y="109"/>
                    </a:lnTo>
                    <a:lnTo>
                      <a:pt x="168" y="109"/>
                    </a:lnTo>
                    <a:lnTo>
                      <a:pt x="166" y="109"/>
                    </a:lnTo>
                    <a:lnTo>
                      <a:pt x="166" y="109"/>
                    </a:lnTo>
                    <a:lnTo>
                      <a:pt x="163" y="111"/>
                    </a:lnTo>
                    <a:lnTo>
                      <a:pt x="163" y="111"/>
                    </a:lnTo>
                    <a:lnTo>
                      <a:pt x="163" y="111"/>
                    </a:lnTo>
                    <a:lnTo>
                      <a:pt x="163" y="111"/>
                    </a:lnTo>
                    <a:lnTo>
                      <a:pt x="163" y="111"/>
                    </a:lnTo>
                    <a:lnTo>
                      <a:pt x="163" y="115"/>
                    </a:lnTo>
                    <a:lnTo>
                      <a:pt x="163" y="115"/>
                    </a:lnTo>
                    <a:lnTo>
                      <a:pt x="161" y="115"/>
                    </a:lnTo>
                    <a:lnTo>
                      <a:pt x="161" y="118"/>
                    </a:lnTo>
                    <a:lnTo>
                      <a:pt x="161" y="118"/>
                    </a:lnTo>
                    <a:lnTo>
                      <a:pt x="159" y="118"/>
                    </a:lnTo>
                    <a:lnTo>
                      <a:pt x="159" y="118"/>
                    </a:lnTo>
                    <a:lnTo>
                      <a:pt x="157" y="118"/>
                    </a:lnTo>
                    <a:lnTo>
                      <a:pt x="157" y="118"/>
                    </a:lnTo>
                    <a:lnTo>
                      <a:pt x="157" y="118"/>
                    </a:lnTo>
                    <a:lnTo>
                      <a:pt x="155" y="118"/>
                    </a:lnTo>
                    <a:lnTo>
                      <a:pt x="155" y="120"/>
                    </a:lnTo>
                    <a:lnTo>
                      <a:pt x="152" y="122"/>
                    </a:lnTo>
                    <a:lnTo>
                      <a:pt x="152" y="124"/>
                    </a:lnTo>
                    <a:lnTo>
                      <a:pt x="155" y="129"/>
                    </a:lnTo>
                    <a:lnTo>
                      <a:pt x="157" y="129"/>
                    </a:lnTo>
                    <a:lnTo>
                      <a:pt x="157" y="129"/>
                    </a:lnTo>
                    <a:lnTo>
                      <a:pt x="157" y="129"/>
                    </a:lnTo>
                    <a:lnTo>
                      <a:pt x="157" y="131"/>
                    </a:lnTo>
                    <a:lnTo>
                      <a:pt x="157" y="131"/>
                    </a:lnTo>
                    <a:lnTo>
                      <a:pt x="157" y="131"/>
                    </a:lnTo>
                    <a:lnTo>
                      <a:pt x="159" y="131"/>
                    </a:lnTo>
                    <a:lnTo>
                      <a:pt x="159" y="131"/>
                    </a:lnTo>
                    <a:lnTo>
                      <a:pt x="159" y="131"/>
                    </a:lnTo>
                    <a:lnTo>
                      <a:pt x="157" y="133"/>
                    </a:lnTo>
                    <a:lnTo>
                      <a:pt x="157" y="133"/>
                    </a:lnTo>
                    <a:lnTo>
                      <a:pt x="157" y="133"/>
                    </a:lnTo>
                    <a:lnTo>
                      <a:pt x="155" y="133"/>
                    </a:lnTo>
                    <a:lnTo>
                      <a:pt x="155" y="133"/>
                    </a:lnTo>
                    <a:lnTo>
                      <a:pt x="155" y="135"/>
                    </a:lnTo>
                    <a:lnTo>
                      <a:pt x="155" y="135"/>
                    </a:lnTo>
                    <a:lnTo>
                      <a:pt x="152" y="135"/>
                    </a:lnTo>
                    <a:lnTo>
                      <a:pt x="152" y="135"/>
                    </a:lnTo>
                    <a:lnTo>
                      <a:pt x="155" y="142"/>
                    </a:lnTo>
                    <a:lnTo>
                      <a:pt x="155" y="142"/>
                    </a:lnTo>
                    <a:lnTo>
                      <a:pt x="155" y="144"/>
                    </a:lnTo>
                    <a:lnTo>
                      <a:pt x="152" y="144"/>
                    </a:lnTo>
                    <a:lnTo>
                      <a:pt x="152" y="144"/>
                    </a:lnTo>
                    <a:lnTo>
                      <a:pt x="152" y="144"/>
                    </a:lnTo>
                    <a:lnTo>
                      <a:pt x="152" y="149"/>
                    </a:lnTo>
                    <a:lnTo>
                      <a:pt x="150" y="153"/>
                    </a:lnTo>
                    <a:lnTo>
                      <a:pt x="150" y="153"/>
                    </a:lnTo>
                    <a:lnTo>
                      <a:pt x="148" y="153"/>
                    </a:lnTo>
                    <a:lnTo>
                      <a:pt x="148" y="153"/>
                    </a:lnTo>
                    <a:lnTo>
                      <a:pt x="148" y="153"/>
                    </a:lnTo>
                    <a:lnTo>
                      <a:pt x="148" y="153"/>
                    </a:lnTo>
                    <a:lnTo>
                      <a:pt x="148" y="153"/>
                    </a:lnTo>
                    <a:lnTo>
                      <a:pt x="146" y="153"/>
                    </a:lnTo>
                    <a:lnTo>
                      <a:pt x="146" y="155"/>
                    </a:lnTo>
                    <a:lnTo>
                      <a:pt x="148" y="155"/>
                    </a:lnTo>
                    <a:lnTo>
                      <a:pt x="148" y="155"/>
                    </a:lnTo>
                    <a:lnTo>
                      <a:pt x="146" y="157"/>
                    </a:lnTo>
                    <a:lnTo>
                      <a:pt x="144" y="157"/>
                    </a:lnTo>
                    <a:lnTo>
                      <a:pt x="144" y="157"/>
                    </a:lnTo>
                    <a:lnTo>
                      <a:pt x="144" y="157"/>
                    </a:lnTo>
                    <a:lnTo>
                      <a:pt x="144" y="160"/>
                    </a:lnTo>
                    <a:lnTo>
                      <a:pt x="146" y="160"/>
                    </a:lnTo>
                    <a:lnTo>
                      <a:pt x="146" y="160"/>
                    </a:lnTo>
                    <a:lnTo>
                      <a:pt x="146" y="160"/>
                    </a:lnTo>
                    <a:lnTo>
                      <a:pt x="144" y="160"/>
                    </a:lnTo>
                    <a:lnTo>
                      <a:pt x="144" y="160"/>
                    </a:lnTo>
                    <a:lnTo>
                      <a:pt x="144" y="160"/>
                    </a:lnTo>
                    <a:lnTo>
                      <a:pt x="144" y="160"/>
                    </a:lnTo>
                    <a:lnTo>
                      <a:pt x="144" y="162"/>
                    </a:lnTo>
                    <a:lnTo>
                      <a:pt x="144" y="162"/>
                    </a:lnTo>
                    <a:lnTo>
                      <a:pt x="144" y="162"/>
                    </a:lnTo>
                    <a:lnTo>
                      <a:pt x="141" y="162"/>
                    </a:lnTo>
                    <a:lnTo>
                      <a:pt x="141" y="164"/>
                    </a:lnTo>
                    <a:lnTo>
                      <a:pt x="141" y="164"/>
                    </a:lnTo>
                    <a:lnTo>
                      <a:pt x="141" y="166"/>
                    </a:lnTo>
                    <a:lnTo>
                      <a:pt x="139" y="166"/>
                    </a:lnTo>
                    <a:lnTo>
                      <a:pt x="139" y="166"/>
                    </a:lnTo>
                    <a:lnTo>
                      <a:pt x="139" y="166"/>
                    </a:lnTo>
                    <a:lnTo>
                      <a:pt x="137" y="166"/>
                    </a:lnTo>
                    <a:lnTo>
                      <a:pt x="137" y="166"/>
                    </a:lnTo>
                    <a:lnTo>
                      <a:pt x="137" y="166"/>
                    </a:lnTo>
                    <a:lnTo>
                      <a:pt x="137" y="169"/>
                    </a:lnTo>
                    <a:lnTo>
                      <a:pt x="135" y="169"/>
                    </a:lnTo>
                    <a:lnTo>
                      <a:pt x="135" y="171"/>
                    </a:lnTo>
                    <a:lnTo>
                      <a:pt x="132" y="171"/>
                    </a:lnTo>
                    <a:lnTo>
                      <a:pt x="132" y="171"/>
                    </a:lnTo>
                    <a:lnTo>
                      <a:pt x="132" y="171"/>
                    </a:lnTo>
                    <a:lnTo>
                      <a:pt x="130" y="171"/>
                    </a:lnTo>
                    <a:lnTo>
                      <a:pt x="130" y="173"/>
                    </a:lnTo>
                    <a:lnTo>
                      <a:pt x="130" y="173"/>
                    </a:lnTo>
                    <a:lnTo>
                      <a:pt x="130" y="175"/>
                    </a:lnTo>
                    <a:lnTo>
                      <a:pt x="132" y="175"/>
                    </a:lnTo>
                    <a:lnTo>
                      <a:pt x="130" y="177"/>
                    </a:lnTo>
                    <a:lnTo>
                      <a:pt x="130" y="177"/>
                    </a:lnTo>
                    <a:lnTo>
                      <a:pt x="130" y="180"/>
                    </a:lnTo>
                    <a:lnTo>
                      <a:pt x="130" y="180"/>
                    </a:lnTo>
                    <a:lnTo>
                      <a:pt x="130" y="180"/>
                    </a:lnTo>
                    <a:lnTo>
                      <a:pt x="130" y="180"/>
                    </a:lnTo>
                    <a:lnTo>
                      <a:pt x="130" y="182"/>
                    </a:lnTo>
                    <a:lnTo>
                      <a:pt x="128" y="182"/>
                    </a:lnTo>
                    <a:lnTo>
                      <a:pt x="128" y="182"/>
                    </a:lnTo>
                    <a:lnTo>
                      <a:pt x="128" y="182"/>
                    </a:lnTo>
                    <a:lnTo>
                      <a:pt x="128" y="184"/>
                    </a:lnTo>
                    <a:lnTo>
                      <a:pt x="128" y="184"/>
                    </a:lnTo>
                    <a:lnTo>
                      <a:pt x="126" y="184"/>
                    </a:lnTo>
                    <a:lnTo>
                      <a:pt x="126" y="184"/>
                    </a:lnTo>
                    <a:lnTo>
                      <a:pt x="126" y="184"/>
                    </a:lnTo>
                    <a:lnTo>
                      <a:pt x="126" y="184"/>
                    </a:lnTo>
                    <a:lnTo>
                      <a:pt x="126" y="184"/>
                    </a:lnTo>
                    <a:lnTo>
                      <a:pt x="126" y="186"/>
                    </a:lnTo>
                    <a:lnTo>
                      <a:pt x="126" y="186"/>
                    </a:lnTo>
                    <a:lnTo>
                      <a:pt x="126" y="186"/>
                    </a:lnTo>
                    <a:lnTo>
                      <a:pt x="126" y="186"/>
                    </a:lnTo>
                    <a:lnTo>
                      <a:pt x="126" y="186"/>
                    </a:lnTo>
                    <a:lnTo>
                      <a:pt x="126" y="188"/>
                    </a:lnTo>
                    <a:lnTo>
                      <a:pt x="124" y="188"/>
                    </a:lnTo>
                    <a:lnTo>
                      <a:pt x="124" y="188"/>
                    </a:lnTo>
                    <a:lnTo>
                      <a:pt x="124" y="188"/>
                    </a:lnTo>
                    <a:lnTo>
                      <a:pt x="124" y="191"/>
                    </a:lnTo>
                    <a:lnTo>
                      <a:pt x="124" y="191"/>
                    </a:lnTo>
                    <a:lnTo>
                      <a:pt x="124" y="191"/>
                    </a:lnTo>
                    <a:lnTo>
                      <a:pt x="124" y="193"/>
                    </a:lnTo>
                    <a:lnTo>
                      <a:pt x="124" y="193"/>
                    </a:lnTo>
                    <a:lnTo>
                      <a:pt x="124" y="193"/>
                    </a:lnTo>
                    <a:lnTo>
                      <a:pt x="124" y="195"/>
                    </a:lnTo>
                    <a:lnTo>
                      <a:pt x="124" y="195"/>
                    </a:lnTo>
                    <a:lnTo>
                      <a:pt x="124" y="197"/>
                    </a:lnTo>
                    <a:lnTo>
                      <a:pt x="121" y="204"/>
                    </a:lnTo>
                    <a:lnTo>
                      <a:pt x="121" y="206"/>
                    </a:lnTo>
                    <a:lnTo>
                      <a:pt x="119" y="208"/>
                    </a:lnTo>
                    <a:lnTo>
                      <a:pt x="119" y="208"/>
                    </a:lnTo>
                    <a:lnTo>
                      <a:pt x="117" y="211"/>
                    </a:lnTo>
                    <a:lnTo>
                      <a:pt x="115" y="211"/>
                    </a:lnTo>
                    <a:lnTo>
                      <a:pt x="115" y="213"/>
                    </a:lnTo>
                    <a:lnTo>
                      <a:pt x="113" y="215"/>
                    </a:lnTo>
                    <a:lnTo>
                      <a:pt x="108" y="220"/>
                    </a:lnTo>
                    <a:lnTo>
                      <a:pt x="108" y="220"/>
                    </a:lnTo>
                    <a:lnTo>
                      <a:pt x="106" y="220"/>
                    </a:lnTo>
                    <a:lnTo>
                      <a:pt x="106" y="222"/>
                    </a:lnTo>
                    <a:lnTo>
                      <a:pt x="106" y="222"/>
                    </a:lnTo>
                    <a:lnTo>
                      <a:pt x="104" y="222"/>
                    </a:lnTo>
                    <a:lnTo>
                      <a:pt x="104" y="222"/>
                    </a:lnTo>
                    <a:lnTo>
                      <a:pt x="104" y="222"/>
                    </a:lnTo>
                    <a:lnTo>
                      <a:pt x="104" y="224"/>
                    </a:lnTo>
                    <a:lnTo>
                      <a:pt x="104" y="226"/>
                    </a:lnTo>
                    <a:lnTo>
                      <a:pt x="104" y="226"/>
                    </a:lnTo>
                    <a:lnTo>
                      <a:pt x="101" y="226"/>
                    </a:lnTo>
                    <a:lnTo>
                      <a:pt x="104" y="228"/>
                    </a:lnTo>
                    <a:lnTo>
                      <a:pt x="101" y="228"/>
                    </a:lnTo>
                    <a:lnTo>
                      <a:pt x="101" y="231"/>
                    </a:lnTo>
                    <a:lnTo>
                      <a:pt x="99" y="233"/>
                    </a:lnTo>
                    <a:lnTo>
                      <a:pt x="99" y="233"/>
                    </a:lnTo>
                    <a:lnTo>
                      <a:pt x="101" y="233"/>
                    </a:lnTo>
                    <a:lnTo>
                      <a:pt x="101" y="235"/>
                    </a:lnTo>
                    <a:lnTo>
                      <a:pt x="99" y="235"/>
                    </a:lnTo>
                    <a:lnTo>
                      <a:pt x="99" y="235"/>
                    </a:lnTo>
                    <a:lnTo>
                      <a:pt x="97" y="237"/>
                    </a:lnTo>
                    <a:lnTo>
                      <a:pt x="95" y="237"/>
                    </a:lnTo>
                    <a:lnTo>
                      <a:pt x="95" y="239"/>
                    </a:lnTo>
                    <a:lnTo>
                      <a:pt x="93" y="239"/>
                    </a:lnTo>
                    <a:lnTo>
                      <a:pt x="93" y="242"/>
                    </a:lnTo>
                    <a:lnTo>
                      <a:pt x="93" y="242"/>
                    </a:lnTo>
                    <a:lnTo>
                      <a:pt x="93" y="242"/>
                    </a:lnTo>
                    <a:lnTo>
                      <a:pt x="93" y="244"/>
                    </a:lnTo>
                    <a:lnTo>
                      <a:pt x="93" y="244"/>
                    </a:lnTo>
                    <a:lnTo>
                      <a:pt x="93" y="246"/>
                    </a:lnTo>
                    <a:lnTo>
                      <a:pt x="90" y="246"/>
                    </a:lnTo>
                    <a:lnTo>
                      <a:pt x="90" y="246"/>
                    </a:lnTo>
                    <a:lnTo>
                      <a:pt x="90" y="248"/>
                    </a:lnTo>
                    <a:lnTo>
                      <a:pt x="88" y="248"/>
                    </a:lnTo>
                    <a:lnTo>
                      <a:pt x="88" y="251"/>
                    </a:lnTo>
                    <a:lnTo>
                      <a:pt x="88" y="251"/>
                    </a:lnTo>
                    <a:lnTo>
                      <a:pt x="88" y="253"/>
                    </a:lnTo>
                    <a:lnTo>
                      <a:pt x="86" y="253"/>
                    </a:lnTo>
                    <a:lnTo>
                      <a:pt x="86" y="253"/>
                    </a:lnTo>
                    <a:lnTo>
                      <a:pt x="86" y="253"/>
                    </a:lnTo>
                    <a:lnTo>
                      <a:pt x="86" y="253"/>
                    </a:lnTo>
                    <a:lnTo>
                      <a:pt x="86" y="253"/>
                    </a:lnTo>
                    <a:lnTo>
                      <a:pt x="84" y="255"/>
                    </a:lnTo>
                    <a:lnTo>
                      <a:pt x="79" y="259"/>
                    </a:lnTo>
                    <a:lnTo>
                      <a:pt x="79" y="259"/>
                    </a:lnTo>
                    <a:lnTo>
                      <a:pt x="77" y="259"/>
                    </a:lnTo>
                    <a:lnTo>
                      <a:pt x="75" y="259"/>
                    </a:lnTo>
                    <a:lnTo>
                      <a:pt x="75" y="259"/>
                    </a:lnTo>
                    <a:lnTo>
                      <a:pt x="75" y="259"/>
                    </a:lnTo>
                    <a:lnTo>
                      <a:pt x="75" y="259"/>
                    </a:lnTo>
                    <a:lnTo>
                      <a:pt x="73" y="259"/>
                    </a:lnTo>
                    <a:lnTo>
                      <a:pt x="73" y="259"/>
                    </a:lnTo>
                    <a:lnTo>
                      <a:pt x="73" y="259"/>
                    </a:lnTo>
                    <a:lnTo>
                      <a:pt x="73" y="259"/>
                    </a:lnTo>
                    <a:lnTo>
                      <a:pt x="73" y="259"/>
                    </a:lnTo>
                    <a:lnTo>
                      <a:pt x="70" y="259"/>
                    </a:lnTo>
                    <a:lnTo>
                      <a:pt x="70" y="259"/>
                    </a:lnTo>
                    <a:lnTo>
                      <a:pt x="70" y="259"/>
                    </a:lnTo>
                    <a:lnTo>
                      <a:pt x="70" y="259"/>
                    </a:lnTo>
                    <a:lnTo>
                      <a:pt x="68" y="259"/>
                    </a:lnTo>
                    <a:lnTo>
                      <a:pt x="35" y="286"/>
                    </a:lnTo>
                    <a:lnTo>
                      <a:pt x="0" y="315"/>
                    </a:lnTo>
                    <a:lnTo>
                      <a:pt x="0" y="315"/>
                    </a:lnTo>
                    <a:lnTo>
                      <a:pt x="0" y="315"/>
                    </a:lnTo>
                    <a:lnTo>
                      <a:pt x="2" y="315"/>
                    </a:lnTo>
                    <a:lnTo>
                      <a:pt x="4" y="313"/>
                    </a:lnTo>
                    <a:lnTo>
                      <a:pt x="4" y="313"/>
                    </a:lnTo>
                    <a:lnTo>
                      <a:pt x="6" y="310"/>
                    </a:lnTo>
                    <a:lnTo>
                      <a:pt x="8" y="313"/>
                    </a:lnTo>
                    <a:lnTo>
                      <a:pt x="8" y="313"/>
                    </a:lnTo>
                    <a:lnTo>
                      <a:pt x="8" y="313"/>
                    </a:lnTo>
                    <a:lnTo>
                      <a:pt x="11" y="313"/>
                    </a:lnTo>
                    <a:lnTo>
                      <a:pt x="11" y="313"/>
                    </a:lnTo>
                    <a:lnTo>
                      <a:pt x="11" y="310"/>
                    </a:lnTo>
                    <a:lnTo>
                      <a:pt x="13" y="306"/>
                    </a:lnTo>
                    <a:lnTo>
                      <a:pt x="13" y="306"/>
                    </a:lnTo>
                    <a:lnTo>
                      <a:pt x="15" y="304"/>
                    </a:lnTo>
                    <a:lnTo>
                      <a:pt x="17" y="304"/>
                    </a:lnTo>
                    <a:lnTo>
                      <a:pt x="19" y="301"/>
                    </a:lnTo>
                    <a:lnTo>
                      <a:pt x="24" y="301"/>
                    </a:lnTo>
                    <a:lnTo>
                      <a:pt x="28" y="301"/>
                    </a:lnTo>
                    <a:lnTo>
                      <a:pt x="28" y="301"/>
                    </a:lnTo>
                    <a:lnTo>
                      <a:pt x="31" y="301"/>
                    </a:lnTo>
                    <a:lnTo>
                      <a:pt x="31" y="301"/>
                    </a:lnTo>
                    <a:lnTo>
                      <a:pt x="42" y="308"/>
                    </a:lnTo>
                    <a:lnTo>
                      <a:pt x="46" y="308"/>
                    </a:lnTo>
                    <a:lnTo>
                      <a:pt x="48" y="308"/>
                    </a:lnTo>
                    <a:lnTo>
                      <a:pt x="50" y="308"/>
                    </a:lnTo>
                    <a:lnTo>
                      <a:pt x="53" y="306"/>
                    </a:lnTo>
                    <a:lnTo>
                      <a:pt x="53" y="306"/>
                    </a:lnTo>
                    <a:lnTo>
                      <a:pt x="55" y="306"/>
                    </a:lnTo>
                    <a:lnTo>
                      <a:pt x="57" y="306"/>
                    </a:lnTo>
                    <a:lnTo>
                      <a:pt x="62" y="308"/>
                    </a:lnTo>
                    <a:lnTo>
                      <a:pt x="62" y="308"/>
                    </a:lnTo>
                    <a:lnTo>
                      <a:pt x="64" y="310"/>
                    </a:lnTo>
                    <a:lnTo>
                      <a:pt x="64" y="310"/>
                    </a:lnTo>
                    <a:lnTo>
                      <a:pt x="64" y="315"/>
                    </a:lnTo>
                    <a:lnTo>
                      <a:pt x="64" y="317"/>
                    </a:lnTo>
                    <a:lnTo>
                      <a:pt x="66" y="317"/>
                    </a:lnTo>
                    <a:lnTo>
                      <a:pt x="66" y="317"/>
                    </a:lnTo>
                    <a:lnTo>
                      <a:pt x="68" y="317"/>
                    </a:lnTo>
                    <a:lnTo>
                      <a:pt x="70" y="317"/>
                    </a:lnTo>
                    <a:lnTo>
                      <a:pt x="73" y="317"/>
                    </a:lnTo>
                    <a:lnTo>
                      <a:pt x="75" y="317"/>
                    </a:lnTo>
                    <a:lnTo>
                      <a:pt x="82" y="321"/>
                    </a:lnTo>
                    <a:lnTo>
                      <a:pt x="82" y="324"/>
                    </a:lnTo>
                    <a:lnTo>
                      <a:pt x="84" y="324"/>
                    </a:lnTo>
                    <a:lnTo>
                      <a:pt x="86" y="324"/>
                    </a:lnTo>
                    <a:lnTo>
                      <a:pt x="88" y="324"/>
                    </a:lnTo>
                    <a:lnTo>
                      <a:pt x="90" y="326"/>
                    </a:lnTo>
                    <a:lnTo>
                      <a:pt x="90" y="328"/>
                    </a:lnTo>
                    <a:lnTo>
                      <a:pt x="93" y="333"/>
                    </a:lnTo>
                    <a:lnTo>
                      <a:pt x="93" y="344"/>
                    </a:lnTo>
                    <a:lnTo>
                      <a:pt x="93" y="344"/>
                    </a:lnTo>
                    <a:lnTo>
                      <a:pt x="95" y="346"/>
                    </a:lnTo>
                    <a:lnTo>
                      <a:pt x="95" y="346"/>
                    </a:lnTo>
                    <a:lnTo>
                      <a:pt x="95" y="346"/>
                    </a:lnTo>
                    <a:lnTo>
                      <a:pt x="95" y="348"/>
                    </a:lnTo>
                    <a:lnTo>
                      <a:pt x="95" y="348"/>
                    </a:lnTo>
                    <a:lnTo>
                      <a:pt x="95" y="348"/>
                    </a:lnTo>
                    <a:lnTo>
                      <a:pt x="95" y="350"/>
                    </a:lnTo>
                    <a:lnTo>
                      <a:pt x="95" y="350"/>
                    </a:lnTo>
                    <a:lnTo>
                      <a:pt x="97" y="352"/>
                    </a:lnTo>
                    <a:lnTo>
                      <a:pt x="97" y="352"/>
                    </a:lnTo>
                    <a:lnTo>
                      <a:pt x="97" y="355"/>
                    </a:lnTo>
                    <a:lnTo>
                      <a:pt x="95" y="361"/>
                    </a:lnTo>
                    <a:lnTo>
                      <a:pt x="95" y="370"/>
                    </a:lnTo>
                    <a:lnTo>
                      <a:pt x="97" y="372"/>
                    </a:lnTo>
                    <a:lnTo>
                      <a:pt x="97" y="375"/>
                    </a:lnTo>
                    <a:lnTo>
                      <a:pt x="97" y="375"/>
                    </a:lnTo>
                    <a:lnTo>
                      <a:pt x="99" y="379"/>
                    </a:lnTo>
                    <a:lnTo>
                      <a:pt x="99" y="379"/>
                    </a:lnTo>
                    <a:lnTo>
                      <a:pt x="99" y="383"/>
                    </a:lnTo>
                    <a:lnTo>
                      <a:pt x="97" y="388"/>
                    </a:lnTo>
                    <a:lnTo>
                      <a:pt x="97" y="390"/>
                    </a:lnTo>
                    <a:lnTo>
                      <a:pt x="97" y="395"/>
                    </a:lnTo>
                    <a:lnTo>
                      <a:pt x="97" y="397"/>
                    </a:lnTo>
                    <a:lnTo>
                      <a:pt x="97" y="397"/>
                    </a:lnTo>
                    <a:lnTo>
                      <a:pt x="97" y="399"/>
                    </a:lnTo>
                    <a:lnTo>
                      <a:pt x="95" y="401"/>
                    </a:lnTo>
                    <a:lnTo>
                      <a:pt x="95" y="401"/>
                    </a:lnTo>
                    <a:lnTo>
                      <a:pt x="95" y="403"/>
                    </a:lnTo>
                    <a:lnTo>
                      <a:pt x="95" y="406"/>
                    </a:lnTo>
                    <a:lnTo>
                      <a:pt x="93" y="410"/>
                    </a:lnTo>
                    <a:lnTo>
                      <a:pt x="90" y="415"/>
                    </a:lnTo>
                    <a:lnTo>
                      <a:pt x="93" y="417"/>
                    </a:lnTo>
                    <a:lnTo>
                      <a:pt x="90" y="419"/>
                    </a:lnTo>
                    <a:lnTo>
                      <a:pt x="90" y="421"/>
                    </a:lnTo>
                    <a:lnTo>
                      <a:pt x="90" y="426"/>
                    </a:lnTo>
                    <a:lnTo>
                      <a:pt x="90" y="426"/>
                    </a:lnTo>
                    <a:lnTo>
                      <a:pt x="90" y="426"/>
                    </a:lnTo>
                    <a:lnTo>
                      <a:pt x="90" y="426"/>
                    </a:lnTo>
                    <a:lnTo>
                      <a:pt x="90" y="428"/>
                    </a:lnTo>
                    <a:lnTo>
                      <a:pt x="93" y="428"/>
                    </a:lnTo>
                    <a:lnTo>
                      <a:pt x="93" y="428"/>
                    </a:lnTo>
                    <a:lnTo>
                      <a:pt x="90" y="428"/>
                    </a:lnTo>
                    <a:lnTo>
                      <a:pt x="90" y="432"/>
                    </a:lnTo>
                    <a:lnTo>
                      <a:pt x="90" y="434"/>
                    </a:lnTo>
                    <a:lnTo>
                      <a:pt x="90" y="437"/>
                    </a:lnTo>
                    <a:lnTo>
                      <a:pt x="84" y="441"/>
                    </a:lnTo>
                    <a:lnTo>
                      <a:pt x="79" y="448"/>
                    </a:lnTo>
                    <a:lnTo>
                      <a:pt x="77" y="446"/>
                    </a:lnTo>
                    <a:lnTo>
                      <a:pt x="75" y="448"/>
                    </a:lnTo>
                    <a:lnTo>
                      <a:pt x="73" y="450"/>
                    </a:lnTo>
                    <a:lnTo>
                      <a:pt x="75" y="452"/>
                    </a:lnTo>
                    <a:lnTo>
                      <a:pt x="77" y="454"/>
                    </a:lnTo>
                    <a:lnTo>
                      <a:pt x="79" y="454"/>
                    </a:lnTo>
                    <a:lnTo>
                      <a:pt x="79" y="459"/>
                    </a:lnTo>
                    <a:lnTo>
                      <a:pt x="82" y="457"/>
                    </a:lnTo>
                    <a:lnTo>
                      <a:pt x="84" y="457"/>
                    </a:lnTo>
                    <a:lnTo>
                      <a:pt x="84" y="454"/>
                    </a:lnTo>
                    <a:lnTo>
                      <a:pt x="86" y="457"/>
                    </a:lnTo>
                    <a:lnTo>
                      <a:pt x="90" y="457"/>
                    </a:lnTo>
                    <a:lnTo>
                      <a:pt x="90" y="459"/>
                    </a:lnTo>
                    <a:lnTo>
                      <a:pt x="93" y="461"/>
                    </a:lnTo>
                    <a:lnTo>
                      <a:pt x="90" y="463"/>
                    </a:lnTo>
                    <a:lnTo>
                      <a:pt x="88" y="465"/>
                    </a:lnTo>
                    <a:lnTo>
                      <a:pt x="86" y="465"/>
                    </a:lnTo>
                    <a:lnTo>
                      <a:pt x="84" y="468"/>
                    </a:lnTo>
                    <a:lnTo>
                      <a:pt x="86" y="470"/>
                    </a:lnTo>
                    <a:lnTo>
                      <a:pt x="86" y="470"/>
                    </a:lnTo>
                    <a:lnTo>
                      <a:pt x="86" y="468"/>
                    </a:lnTo>
                    <a:lnTo>
                      <a:pt x="88" y="468"/>
                    </a:lnTo>
                    <a:lnTo>
                      <a:pt x="90" y="468"/>
                    </a:lnTo>
                    <a:lnTo>
                      <a:pt x="90" y="468"/>
                    </a:lnTo>
                    <a:lnTo>
                      <a:pt x="90" y="468"/>
                    </a:lnTo>
                    <a:lnTo>
                      <a:pt x="90" y="468"/>
                    </a:lnTo>
                    <a:lnTo>
                      <a:pt x="90" y="468"/>
                    </a:lnTo>
                    <a:lnTo>
                      <a:pt x="90" y="470"/>
                    </a:lnTo>
                    <a:lnTo>
                      <a:pt x="90" y="470"/>
                    </a:lnTo>
                    <a:lnTo>
                      <a:pt x="90" y="472"/>
                    </a:lnTo>
                    <a:lnTo>
                      <a:pt x="90" y="472"/>
                    </a:lnTo>
                    <a:lnTo>
                      <a:pt x="90" y="472"/>
                    </a:lnTo>
                    <a:lnTo>
                      <a:pt x="93" y="474"/>
                    </a:lnTo>
                    <a:lnTo>
                      <a:pt x="93" y="474"/>
                    </a:lnTo>
                    <a:lnTo>
                      <a:pt x="93" y="474"/>
                    </a:lnTo>
                    <a:lnTo>
                      <a:pt x="95" y="474"/>
                    </a:lnTo>
                    <a:lnTo>
                      <a:pt x="95" y="474"/>
                    </a:lnTo>
                    <a:lnTo>
                      <a:pt x="95" y="474"/>
                    </a:lnTo>
                    <a:lnTo>
                      <a:pt x="95" y="474"/>
                    </a:lnTo>
                    <a:lnTo>
                      <a:pt x="95" y="474"/>
                    </a:lnTo>
                    <a:lnTo>
                      <a:pt x="97" y="474"/>
                    </a:lnTo>
                    <a:lnTo>
                      <a:pt x="97" y="474"/>
                    </a:lnTo>
                    <a:lnTo>
                      <a:pt x="97" y="474"/>
                    </a:lnTo>
                    <a:lnTo>
                      <a:pt x="97" y="477"/>
                    </a:lnTo>
                    <a:lnTo>
                      <a:pt x="97" y="477"/>
                    </a:lnTo>
                    <a:lnTo>
                      <a:pt x="97" y="477"/>
                    </a:lnTo>
                    <a:lnTo>
                      <a:pt x="97" y="479"/>
                    </a:lnTo>
                    <a:lnTo>
                      <a:pt x="97" y="479"/>
                    </a:lnTo>
                    <a:lnTo>
                      <a:pt x="99" y="479"/>
                    </a:lnTo>
                    <a:lnTo>
                      <a:pt x="99" y="479"/>
                    </a:lnTo>
                    <a:lnTo>
                      <a:pt x="99" y="479"/>
                    </a:lnTo>
                    <a:lnTo>
                      <a:pt x="99" y="479"/>
                    </a:lnTo>
                    <a:lnTo>
                      <a:pt x="101" y="479"/>
                    </a:lnTo>
                    <a:lnTo>
                      <a:pt x="101" y="481"/>
                    </a:lnTo>
                    <a:lnTo>
                      <a:pt x="101" y="483"/>
                    </a:lnTo>
                    <a:lnTo>
                      <a:pt x="101" y="483"/>
                    </a:lnTo>
                    <a:lnTo>
                      <a:pt x="101" y="483"/>
                    </a:lnTo>
                    <a:lnTo>
                      <a:pt x="101" y="483"/>
                    </a:lnTo>
                    <a:lnTo>
                      <a:pt x="101" y="485"/>
                    </a:lnTo>
                    <a:lnTo>
                      <a:pt x="101" y="485"/>
                    </a:lnTo>
                    <a:lnTo>
                      <a:pt x="104" y="485"/>
                    </a:lnTo>
                    <a:lnTo>
                      <a:pt x="104" y="483"/>
                    </a:lnTo>
                    <a:lnTo>
                      <a:pt x="104" y="483"/>
                    </a:lnTo>
                    <a:lnTo>
                      <a:pt x="104" y="483"/>
                    </a:lnTo>
                    <a:lnTo>
                      <a:pt x="104" y="483"/>
                    </a:lnTo>
                    <a:lnTo>
                      <a:pt x="104" y="483"/>
                    </a:lnTo>
                    <a:lnTo>
                      <a:pt x="104" y="483"/>
                    </a:lnTo>
                    <a:lnTo>
                      <a:pt x="104" y="483"/>
                    </a:lnTo>
                    <a:lnTo>
                      <a:pt x="104" y="483"/>
                    </a:lnTo>
                    <a:lnTo>
                      <a:pt x="106" y="485"/>
                    </a:lnTo>
                    <a:lnTo>
                      <a:pt x="106" y="485"/>
                    </a:lnTo>
                    <a:lnTo>
                      <a:pt x="106" y="485"/>
                    </a:lnTo>
                    <a:lnTo>
                      <a:pt x="106" y="485"/>
                    </a:lnTo>
                    <a:lnTo>
                      <a:pt x="106" y="485"/>
                    </a:lnTo>
                    <a:lnTo>
                      <a:pt x="106" y="485"/>
                    </a:lnTo>
                    <a:lnTo>
                      <a:pt x="106" y="485"/>
                    </a:lnTo>
                    <a:lnTo>
                      <a:pt x="106" y="488"/>
                    </a:lnTo>
                    <a:lnTo>
                      <a:pt x="106" y="488"/>
                    </a:lnTo>
                    <a:lnTo>
                      <a:pt x="106" y="488"/>
                    </a:lnTo>
                    <a:lnTo>
                      <a:pt x="106" y="488"/>
                    </a:lnTo>
                    <a:lnTo>
                      <a:pt x="106" y="488"/>
                    </a:lnTo>
                    <a:lnTo>
                      <a:pt x="106" y="490"/>
                    </a:lnTo>
                    <a:lnTo>
                      <a:pt x="106" y="490"/>
                    </a:lnTo>
                    <a:lnTo>
                      <a:pt x="106" y="490"/>
                    </a:lnTo>
                    <a:lnTo>
                      <a:pt x="108" y="490"/>
                    </a:lnTo>
                    <a:lnTo>
                      <a:pt x="108" y="490"/>
                    </a:lnTo>
                    <a:lnTo>
                      <a:pt x="108" y="490"/>
                    </a:lnTo>
                    <a:lnTo>
                      <a:pt x="108" y="490"/>
                    </a:lnTo>
                    <a:lnTo>
                      <a:pt x="108" y="490"/>
                    </a:lnTo>
                    <a:lnTo>
                      <a:pt x="110" y="490"/>
                    </a:lnTo>
                    <a:lnTo>
                      <a:pt x="110" y="490"/>
                    </a:lnTo>
                    <a:lnTo>
                      <a:pt x="110" y="492"/>
                    </a:lnTo>
                    <a:lnTo>
                      <a:pt x="110" y="492"/>
                    </a:lnTo>
                    <a:lnTo>
                      <a:pt x="113" y="497"/>
                    </a:lnTo>
                    <a:lnTo>
                      <a:pt x="113" y="497"/>
                    </a:lnTo>
                    <a:lnTo>
                      <a:pt x="115" y="497"/>
                    </a:lnTo>
                    <a:lnTo>
                      <a:pt x="115" y="499"/>
                    </a:lnTo>
                    <a:lnTo>
                      <a:pt x="115" y="499"/>
                    </a:lnTo>
                    <a:lnTo>
                      <a:pt x="117" y="499"/>
                    </a:lnTo>
                    <a:lnTo>
                      <a:pt x="119" y="503"/>
                    </a:lnTo>
                    <a:lnTo>
                      <a:pt x="121" y="505"/>
                    </a:lnTo>
                    <a:lnTo>
                      <a:pt x="121" y="508"/>
                    </a:lnTo>
                    <a:lnTo>
                      <a:pt x="121" y="508"/>
                    </a:lnTo>
                    <a:lnTo>
                      <a:pt x="121" y="508"/>
                    </a:lnTo>
                    <a:lnTo>
                      <a:pt x="124" y="508"/>
                    </a:lnTo>
                    <a:lnTo>
                      <a:pt x="124" y="508"/>
                    </a:lnTo>
                    <a:lnTo>
                      <a:pt x="124" y="508"/>
                    </a:lnTo>
                    <a:lnTo>
                      <a:pt x="124" y="510"/>
                    </a:lnTo>
                    <a:lnTo>
                      <a:pt x="124" y="510"/>
                    </a:lnTo>
                    <a:lnTo>
                      <a:pt x="124" y="510"/>
                    </a:lnTo>
                    <a:lnTo>
                      <a:pt x="124" y="512"/>
                    </a:lnTo>
                    <a:lnTo>
                      <a:pt x="126" y="512"/>
                    </a:lnTo>
                    <a:lnTo>
                      <a:pt x="126" y="512"/>
                    </a:lnTo>
                    <a:lnTo>
                      <a:pt x="126" y="512"/>
                    </a:lnTo>
                    <a:lnTo>
                      <a:pt x="126" y="512"/>
                    </a:lnTo>
                    <a:lnTo>
                      <a:pt x="126" y="512"/>
                    </a:lnTo>
                    <a:lnTo>
                      <a:pt x="128" y="512"/>
                    </a:lnTo>
                    <a:lnTo>
                      <a:pt x="130" y="512"/>
                    </a:lnTo>
                    <a:lnTo>
                      <a:pt x="130" y="512"/>
                    </a:lnTo>
                    <a:lnTo>
                      <a:pt x="130" y="512"/>
                    </a:lnTo>
                    <a:lnTo>
                      <a:pt x="130" y="510"/>
                    </a:lnTo>
                    <a:lnTo>
                      <a:pt x="132" y="510"/>
                    </a:lnTo>
                    <a:lnTo>
                      <a:pt x="132" y="510"/>
                    </a:lnTo>
                    <a:lnTo>
                      <a:pt x="132" y="510"/>
                    </a:lnTo>
                    <a:lnTo>
                      <a:pt x="132" y="510"/>
                    </a:lnTo>
                    <a:lnTo>
                      <a:pt x="132" y="508"/>
                    </a:lnTo>
                    <a:lnTo>
                      <a:pt x="135" y="508"/>
                    </a:lnTo>
                    <a:lnTo>
                      <a:pt x="135" y="508"/>
                    </a:lnTo>
                    <a:lnTo>
                      <a:pt x="135" y="508"/>
                    </a:lnTo>
                    <a:lnTo>
                      <a:pt x="135" y="508"/>
                    </a:lnTo>
                    <a:lnTo>
                      <a:pt x="135" y="508"/>
                    </a:lnTo>
                    <a:lnTo>
                      <a:pt x="137" y="508"/>
                    </a:lnTo>
                    <a:lnTo>
                      <a:pt x="137" y="505"/>
                    </a:lnTo>
                    <a:lnTo>
                      <a:pt x="137" y="505"/>
                    </a:lnTo>
                    <a:lnTo>
                      <a:pt x="139" y="505"/>
                    </a:lnTo>
                    <a:lnTo>
                      <a:pt x="139" y="505"/>
                    </a:lnTo>
                    <a:lnTo>
                      <a:pt x="139" y="505"/>
                    </a:lnTo>
                    <a:lnTo>
                      <a:pt x="139" y="505"/>
                    </a:lnTo>
                    <a:lnTo>
                      <a:pt x="144" y="505"/>
                    </a:lnTo>
                    <a:lnTo>
                      <a:pt x="144" y="505"/>
                    </a:lnTo>
                    <a:lnTo>
                      <a:pt x="144" y="505"/>
                    </a:lnTo>
                    <a:lnTo>
                      <a:pt x="146" y="505"/>
                    </a:lnTo>
                    <a:lnTo>
                      <a:pt x="146" y="503"/>
                    </a:lnTo>
                    <a:lnTo>
                      <a:pt x="146" y="503"/>
                    </a:lnTo>
                    <a:lnTo>
                      <a:pt x="148" y="503"/>
                    </a:lnTo>
                    <a:lnTo>
                      <a:pt x="152" y="503"/>
                    </a:lnTo>
                    <a:lnTo>
                      <a:pt x="155" y="503"/>
                    </a:lnTo>
                    <a:lnTo>
                      <a:pt x="155" y="503"/>
                    </a:lnTo>
                    <a:lnTo>
                      <a:pt x="155" y="503"/>
                    </a:lnTo>
                    <a:lnTo>
                      <a:pt x="155" y="501"/>
                    </a:lnTo>
                    <a:lnTo>
                      <a:pt x="157" y="501"/>
                    </a:lnTo>
                    <a:lnTo>
                      <a:pt x="157" y="501"/>
                    </a:lnTo>
                    <a:lnTo>
                      <a:pt x="157" y="501"/>
                    </a:lnTo>
                    <a:lnTo>
                      <a:pt x="157" y="501"/>
                    </a:lnTo>
                    <a:lnTo>
                      <a:pt x="157" y="501"/>
                    </a:lnTo>
                    <a:lnTo>
                      <a:pt x="157" y="501"/>
                    </a:lnTo>
                    <a:lnTo>
                      <a:pt x="159" y="503"/>
                    </a:lnTo>
                    <a:lnTo>
                      <a:pt x="159" y="503"/>
                    </a:lnTo>
                    <a:lnTo>
                      <a:pt x="159" y="503"/>
                    </a:lnTo>
                    <a:lnTo>
                      <a:pt x="159" y="503"/>
                    </a:lnTo>
                    <a:lnTo>
                      <a:pt x="159" y="505"/>
                    </a:lnTo>
                    <a:lnTo>
                      <a:pt x="161" y="505"/>
                    </a:lnTo>
                    <a:lnTo>
                      <a:pt x="163" y="508"/>
                    </a:lnTo>
                    <a:lnTo>
                      <a:pt x="166" y="508"/>
                    </a:lnTo>
                    <a:lnTo>
                      <a:pt x="166" y="508"/>
                    </a:lnTo>
                    <a:lnTo>
                      <a:pt x="166" y="512"/>
                    </a:lnTo>
                    <a:lnTo>
                      <a:pt x="166" y="512"/>
                    </a:lnTo>
                    <a:lnTo>
                      <a:pt x="166" y="514"/>
                    </a:lnTo>
                    <a:lnTo>
                      <a:pt x="166" y="514"/>
                    </a:lnTo>
                    <a:lnTo>
                      <a:pt x="166" y="514"/>
                    </a:lnTo>
                    <a:lnTo>
                      <a:pt x="166" y="516"/>
                    </a:lnTo>
                    <a:lnTo>
                      <a:pt x="166" y="516"/>
                    </a:lnTo>
                    <a:lnTo>
                      <a:pt x="166" y="516"/>
                    </a:lnTo>
                    <a:lnTo>
                      <a:pt x="166" y="516"/>
                    </a:lnTo>
                    <a:lnTo>
                      <a:pt x="166" y="519"/>
                    </a:lnTo>
                    <a:lnTo>
                      <a:pt x="163" y="521"/>
                    </a:lnTo>
                    <a:lnTo>
                      <a:pt x="163" y="521"/>
                    </a:lnTo>
                    <a:lnTo>
                      <a:pt x="163" y="521"/>
                    </a:lnTo>
                    <a:lnTo>
                      <a:pt x="163" y="521"/>
                    </a:lnTo>
                    <a:lnTo>
                      <a:pt x="163" y="521"/>
                    </a:lnTo>
                    <a:lnTo>
                      <a:pt x="163" y="523"/>
                    </a:lnTo>
                    <a:lnTo>
                      <a:pt x="163" y="523"/>
                    </a:lnTo>
                    <a:lnTo>
                      <a:pt x="163" y="523"/>
                    </a:lnTo>
                    <a:lnTo>
                      <a:pt x="166" y="523"/>
                    </a:lnTo>
                    <a:lnTo>
                      <a:pt x="163" y="525"/>
                    </a:lnTo>
                    <a:lnTo>
                      <a:pt x="163" y="528"/>
                    </a:lnTo>
                    <a:lnTo>
                      <a:pt x="163" y="528"/>
                    </a:lnTo>
                    <a:lnTo>
                      <a:pt x="163" y="530"/>
                    </a:lnTo>
                    <a:lnTo>
                      <a:pt x="163" y="530"/>
                    </a:lnTo>
                    <a:lnTo>
                      <a:pt x="163" y="530"/>
                    </a:lnTo>
                    <a:lnTo>
                      <a:pt x="163" y="530"/>
                    </a:lnTo>
                    <a:lnTo>
                      <a:pt x="163" y="532"/>
                    </a:lnTo>
                    <a:lnTo>
                      <a:pt x="161" y="532"/>
                    </a:lnTo>
                    <a:lnTo>
                      <a:pt x="161" y="532"/>
                    </a:lnTo>
                    <a:lnTo>
                      <a:pt x="161" y="532"/>
                    </a:lnTo>
                    <a:lnTo>
                      <a:pt x="161" y="532"/>
                    </a:lnTo>
                    <a:lnTo>
                      <a:pt x="161" y="532"/>
                    </a:lnTo>
                    <a:lnTo>
                      <a:pt x="161" y="534"/>
                    </a:lnTo>
                    <a:lnTo>
                      <a:pt x="161" y="534"/>
                    </a:lnTo>
                    <a:lnTo>
                      <a:pt x="163" y="536"/>
                    </a:lnTo>
                    <a:lnTo>
                      <a:pt x="163" y="536"/>
                    </a:lnTo>
                    <a:lnTo>
                      <a:pt x="163" y="536"/>
                    </a:lnTo>
                    <a:lnTo>
                      <a:pt x="163" y="536"/>
                    </a:lnTo>
                    <a:lnTo>
                      <a:pt x="163" y="536"/>
                    </a:lnTo>
                    <a:lnTo>
                      <a:pt x="163" y="536"/>
                    </a:lnTo>
                    <a:lnTo>
                      <a:pt x="163" y="539"/>
                    </a:lnTo>
                    <a:lnTo>
                      <a:pt x="163" y="539"/>
                    </a:lnTo>
                    <a:lnTo>
                      <a:pt x="163" y="539"/>
                    </a:lnTo>
                    <a:lnTo>
                      <a:pt x="163" y="539"/>
                    </a:lnTo>
                    <a:lnTo>
                      <a:pt x="163" y="539"/>
                    </a:lnTo>
                    <a:lnTo>
                      <a:pt x="157" y="539"/>
                    </a:lnTo>
                    <a:lnTo>
                      <a:pt x="155" y="539"/>
                    </a:lnTo>
                    <a:lnTo>
                      <a:pt x="155" y="539"/>
                    </a:lnTo>
                    <a:lnTo>
                      <a:pt x="152" y="539"/>
                    </a:lnTo>
                    <a:lnTo>
                      <a:pt x="152" y="539"/>
                    </a:lnTo>
                    <a:lnTo>
                      <a:pt x="148" y="539"/>
                    </a:lnTo>
                    <a:lnTo>
                      <a:pt x="144" y="541"/>
                    </a:lnTo>
                    <a:lnTo>
                      <a:pt x="141" y="541"/>
                    </a:lnTo>
                    <a:lnTo>
                      <a:pt x="139" y="543"/>
                    </a:lnTo>
                    <a:lnTo>
                      <a:pt x="139" y="545"/>
                    </a:lnTo>
                    <a:lnTo>
                      <a:pt x="139" y="545"/>
                    </a:lnTo>
                    <a:lnTo>
                      <a:pt x="139" y="545"/>
                    </a:lnTo>
                    <a:lnTo>
                      <a:pt x="139" y="547"/>
                    </a:lnTo>
                    <a:lnTo>
                      <a:pt x="137" y="547"/>
                    </a:lnTo>
                    <a:lnTo>
                      <a:pt x="137" y="550"/>
                    </a:lnTo>
                    <a:lnTo>
                      <a:pt x="137" y="552"/>
                    </a:lnTo>
                    <a:lnTo>
                      <a:pt x="135" y="556"/>
                    </a:lnTo>
                    <a:lnTo>
                      <a:pt x="135" y="556"/>
                    </a:lnTo>
                    <a:lnTo>
                      <a:pt x="135" y="559"/>
                    </a:lnTo>
                    <a:lnTo>
                      <a:pt x="135" y="559"/>
                    </a:lnTo>
                    <a:lnTo>
                      <a:pt x="135" y="561"/>
                    </a:lnTo>
                    <a:lnTo>
                      <a:pt x="135" y="561"/>
                    </a:lnTo>
                    <a:lnTo>
                      <a:pt x="132" y="563"/>
                    </a:lnTo>
                    <a:lnTo>
                      <a:pt x="132" y="563"/>
                    </a:lnTo>
                    <a:lnTo>
                      <a:pt x="132" y="563"/>
                    </a:lnTo>
                    <a:lnTo>
                      <a:pt x="135" y="570"/>
                    </a:lnTo>
                    <a:lnTo>
                      <a:pt x="135" y="570"/>
                    </a:lnTo>
                    <a:lnTo>
                      <a:pt x="135" y="570"/>
                    </a:lnTo>
                    <a:lnTo>
                      <a:pt x="135" y="570"/>
                    </a:lnTo>
                    <a:lnTo>
                      <a:pt x="135" y="570"/>
                    </a:lnTo>
                    <a:lnTo>
                      <a:pt x="132" y="572"/>
                    </a:lnTo>
                    <a:lnTo>
                      <a:pt x="132" y="572"/>
                    </a:lnTo>
                    <a:lnTo>
                      <a:pt x="130" y="574"/>
                    </a:lnTo>
                    <a:lnTo>
                      <a:pt x="130" y="574"/>
                    </a:lnTo>
                    <a:lnTo>
                      <a:pt x="130" y="574"/>
                    </a:lnTo>
                    <a:lnTo>
                      <a:pt x="128" y="574"/>
                    </a:lnTo>
                    <a:lnTo>
                      <a:pt x="128" y="576"/>
                    </a:lnTo>
                    <a:lnTo>
                      <a:pt x="128" y="576"/>
                    </a:lnTo>
                    <a:lnTo>
                      <a:pt x="128" y="576"/>
                    </a:lnTo>
                    <a:lnTo>
                      <a:pt x="126" y="579"/>
                    </a:lnTo>
                    <a:lnTo>
                      <a:pt x="126" y="579"/>
                    </a:lnTo>
                    <a:lnTo>
                      <a:pt x="124" y="581"/>
                    </a:lnTo>
                    <a:lnTo>
                      <a:pt x="121" y="581"/>
                    </a:lnTo>
                    <a:lnTo>
                      <a:pt x="121" y="581"/>
                    </a:lnTo>
                    <a:lnTo>
                      <a:pt x="121" y="583"/>
                    </a:lnTo>
                    <a:lnTo>
                      <a:pt x="121" y="583"/>
                    </a:lnTo>
                    <a:lnTo>
                      <a:pt x="121" y="583"/>
                    </a:lnTo>
                    <a:lnTo>
                      <a:pt x="121" y="583"/>
                    </a:lnTo>
                    <a:lnTo>
                      <a:pt x="121" y="585"/>
                    </a:lnTo>
                    <a:lnTo>
                      <a:pt x="121" y="585"/>
                    </a:lnTo>
                    <a:lnTo>
                      <a:pt x="121" y="585"/>
                    </a:lnTo>
                    <a:lnTo>
                      <a:pt x="121" y="585"/>
                    </a:lnTo>
                    <a:lnTo>
                      <a:pt x="124" y="587"/>
                    </a:lnTo>
                    <a:lnTo>
                      <a:pt x="124" y="587"/>
                    </a:lnTo>
                    <a:lnTo>
                      <a:pt x="124" y="587"/>
                    </a:lnTo>
                    <a:lnTo>
                      <a:pt x="126" y="587"/>
                    </a:lnTo>
                    <a:lnTo>
                      <a:pt x="126" y="587"/>
                    </a:lnTo>
                    <a:lnTo>
                      <a:pt x="130" y="587"/>
                    </a:lnTo>
                    <a:lnTo>
                      <a:pt x="130" y="587"/>
                    </a:lnTo>
                    <a:lnTo>
                      <a:pt x="130" y="587"/>
                    </a:lnTo>
                    <a:lnTo>
                      <a:pt x="132" y="587"/>
                    </a:lnTo>
                    <a:lnTo>
                      <a:pt x="135" y="590"/>
                    </a:lnTo>
                    <a:lnTo>
                      <a:pt x="135" y="592"/>
                    </a:lnTo>
                    <a:lnTo>
                      <a:pt x="139" y="596"/>
                    </a:lnTo>
                    <a:lnTo>
                      <a:pt x="139" y="596"/>
                    </a:lnTo>
                    <a:lnTo>
                      <a:pt x="139" y="601"/>
                    </a:lnTo>
                    <a:lnTo>
                      <a:pt x="139" y="601"/>
                    </a:lnTo>
                    <a:lnTo>
                      <a:pt x="139" y="603"/>
                    </a:lnTo>
                    <a:lnTo>
                      <a:pt x="139" y="605"/>
                    </a:lnTo>
                    <a:lnTo>
                      <a:pt x="139" y="607"/>
                    </a:lnTo>
                    <a:lnTo>
                      <a:pt x="139" y="607"/>
                    </a:lnTo>
                    <a:lnTo>
                      <a:pt x="141" y="610"/>
                    </a:lnTo>
                    <a:lnTo>
                      <a:pt x="144" y="612"/>
                    </a:lnTo>
                    <a:lnTo>
                      <a:pt x="146" y="614"/>
                    </a:lnTo>
                    <a:lnTo>
                      <a:pt x="152" y="616"/>
                    </a:lnTo>
                    <a:lnTo>
                      <a:pt x="157" y="618"/>
                    </a:lnTo>
                    <a:lnTo>
                      <a:pt x="159" y="618"/>
                    </a:lnTo>
                    <a:lnTo>
                      <a:pt x="159" y="621"/>
                    </a:lnTo>
                    <a:lnTo>
                      <a:pt x="161" y="621"/>
                    </a:lnTo>
                    <a:lnTo>
                      <a:pt x="161" y="621"/>
                    </a:lnTo>
                    <a:lnTo>
                      <a:pt x="161" y="621"/>
                    </a:lnTo>
                    <a:lnTo>
                      <a:pt x="161" y="623"/>
                    </a:lnTo>
                    <a:lnTo>
                      <a:pt x="161" y="623"/>
                    </a:lnTo>
                    <a:lnTo>
                      <a:pt x="161" y="623"/>
                    </a:lnTo>
                    <a:lnTo>
                      <a:pt x="161" y="623"/>
                    </a:lnTo>
                    <a:lnTo>
                      <a:pt x="161" y="625"/>
                    </a:lnTo>
                    <a:lnTo>
                      <a:pt x="161" y="625"/>
                    </a:lnTo>
                    <a:lnTo>
                      <a:pt x="161" y="625"/>
                    </a:lnTo>
                    <a:lnTo>
                      <a:pt x="159" y="625"/>
                    </a:lnTo>
                    <a:lnTo>
                      <a:pt x="159" y="627"/>
                    </a:lnTo>
                    <a:lnTo>
                      <a:pt x="157" y="627"/>
                    </a:lnTo>
                    <a:lnTo>
                      <a:pt x="157" y="627"/>
                    </a:lnTo>
                    <a:lnTo>
                      <a:pt x="157" y="627"/>
                    </a:lnTo>
                    <a:lnTo>
                      <a:pt x="157" y="629"/>
                    </a:lnTo>
                    <a:lnTo>
                      <a:pt x="157" y="632"/>
                    </a:lnTo>
                    <a:lnTo>
                      <a:pt x="157" y="632"/>
                    </a:lnTo>
                    <a:lnTo>
                      <a:pt x="157" y="632"/>
                    </a:lnTo>
                    <a:lnTo>
                      <a:pt x="155" y="632"/>
                    </a:lnTo>
                    <a:lnTo>
                      <a:pt x="155" y="632"/>
                    </a:lnTo>
                    <a:lnTo>
                      <a:pt x="155" y="632"/>
                    </a:lnTo>
                    <a:lnTo>
                      <a:pt x="155" y="632"/>
                    </a:lnTo>
                    <a:lnTo>
                      <a:pt x="155" y="632"/>
                    </a:lnTo>
                    <a:lnTo>
                      <a:pt x="152" y="632"/>
                    </a:lnTo>
                    <a:lnTo>
                      <a:pt x="152" y="632"/>
                    </a:lnTo>
                    <a:lnTo>
                      <a:pt x="152" y="632"/>
                    </a:lnTo>
                    <a:lnTo>
                      <a:pt x="152" y="632"/>
                    </a:lnTo>
                    <a:lnTo>
                      <a:pt x="152" y="634"/>
                    </a:lnTo>
                    <a:lnTo>
                      <a:pt x="152" y="634"/>
                    </a:lnTo>
                    <a:lnTo>
                      <a:pt x="152" y="634"/>
                    </a:lnTo>
                    <a:lnTo>
                      <a:pt x="150" y="636"/>
                    </a:lnTo>
                    <a:lnTo>
                      <a:pt x="150" y="636"/>
                    </a:lnTo>
                    <a:lnTo>
                      <a:pt x="152" y="638"/>
                    </a:lnTo>
                    <a:lnTo>
                      <a:pt x="152" y="638"/>
                    </a:lnTo>
                    <a:lnTo>
                      <a:pt x="152" y="638"/>
                    </a:lnTo>
                    <a:lnTo>
                      <a:pt x="152" y="641"/>
                    </a:lnTo>
                    <a:lnTo>
                      <a:pt x="155" y="641"/>
                    </a:lnTo>
                    <a:lnTo>
                      <a:pt x="155" y="641"/>
                    </a:lnTo>
                    <a:lnTo>
                      <a:pt x="155" y="641"/>
                    </a:lnTo>
                    <a:lnTo>
                      <a:pt x="159" y="643"/>
                    </a:lnTo>
                    <a:lnTo>
                      <a:pt x="163" y="647"/>
                    </a:lnTo>
                    <a:lnTo>
                      <a:pt x="163" y="647"/>
                    </a:lnTo>
                    <a:lnTo>
                      <a:pt x="166" y="649"/>
                    </a:lnTo>
                    <a:lnTo>
                      <a:pt x="166" y="652"/>
                    </a:lnTo>
                    <a:lnTo>
                      <a:pt x="166" y="652"/>
                    </a:lnTo>
                    <a:lnTo>
                      <a:pt x="166" y="654"/>
                    </a:lnTo>
                    <a:lnTo>
                      <a:pt x="166" y="656"/>
                    </a:lnTo>
                    <a:lnTo>
                      <a:pt x="166" y="656"/>
                    </a:lnTo>
                    <a:lnTo>
                      <a:pt x="166" y="656"/>
                    </a:lnTo>
                    <a:lnTo>
                      <a:pt x="166" y="656"/>
                    </a:lnTo>
                    <a:lnTo>
                      <a:pt x="166" y="658"/>
                    </a:lnTo>
                    <a:lnTo>
                      <a:pt x="166" y="658"/>
                    </a:lnTo>
                    <a:lnTo>
                      <a:pt x="166" y="658"/>
                    </a:lnTo>
                    <a:lnTo>
                      <a:pt x="166" y="658"/>
                    </a:lnTo>
                    <a:lnTo>
                      <a:pt x="168" y="661"/>
                    </a:lnTo>
                    <a:lnTo>
                      <a:pt x="170" y="661"/>
                    </a:lnTo>
                    <a:lnTo>
                      <a:pt x="170" y="661"/>
                    </a:lnTo>
                    <a:lnTo>
                      <a:pt x="170" y="665"/>
                    </a:lnTo>
                    <a:lnTo>
                      <a:pt x="172" y="665"/>
                    </a:lnTo>
                    <a:lnTo>
                      <a:pt x="172" y="665"/>
                    </a:lnTo>
                    <a:lnTo>
                      <a:pt x="175" y="667"/>
                    </a:lnTo>
                    <a:lnTo>
                      <a:pt x="175" y="669"/>
                    </a:lnTo>
                    <a:lnTo>
                      <a:pt x="175" y="669"/>
                    </a:lnTo>
                    <a:lnTo>
                      <a:pt x="177" y="669"/>
                    </a:lnTo>
                    <a:lnTo>
                      <a:pt x="179" y="672"/>
                    </a:lnTo>
                    <a:lnTo>
                      <a:pt x="179" y="672"/>
                    </a:lnTo>
                    <a:lnTo>
                      <a:pt x="179" y="672"/>
                    </a:lnTo>
                    <a:lnTo>
                      <a:pt x="183" y="669"/>
                    </a:lnTo>
                    <a:lnTo>
                      <a:pt x="186" y="669"/>
                    </a:lnTo>
                    <a:lnTo>
                      <a:pt x="186" y="669"/>
                    </a:lnTo>
                    <a:lnTo>
                      <a:pt x="195" y="672"/>
                    </a:lnTo>
                    <a:lnTo>
                      <a:pt x="195" y="674"/>
                    </a:lnTo>
                    <a:lnTo>
                      <a:pt x="199" y="676"/>
                    </a:lnTo>
                    <a:lnTo>
                      <a:pt x="199" y="678"/>
                    </a:lnTo>
                    <a:lnTo>
                      <a:pt x="199" y="678"/>
                    </a:lnTo>
                    <a:lnTo>
                      <a:pt x="201" y="678"/>
                    </a:lnTo>
                    <a:lnTo>
                      <a:pt x="206" y="680"/>
                    </a:lnTo>
                    <a:lnTo>
                      <a:pt x="203" y="678"/>
                    </a:lnTo>
                    <a:lnTo>
                      <a:pt x="206" y="676"/>
                    </a:lnTo>
                    <a:lnTo>
                      <a:pt x="206" y="674"/>
                    </a:lnTo>
                    <a:lnTo>
                      <a:pt x="206" y="674"/>
                    </a:lnTo>
                    <a:lnTo>
                      <a:pt x="206" y="672"/>
                    </a:lnTo>
                    <a:lnTo>
                      <a:pt x="206" y="672"/>
                    </a:lnTo>
                    <a:lnTo>
                      <a:pt x="206" y="672"/>
                    </a:lnTo>
                    <a:lnTo>
                      <a:pt x="203" y="669"/>
                    </a:lnTo>
                    <a:lnTo>
                      <a:pt x="203" y="669"/>
                    </a:lnTo>
                    <a:lnTo>
                      <a:pt x="208" y="663"/>
                    </a:lnTo>
                    <a:lnTo>
                      <a:pt x="208" y="663"/>
                    </a:lnTo>
                    <a:lnTo>
                      <a:pt x="208" y="661"/>
                    </a:lnTo>
                    <a:lnTo>
                      <a:pt x="208" y="658"/>
                    </a:lnTo>
                    <a:lnTo>
                      <a:pt x="208" y="658"/>
                    </a:lnTo>
                    <a:lnTo>
                      <a:pt x="210" y="656"/>
                    </a:lnTo>
                    <a:lnTo>
                      <a:pt x="212" y="654"/>
                    </a:lnTo>
                    <a:lnTo>
                      <a:pt x="210" y="649"/>
                    </a:lnTo>
                    <a:lnTo>
                      <a:pt x="210" y="645"/>
                    </a:lnTo>
                    <a:lnTo>
                      <a:pt x="212" y="643"/>
                    </a:lnTo>
                    <a:lnTo>
                      <a:pt x="212" y="641"/>
                    </a:lnTo>
                    <a:lnTo>
                      <a:pt x="212" y="638"/>
                    </a:lnTo>
                    <a:lnTo>
                      <a:pt x="212" y="634"/>
                    </a:lnTo>
                    <a:lnTo>
                      <a:pt x="212" y="627"/>
                    </a:lnTo>
                    <a:lnTo>
                      <a:pt x="212" y="625"/>
                    </a:lnTo>
                    <a:lnTo>
                      <a:pt x="212" y="623"/>
                    </a:lnTo>
                    <a:lnTo>
                      <a:pt x="212" y="621"/>
                    </a:lnTo>
                    <a:lnTo>
                      <a:pt x="214" y="621"/>
                    </a:lnTo>
                    <a:lnTo>
                      <a:pt x="214" y="621"/>
                    </a:lnTo>
                    <a:lnTo>
                      <a:pt x="214" y="618"/>
                    </a:lnTo>
                    <a:lnTo>
                      <a:pt x="214" y="616"/>
                    </a:lnTo>
                    <a:lnTo>
                      <a:pt x="214" y="614"/>
                    </a:lnTo>
                    <a:lnTo>
                      <a:pt x="214" y="614"/>
                    </a:lnTo>
                    <a:lnTo>
                      <a:pt x="214" y="612"/>
                    </a:lnTo>
                    <a:lnTo>
                      <a:pt x="212" y="612"/>
                    </a:lnTo>
                    <a:lnTo>
                      <a:pt x="212" y="610"/>
                    </a:lnTo>
                    <a:lnTo>
                      <a:pt x="210" y="610"/>
                    </a:lnTo>
                    <a:lnTo>
                      <a:pt x="208" y="607"/>
                    </a:lnTo>
                    <a:lnTo>
                      <a:pt x="208" y="605"/>
                    </a:lnTo>
                    <a:lnTo>
                      <a:pt x="208" y="598"/>
                    </a:lnTo>
                    <a:lnTo>
                      <a:pt x="208" y="598"/>
                    </a:lnTo>
                    <a:lnTo>
                      <a:pt x="208" y="598"/>
                    </a:lnTo>
                    <a:lnTo>
                      <a:pt x="208" y="596"/>
                    </a:lnTo>
                    <a:lnTo>
                      <a:pt x="208" y="596"/>
                    </a:lnTo>
                    <a:lnTo>
                      <a:pt x="208" y="596"/>
                    </a:lnTo>
                    <a:lnTo>
                      <a:pt x="206" y="596"/>
                    </a:lnTo>
                    <a:lnTo>
                      <a:pt x="206" y="594"/>
                    </a:lnTo>
                    <a:lnTo>
                      <a:pt x="206" y="594"/>
                    </a:lnTo>
                    <a:lnTo>
                      <a:pt x="206" y="592"/>
                    </a:lnTo>
                    <a:lnTo>
                      <a:pt x="206" y="587"/>
                    </a:lnTo>
                    <a:lnTo>
                      <a:pt x="206" y="585"/>
                    </a:lnTo>
                    <a:lnTo>
                      <a:pt x="206" y="583"/>
                    </a:lnTo>
                    <a:lnTo>
                      <a:pt x="203" y="581"/>
                    </a:lnTo>
                    <a:lnTo>
                      <a:pt x="201" y="579"/>
                    </a:lnTo>
                    <a:lnTo>
                      <a:pt x="201" y="576"/>
                    </a:lnTo>
                    <a:lnTo>
                      <a:pt x="203" y="574"/>
                    </a:lnTo>
                    <a:lnTo>
                      <a:pt x="203" y="572"/>
                    </a:lnTo>
                    <a:lnTo>
                      <a:pt x="206" y="572"/>
                    </a:lnTo>
                    <a:lnTo>
                      <a:pt x="206" y="570"/>
                    </a:lnTo>
                    <a:lnTo>
                      <a:pt x="206" y="567"/>
                    </a:lnTo>
                    <a:lnTo>
                      <a:pt x="208" y="565"/>
                    </a:lnTo>
                    <a:lnTo>
                      <a:pt x="208" y="565"/>
                    </a:lnTo>
                    <a:lnTo>
                      <a:pt x="210" y="565"/>
                    </a:lnTo>
                    <a:lnTo>
                      <a:pt x="210" y="565"/>
                    </a:lnTo>
                    <a:lnTo>
                      <a:pt x="210" y="565"/>
                    </a:lnTo>
                    <a:lnTo>
                      <a:pt x="210" y="563"/>
                    </a:lnTo>
                    <a:lnTo>
                      <a:pt x="210" y="563"/>
                    </a:lnTo>
                    <a:lnTo>
                      <a:pt x="210" y="563"/>
                    </a:lnTo>
                    <a:lnTo>
                      <a:pt x="212" y="561"/>
                    </a:lnTo>
                    <a:lnTo>
                      <a:pt x="214" y="561"/>
                    </a:lnTo>
                    <a:lnTo>
                      <a:pt x="214" y="559"/>
                    </a:lnTo>
                    <a:lnTo>
                      <a:pt x="214" y="556"/>
                    </a:lnTo>
                    <a:lnTo>
                      <a:pt x="217" y="556"/>
                    </a:lnTo>
                    <a:lnTo>
                      <a:pt x="217" y="554"/>
                    </a:lnTo>
                    <a:lnTo>
                      <a:pt x="219" y="554"/>
                    </a:lnTo>
                    <a:lnTo>
                      <a:pt x="217" y="552"/>
                    </a:lnTo>
                    <a:lnTo>
                      <a:pt x="217" y="552"/>
                    </a:lnTo>
                    <a:lnTo>
                      <a:pt x="219" y="550"/>
                    </a:lnTo>
                    <a:lnTo>
                      <a:pt x="219" y="547"/>
                    </a:lnTo>
                    <a:lnTo>
                      <a:pt x="221" y="541"/>
                    </a:lnTo>
                    <a:lnTo>
                      <a:pt x="221" y="539"/>
                    </a:lnTo>
                    <a:lnTo>
                      <a:pt x="223" y="536"/>
                    </a:lnTo>
                    <a:lnTo>
                      <a:pt x="223" y="536"/>
                    </a:lnTo>
                    <a:lnTo>
                      <a:pt x="223" y="536"/>
                    </a:lnTo>
                    <a:lnTo>
                      <a:pt x="226" y="532"/>
                    </a:lnTo>
                    <a:lnTo>
                      <a:pt x="226" y="532"/>
                    </a:lnTo>
                    <a:lnTo>
                      <a:pt x="226" y="530"/>
                    </a:lnTo>
                    <a:lnTo>
                      <a:pt x="226" y="530"/>
                    </a:lnTo>
                    <a:lnTo>
                      <a:pt x="226" y="528"/>
                    </a:lnTo>
                    <a:lnTo>
                      <a:pt x="226" y="528"/>
                    </a:lnTo>
                    <a:lnTo>
                      <a:pt x="226" y="528"/>
                    </a:lnTo>
                    <a:lnTo>
                      <a:pt x="228" y="525"/>
                    </a:lnTo>
                    <a:lnTo>
                      <a:pt x="230" y="525"/>
                    </a:lnTo>
                    <a:lnTo>
                      <a:pt x="230" y="525"/>
                    </a:lnTo>
                    <a:lnTo>
                      <a:pt x="230" y="523"/>
                    </a:lnTo>
                    <a:lnTo>
                      <a:pt x="230" y="521"/>
                    </a:lnTo>
                    <a:lnTo>
                      <a:pt x="232" y="521"/>
                    </a:lnTo>
                    <a:lnTo>
                      <a:pt x="232" y="521"/>
                    </a:lnTo>
                    <a:lnTo>
                      <a:pt x="232" y="514"/>
                    </a:lnTo>
                    <a:lnTo>
                      <a:pt x="232" y="512"/>
                    </a:lnTo>
                    <a:lnTo>
                      <a:pt x="232" y="510"/>
                    </a:lnTo>
                    <a:lnTo>
                      <a:pt x="234" y="510"/>
                    </a:lnTo>
                    <a:lnTo>
                      <a:pt x="234" y="510"/>
                    </a:lnTo>
                    <a:lnTo>
                      <a:pt x="234" y="510"/>
                    </a:lnTo>
                    <a:lnTo>
                      <a:pt x="234" y="510"/>
                    </a:lnTo>
                    <a:lnTo>
                      <a:pt x="232" y="508"/>
                    </a:lnTo>
                    <a:lnTo>
                      <a:pt x="234" y="508"/>
                    </a:lnTo>
                    <a:lnTo>
                      <a:pt x="234" y="508"/>
                    </a:lnTo>
                    <a:lnTo>
                      <a:pt x="232" y="505"/>
                    </a:lnTo>
                    <a:lnTo>
                      <a:pt x="232" y="505"/>
                    </a:lnTo>
                    <a:lnTo>
                      <a:pt x="234" y="503"/>
                    </a:lnTo>
                    <a:lnTo>
                      <a:pt x="234" y="503"/>
                    </a:lnTo>
                    <a:lnTo>
                      <a:pt x="234" y="503"/>
                    </a:lnTo>
                    <a:lnTo>
                      <a:pt x="234" y="501"/>
                    </a:lnTo>
                    <a:lnTo>
                      <a:pt x="234" y="501"/>
                    </a:lnTo>
                    <a:lnTo>
                      <a:pt x="234" y="499"/>
                    </a:lnTo>
                    <a:lnTo>
                      <a:pt x="234" y="499"/>
                    </a:lnTo>
                    <a:lnTo>
                      <a:pt x="234" y="499"/>
                    </a:lnTo>
                    <a:lnTo>
                      <a:pt x="234" y="499"/>
                    </a:lnTo>
                    <a:lnTo>
                      <a:pt x="234" y="499"/>
                    </a:lnTo>
                    <a:lnTo>
                      <a:pt x="234" y="499"/>
                    </a:lnTo>
                    <a:lnTo>
                      <a:pt x="234" y="497"/>
                    </a:lnTo>
                    <a:lnTo>
                      <a:pt x="237" y="494"/>
                    </a:lnTo>
                    <a:lnTo>
                      <a:pt x="237" y="488"/>
                    </a:lnTo>
                    <a:lnTo>
                      <a:pt x="239" y="485"/>
                    </a:lnTo>
                    <a:lnTo>
                      <a:pt x="241" y="483"/>
                    </a:lnTo>
                    <a:lnTo>
                      <a:pt x="248" y="481"/>
                    </a:lnTo>
                    <a:lnTo>
                      <a:pt x="252" y="477"/>
                    </a:lnTo>
                    <a:lnTo>
                      <a:pt x="254" y="477"/>
                    </a:lnTo>
                    <a:lnTo>
                      <a:pt x="259" y="477"/>
                    </a:lnTo>
                    <a:lnTo>
                      <a:pt x="261" y="474"/>
                    </a:lnTo>
                    <a:lnTo>
                      <a:pt x="268" y="472"/>
                    </a:lnTo>
                    <a:lnTo>
                      <a:pt x="272" y="472"/>
                    </a:lnTo>
                    <a:lnTo>
                      <a:pt x="274" y="472"/>
                    </a:lnTo>
                    <a:lnTo>
                      <a:pt x="279" y="470"/>
                    </a:lnTo>
                    <a:lnTo>
                      <a:pt x="281" y="468"/>
                    </a:lnTo>
                    <a:lnTo>
                      <a:pt x="281" y="468"/>
                    </a:lnTo>
                    <a:lnTo>
                      <a:pt x="281" y="468"/>
                    </a:lnTo>
                    <a:lnTo>
                      <a:pt x="281" y="465"/>
                    </a:lnTo>
                    <a:lnTo>
                      <a:pt x="283" y="465"/>
                    </a:lnTo>
                    <a:lnTo>
                      <a:pt x="283" y="465"/>
                    </a:lnTo>
                    <a:lnTo>
                      <a:pt x="283" y="465"/>
                    </a:lnTo>
                    <a:lnTo>
                      <a:pt x="285" y="465"/>
                    </a:lnTo>
                    <a:lnTo>
                      <a:pt x="288" y="463"/>
                    </a:lnTo>
                    <a:lnTo>
                      <a:pt x="288" y="463"/>
                    </a:lnTo>
                    <a:lnTo>
                      <a:pt x="290" y="463"/>
                    </a:lnTo>
                    <a:lnTo>
                      <a:pt x="290" y="463"/>
                    </a:lnTo>
                    <a:lnTo>
                      <a:pt x="292" y="463"/>
                    </a:lnTo>
                    <a:lnTo>
                      <a:pt x="292" y="463"/>
                    </a:lnTo>
                    <a:lnTo>
                      <a:pt x="292" y="463"/>
                    </a:lnTo>
                    <a:lnTo>
                      <a:pt x="294" y="465"/>
                    </a:lnTo>
                    <a:lnTo>
                      <a:pt x="296" y="465"/>
                    </a:lnTo>
                    <a:lnTo>
                      <a:pt x="296" y="463"/>
                    </a:lnTo>
                    <a:lnTo>
                      <a:pt x="296" y="461"/>
                    </a:lnTo>
                    <a:lnTo>
                      <a:pt x="299" y="461"/>
                    </a:lnTo>
                    <a:lnTo>
                      <a:pt x="299" y="459"/>
                    </a:lnTo>
                    <a:lnTo>
                      <a:pt x="301" y="459"/>
                    </a:lnTo>
                    <a:lnTo>
                      <a:pt x="303" y="459"/>
                    </a:lnTo>
                    <a:lnTo>
                      <a:pt x="303" y="457"/>
                    </a:lnTo>
                    <a:lnTo>
                      <a:pt x="305" y="454"/>
                    </a:lnTo>
                    <a:lnTo>
                      <a:pt x="308" y="452"/>
                    </a:lnTo>
                    <a:lnTo>
                      <a:pt x="310" y="450"/>
                    </a:lnTo>
                    <a:lnTo>
                      <a:pt x="310" y="448"/>
                    </a:lnTo>
                    <a:lnTo>
                      <a:pt x="314" y="446"/>
                    </a:lnTo>
                    <a:lnTo>
                      <a:pt x="319" y="446"/>
                    </a:lnTo>
                    <a:lnTo>
                      <a:pt x="321" y="446"/>
                    </a:lnTo>
                    <a:lnTo>
                      <a:pt x="321" y="443"/>
                    </a:lnTo>
                    <a:lnTo>
                      <a:pt x="323" y="443"/>
                    </a:lnTo>
                    <a:lnTo>
                      <a:pt x="325" y="443"/>
                    </a:lnTo>
                    <a:lnTo>
                      <a:pt x="325" y="443"/>
                    </a:lnTo>
                    <a:lnTo>
                      <a:pt x="325" y="441"/>
                    </a:lnTo>
                    <a:lnTo>
                      <a:pt x="327" y="437"/>
                    </a:lnTo>
                    <a:lnTo>
                      <a:pt x="330" y="437"/>
                    </a:lnTo>
                    <a:lnTo>
                      <a:pt x="330" y="437"/>
                    </a:lnTo>
                    <a:lnTo>
                      <a:pt x="330" y="434"/>
                    </a:lnTo>
                    <a:lnTo>
                      <a:pt x="332" y="434"/>
                    </a:lnTo>
                    <a:lnTo>
                      <a:pt x="332" y="432"/>
                    </a:lnTo>
                    <a:lnTo>
                      <a:pt x="334" y="430"/>
                    </a:lnTo>
                    <a:lnTo>
                      <a:pt x="334" y="430"/>
                    </a:lnTo>
                    <a:lnTo>
                      <a:pt x="334" y="430"/>
                    </a:lnTo>
                    <a:lnTo>
                      <a:pt x="334" y="430"/>
                    </a:lnTo>
                    <a:lnTo>
                      <a:pt x="334" y="430"/>
                    </a:lnTo>
                    <a:lnTo>
                      <a:pt x="336" y="428"/>
                    </a:lnTo>
                    <a:lnTo>
                      <a:pt x="336" y="428"/>
                    </a:lnTo>
                    <a:lnTo>
                      <a:pt x="336" y="428"/>
                    </a:lnTo>
                    <a:lnTo>
                      <a:pt x="336" y="428"/>
                    </a:lnTo>
                    <a:lnTo>
                      <a:pt x="339" y="426"/>
                    </a:lnTo>
                    <a:lnTo>
                      <a:pt x="339" y="426"/>
                    </a:lnTo>
                    <a:lnTo>
                      <a:pt x="339" y="426"/>
                    </a:lnTo>
                    <a:lnTo>
                      <a:pt x="339" y="426"/>
                    </a:lnTo>
                    <a:lnTo>
                      <a:pt x="341" y="426"/>
                    </a:lnTo>
                    <a:lnTo>
                      <a:pt x="341" y="426"/>
                    </a:lnTo>
                    <a:lnTo>
                      <a:pt x="341" y="423"/>
                    </a:lnTo>
                    <a:lnTo>
                      <a:pt x="341" y="423"/>
                    </a:lnTo>
                    <a:lnTo>
                      <a:pt x="339" y="423"/>
                    </a:lnTo>
                    <a:lnTo>
                      <a:pt x="339" y="423"/>
                    </a:lnTo>
                    <a:lnTo>
                      <a:pt x="341" y="421"/>
                    </a:lnTo>
                    <a:lnTo>
                      <a:pt x="341" y="421"/>
                    </a:lnTo>
                    <a:lnTo>
                      <a:pt x="341" y="421"/>
                    </a:lnTo>
                    <a:lnTo>
                      <a:pt x="343" y="423"/>
                    </a:lnTo>
                    <a:lnTo>
                      <a:pt x="343" y="421"/>
                    </a:lnTo>
                    <a:lnTo>
                      <a:pt x="343" y="419"/>
                    </a:lnTo>
                    <a:lnTo>
                      <a:pt x="343" y="419"/>
                    </a:lnTo>
                    <a:lnTo>
                      <a:pt x="345" y="419"/>
                    </a:lnTo>
                    <a:lnTo>
                      <a:pt x="347" y="419"/>
                    </a:lnTo>
                    <a:lnTo>
                      <a:pt x="347" y="419"/>
                    </a:lnTo>
                    <a:lnTo>
                      <a:pt x="347" y="417"/>
                    </a:lnTo>
                    <a:lnTo>
                      <a:pt x="350" y="417"/>
                    </a:lnTo>
                    <a:lnTo>
                      <a:pt x="350" y="417"/>
                    </a:lnTo>
                    <a:lnTo>
                      <a:pt x="350" y="417"/>
                    </a:lnTo>
                    <a:lnTo>
                      <a:pt x="350" y="417"/>
                    </a:lnTo>
                    <a:lnTo>
                      <a:pt x="352" y="419"/>
                    </a:lnTo>
                    <a:lnTo>
                      <a:pt x="352" y="419"/>
                    </a:lnTo>
                    <a:lnTo>
                      <a:pt x="354" y="417"/>
                    </a:lnTo>
                    <a:lnTo>
                      <a:pt x="356" y="417"/>
                    </a:lnTo>
                    <a:lnTo>
                      <a:pt x="358" y="417"/>
                    </a:lnTo>
                    <a:lnTo>
                      <a:pt x="358" y="417"/>
                    </a:lnTo>
                    <a:lnTo>
                      <a:pt x="361" y="415"/>
                    </a:lnTo>
                    <a:lnTo>
                      <a:pt x="361" y="415"/>
                    </a:lnTo>
                    <a:lnTo>
                      <a:pt x="361" y="415"/>
                    </a:lnTo>
                    <a:lnTo>
                      <a:pt x="363" y="415"/>
                    </a:lnTo>
                    <a:lnTo>
                      <a:pt x="363" y="415"/>
                    </a:lnTo>
                    <a:lnTo>
                      <a:pt x="363" y="415"/>
                    </a:lnTo>
                    <a:lnTo>
                      <a:pt x="370" y="415"/>
                    </a:lnTo>
                    <a:lnTo>
                      <a:pt x="372" y="415"/>
                    </a:lnTo>
                    <a:lnTo>
                      <a:pt x="374" y="415"/>
                    </a:lnTo>
                    <a:lnTo>
                      <a:pt x="374" y="415"/>
                    </a:lnTo>
                    <a:lnTo>
                      <a:pt x="376" y="417"/>
                    </a:lnTo>
                    <a:lnTo>
                      <a:pt x="376" y="417"/>
                    </a:lnTo>
                    <a:lnTo>
                      <a:pt x="378" y="417"/>
                    </a:lnTo>
                    <a:lnTo>
                      <a:pt x="378" y="417"/>
                    </a:lnTo>
                    <a:lnTo>
                      <a:pt x="381" y="417"/>
                    </a:lnTo>
                    <a:lnTo>
                      <a:pt x="381" y="419"/>
                    </a:lnTo>
                    <a:lnTo>
                      <a:pt x="381" y="419"/>
                    </a:lnTo>
                    <a:lnTo>
                      <a:pt x="381" y="419"/>
                    </a:lnTo>
                    <a:lnTo>
                      <a:pt x="381" y="419"/>
                    </a:lnTo>
                    <a:lnTo>
                      <a:pt x="383" y="421"/>
                    </a:lnTo>
                    <a:lnTo>
                      <a:pt x="383" y="421"/>
                    </a:lnTo>
                    <a:lnTo>
                      <a:pt x="383" y="421"/>
                    </a:lnTo>
                    <a:lnTo>
                      <a:pt x="385" y="423"/>
                    </a:lnTo>
                    <a:lnTo>
                      <a:pt x="385" y="423"/>
                    </a:lnTo>
                    <a:lnTo>
                      <a:pt x="385" y="423"/>
                    </a:lnTo>
                    <a:lnTo>
                      <a:pt x="387" y="423"/>
                    </a:lnTo>
                    <a:lnTo>
                      <a:pt x="390" y="423"/>
                    </a:lnTo>
                    <a:lnTo>
                      <a:pt x="390" y="423"/>
                    </a:lnTo>
                    <a:lnTo>
                      <a:pt x="392" y="423"/>
                    </a:lnTo>
                    <a:lnTo>
                      <a:pt x="392" y="423"/>
                    </a:lnTo>
                    <a:lnTo>
                      <a:pt x="394" y="421"/>
                    </a:lnTo>
                    <a:lnTo>
                      <a:pt x="396" y="421"/>
                    </a:lnTo>
                    <a:lnTo>
                      <a:pt x="398" y="421"/>
                    </a:lnTo>
                    <a:lnTo>
                      <a:pt x="401" y="421"/>
                    </a:lnTo>
                    <a:lnTo>
                      <a:pt x="401" y="421"/>
                    </a:lnTo>
                    <a:lnTo>
                      <a:pt x="405" y="419"/>
                    </a:lnTo>
                    <a:lnTo>
                      <a:pt x="407" y="417"/>
                    </a:lnTo>
                    <a:lnTo>
                      <a:pt x="407" y="419"/>
                    </a:lnTo>
                    <a:lnTo>
                      <a:pt x="409" y="419"/>
                    </a:lnTo>
                    <a:lnTo>
                      <a:pt x="412" y="419"/>
                    </a:lnTo>
                    <a:lnTo>
                      <a:pt x="412" y="419"/>
                    </a:lnTo>
                    <a:lnTo>
                      <a:pt x="414" y="419"/>
                    </a:lnTo>
                    <a:lnTo>
                      <a:pt x="416" y="419"/>
                    </a:lnTo>
                    <a:lnTo>
                      <a:pt x="416" y="419"/>
                    </a:lnTo>
                    <a:lnTo>
                      <a:pt x="418" y="419"/>
                    </a:lnTo>
                    <a:lnTo>
                      <a:pt x="421" y="419"/>
                    </a:lnTo>
                    <a:lnTo>
                      <a:pt x="421" y="419"/>
                    </a:lnTo>
                    <a:lnTo>
                      <a:pt x="423" y="417"/>
                    </a:lnTo>
                    <a:lnTo>
                      <a:pt x="427" y="412"/>
                    </a:lnTo>
                    <a:lnTo>
                      <a:pt x="427" y="412"/>
                    </a:lnTo>
                    <a:lnTo>
                      <a:pt x="427" y="410"/>
                    </a:lnTo>
                    <a:lnTo>
                      <a:pt x="427" y="408"/>
                    </a:lnTo>
                    <a:lnTo>
                      <a:pt x="427" y="408"/>
                    </a:lnTo>
                    <a:lnTo>
                      <a:pt x="427" y="406"/>
                    </a:lnTo>
                    <a:lnTo>
                      <a:pt x="429" y="406"/>
                    </a:lnTo>
                    <a:lnTo>
                      <a:pt x="429" y="406"/>
                    </a:lnTo>
                    <a:lnTo>
                      <a:pt x="429" y="403"/>
                    </a:lnTo>
                    <a:lnTo>
                      <a:pt x="429" y="399"/>
                    </a:lnTo>
                    <a:lnTo>
                      <a:pt x="429" y="399"/>
                    </a:lnTo>
                    <a:lnTo>
                      <a:pt x="432" y="399"/>
                    </a:lnTo>
                    <a:lnTo>
                      <a:pt x="432" y="399"/>
                    </a:lnTo>
                    <a:lnTo>
                      <a:pt x="432" y="397"/>
                    </a:lnTo>
                    <a:lnTo>
                      <a:pt x="432" y="397"/>
                    </a:lnTo>
                    <a:lnTo>
                      <a:pt x="429" y="395"/>
                    </a:lnTo>
                    <a:lnTo>
                      <a:pt x="429" y="395"/>
                    </a:lnTo>
                    <a:lnTo>
                      <a:pt x="432" y="390"/>
                    </a:lnTo>
                    <a:lnTo>
                      <a:pt x="432" y="390"/>
                    </a:lnTo>
                    <a:lnTo>
                      <a:pt x="434" y="388"/>
                    </a:lnTo>
                    <a:lnTo>
                      <a:pt x="434" y="388"/>
                    </a:lnTo>
                    <a:lnTo>
                      <a:pt x="432" y="388"/>
                    </a:lnTo>
                    <a:lnTo>
                      <a:pt x="432" y="388"/>
                    </a:lnTo>
                    <a:lnTo>
                      <a:pt x="432" y="386"/>
                    </a:lnTo>
                    <a:lnTo>
                      <a:pt x="432" y="381"/>
                    </a:lnTo>
                    <a:lnTo>
                      <a:pt x="432" y="379"/>
                    </a:lnTo>
                    <a:lnTo>
                      <a:pt x="427" y="379"/>
                    </a:lnTo>
                    <a:lnTo>
                      <a:pt x="427" y="379"/>
                    </a:lnTo>
                    <a:lnTo>
                      <a:pt x="425" y="377"/>
                    </a:lnTo>
                    <a:lnTo>
                      <a:pt x="425" y="377"/>
                    </a:lnTo>
                    <a:lnTo>
                      <a:pt x="425" y="377"/>
                    </a:lnTo>
                    <a:lnTo>
                      <a:pt x="423" y="377"/>
                    </a:lnTo>
                    <a:lnTo>
                      <a:pt x="423" y="375"/>
                    </a:lnTo>
                    <a:lnTo>
                      <a:pt x="423" y="375"/>
                    </a:lnTo>
                    <a:lnTo>
                      <a:pt x="421" y="372"/>
                    </a:lnTo>
                    <a:lnTo>
                      <a:pt x="421" y="372"/>
                    </a:lnTo>
                    <a:lnTo>
                      <a:pt x="421" y="372"/>
                    </a:lnTo>
                    <a:lnTo>
                      <a:pt x="421" y="370"/>
                    </a:lnTo>
                    <a:lnTo>
                      <a:pt x="418" y="370"/>
                    </a:lnTo>
                    <a:lnTo>
                      <a:pt x="418" y="370"/>
                    </a:lnTo>
                    <a:lnTo>
                      <a:pt x="416" y="370"/>
                    </a:lnTo>
                    <a:lnTo>
                      <a:pt x="416" y="368"/>
                    </a:lnTo>
                    <a:lnTo>
                      <a:pt x="416" y="366"/>
                    </a:lnTo>
                    <a:lnTo>
                      <a:pt x="416" y="366"/>
                    </a:lnTo>
                    <a:lnTo>
                      <a:pt x="416" y="364"/>
                    </a:lnTo>
                    <a:lnTo>
                      <a:pt x="416" y="361"/>
                    </a:lnTo>
                    <a:lnTo>
                      <a:pt x="414" y="359"/>
                    </a:lnTo>
                    <a:lnTo>
                      <a:pt x="414" y="359"/>
                    </a:lnTo>
                    <a:lnTo>
                      <a:pt x="414" y="357"/>
                    </a:lnTo>
                    <a:lnTo>
                      <a:pt x="414" y="355"/>
                    </a:lnTo>
                    <a:lnTo>
                      <a:pt x="414" y="355"/>
                    </a:lnTo>
                    <a:lnTo>
                      <a:pt x="414" y="352"/>
                    </a:lnTo>
                    <a:lnTo>
                      <a:pt x="414" y="352"/>
                    </a:lnTo>
                    <a:lnTo>
                      <a:pt x="414" y="350"/>
                    </a:lnTo>
                    <a:lnTo>
                      <a:pt x="414" y="346"/>
                    </a:lnTo>
                    <a:lnTo>
                      <a:pt x="414" y="344"/>
                    </a:lnTo>
                    <a:lnTo>
                      <a:pt x="414" y="344"/>
                    </a:lnTo>
                    <a:lnTo>
                      <a:pt x="414" y="344"/>
                    </a:lnTo>
                    <a:lnTo>
                      <a:pt x="414" y="341"/>
                    </a:lnTo>
                    <a:lnTo>
                      <a:pt x="414" y="341"/>
                    </a:lnTo>
                    <a:lnTo>
                      <a:pt x="414" y="341"/>
                    </a:lnTo>
                    <a:lnTo>
                      <a:pt x="414" y="339"/>
                    </a:lnTo>
                    <a:lnTo>
                      <a:pt x="414" y="339"/>
                    </a:lnTo>
                    <a:lnTo>
                      <a:pt x="414" y="339"/>
                    </a:lnTo>
                    <a:lnTo>
                      <a:pt x="414" y="339"/>
                    </a:lnTo>
                    <a:lnTo>
                      <a:pt x="414" y="337"/>
                    </a:lnTo>
                    <a:lnTo>
                      <a:pt x="414" y="337"/>
                    </a:lnTo>
                    <a:lnTo>
                      <a:pt x="414" y="335"/>
                    </a:lnTo>
                    <a:lnTo>
                      <a:pt x="414" y="335"/>
                    </a:lnTo>
                    <a:lnTo>
                      <a:pt x="414" y="333"/>
                    </a:lnTo>
                    <a:lnTo>
                      <a:pt x="414" y="333"/>
                    </a:lnTo>
                    <a:lnTo>
                      <a:pt x="416" y="333"/>
                    </a:lnTo>
                    <a:lnTo>
                      <a:pt x="416" y="333"/>
                    </a:lnTo>
                    <a:lnTo>
                      <a:pt x="418" y="333"/>
                    </a:lnTo>
                    <a:lnTo>
                      <a:pt x="418" y="330"/>
                    </a:lnTo>
                    <a:lnTo>
                      <a:pt x="418" y="330"/>
                    </a:lnTo>
                    <a:lnTo>
                      <a:pt x="418" y="330"/>
                    </a:lnTo>
                    <a:lnTo>
                      <a:pt x="423" y="324"/>
                    </a:lnTo>
                    <a:lnTo>
                      <a:pt x="423" y="324"/>
                    </a:lnTo>
                    <a:lnTo>
                      <a:pt x="425" y="321"/>
                    </a:lnTo>
                    <a:lnTo>
                      <a:pt x="425" y="321"/>
                    </a:lnTo>
                    <a:lnTo>
                      <a:pt x="427" y="319"/>
                    </a:lnTo>
                    <a:lnTo>
                      <a:pt x="427" y="317"/>
                    </a:lnTo>
                    <a:lnTo>
                      <a:pt x="432" y="315"/>
                    </a:lnTo>
                    <a:lnTo>
                      <a:pt x="434" y="313"/>
                    </a:lnTo>
                    <a:lnTo>
                      <a:pt x="434" y="308"/>
                    </a:lnTo>
                    <a:lnTo>
                      <a:pt x="434" y="306"/>
                    </a:lnTo>
                    <a:lnTo>
                      <a:pt x="434" y="306"/>
                    </a:lnTo>
                    <a:lnTo>
                      <a:pt x="434" y="306"/>
                    </a:lnTo>
                    <a:lnTo>
                      <a:pt x="434" y="304"/>
                    </a:lnTo>
                    <a:lnTo>
                      <a:pt x="436" y="304"/>
                    </a:lnTo>
                    <a:lnTo>
                      <a:pt x="436" y="301"/>
                    </a:lnTo>
                    <a:lnTo>
                      <a:pt x="436" y="301"/>
                    </a:lnTo>
                    <a:lnTo>
                      <a:pt x="434" y="297"/>
                    </a:lnTo>
                    <a:lnTo>
                      <a:pt x="434" y="297"/>
                    </a:lnTo>
                    <a:lnTo>
                      <a:pt x="434" y="293"/>
                    </a:lnTo>
                    <a:lnTo>
                      <a:pt x="432" y="290"/>
                    </a:lnTo>
                    <a:lnTo>
                      <a:pt x="432" y="288"/>
                    </a:lnTo>
                    <a:lnTo>
                      <a:pt x="432" y="286"/>
                    </a:lnTo>
                    <a:lnTo>
                      <a:pt x="432" y="286"/>
                    </a:lnTo>
                    <a:lnTo>
                      <a:pt x="432" y="286"/>
                    </a:lnTo>
                    <a:lnTo>
                      <a:pt x="432" y="284"/>
                    </a:lnTo>
                    <a:lnTo>
                      <a:pt x="432" y="284"/>
                    </a:lnTo>
                    <a:lnTo>
                      <a:pt x="432" y="284"/>
                    </a:lnTo>
                    <a:lnTo>
                      <a:pt x="429" y="282"/>
                    </a:lnTo>
                    <a:lnTo>
                      <a:pt x="429" y="282"/>
                    </a:lnTo>
                    <a:lnTo>
                      <a:pt x="429" y="279"/>
                    </a:lnTo>
                    <a:lnTo>
                      <a:pt x="427" y="277"/>
                    </a:lnTo>
                    <a:lnTo>
                      <a:pt x="427" y="275"/>
                    </a:lnTo>
                    <a:lnTo>
                      <a:pt x="425" y="275"/>
                    </a:lnTo>
                    <a:lnTo>
                      <a:pt x="425" y="275"/>
                    </a:lnTo>
                    <a:lnTo>
                      <a:pt x="425" y="273"/>
                    </a:lnTo>
                    <a:lnTo>
                      <a:pt x="425" y="270"/>
                    </a:lnTo>
                    <a:lnTo>
                      <a:pt x="425" y="270"/>
                    </a:lnTo>
                    <a:lnTo>
                      <a:pt x="425" y="268"/>
                    </a:lnTo>
                    <a:lnTo>
                      <a:pt x="425" y="268"/>
                    </a:lnTo>
                    <a:lnTo>
                      <a:pt x="425" y="266"/>
                    </a:lnTo>
                    <a:lnTo>
                      <a:pt x="425" y="264"/>
                    </a:lnTo>
                    <a:lnTo>
                      <a:pt x="425" y="264"/>
                    </a:lnTo>
                    <a:lnTo>
                      <a:pt x="427" y="262"/>
                    </a:lnTo>
                    <a:lnTo>
                      <a:pt x="427" y="262"/>
                    </a:lnTo>
                    <a:lnTo>
                      <a:pt x="429" y="262"/>
                    </a:lnTo>
                    <a:lnTo>
                      <a:pt x="429" y="257"/>
                    </a:lnTo>
                    <a:lnTo>
                      <a:pt x="432" y="255"/>
                    </a:lnTo>
                    <a:lnTo>
                      <a:pt x="432" y="253"/>
                    </a:lnTo>
                    <a:lnTo>
                      <a:pt x="432" y="251"/>
                    </a:lnTo>
                    <a:lnTo>
                      <a:pt x="429" y="251"/>
                    </a:lnTo>
                    <a:lnTo>
                      <a:pt x="429" y="246"/>
                    </a:lnTo>
                    <a:lnTo>
                      <a:pt x="429" y="246"/>
                    </a:lnTo>
                    <a:lnTo>
                      <a:pt x="427" y="244"/>
                    </a:lnTo>
                    <a:lnTo>
                      <a:pt x="427" y="244"/>
                    </a:lnTo>
                    <a:lnTo>
                      <a:pt x="425" y="244"/>
                    </a:lnTo>
                    <a:lnTo>
                      <a:pt x="425" y="244"/>
                    </a:lnTo>
                    <a:lnTo>
                      <a:pt x="423" y="244"/>
                    </a:lnTo>
                    <a:lnTo>
                      <a:pt x="423" y="239"/>
                    </a:lnTo>
                    <a:lnTo>
                      <a:pt x="423" y="237"/>
                    </a:lnTo>
                    <a:lnTo>
                      <a:pt x="423" y="237"/>
                    </a:lnTo>
                    <a:lnTo>
                      <a:pt x="421" y="233"/>
                    </a:lnTo>
                    <a:lnTo>
                      <a:pt x="423" y="233"/>
                    </a:lnTo>
                    <a:lnTo>
                      <a:pt x="425" y="228"/>
                    </a:lnTo>
                    <a:lnTo>
                      <a:pt x="427" y="228"/>
                    </a:lnTo>
                    <a:lnTo>
                      <a:pt x="427" y="226"/>
                    </a:lnTo>
                    <a:lnTo>
                      <a:pt x="427" y="226"/>
                    </a:lnTo>
                    <a:lnTo>
                      <a:pt x="429" y="226"/>
                    </a:lnTo>
                    <a:lnTo>
                      <a:pt x="429" y="224"/>
                    </a:lnTo>
                    <a:lnTo>
                      <a:pt x="429" y="224"/>
                    </a:lnTo>
                    <a:lnTo>
                      <a:pt x="432" y="222"/>
                    </a:lnTo>
                    <a:lnTo>
                      <a:pt x="432" y="222"/>
                    </a:lnTo>
                    <a:lnTo>
                      <a:pt x="432" y="220"/>
                    </a:lnTo>
                    <a:lnTo>
                      <a:pt x="432" y="220"/>
                    </a:lnTo>
                    <a:lnTo>
                      <a:pt x="432" y="217"/>
                    </a:lnTo>
                    <a:lnTo>
                      <a:pt x="436" y="215"/>
                    </a:lnTo>
                    <a:lnTo>
                      <a:pt x="436" y="213"/>
                    </a:lnTo>
                    <a:lnTo>
                      <a:pt x="436" y="213"/>
                    </a:lnTo>
                    <a:lnTo>
                      <a:pt x="438" y="213"/>
                    </a:lnTo>
                    <a:lnTo>
                      <a:pt x="438" y="211"/>
                    </a:lnTo>
                    <a:lnTo>
                      <a:pt x="440" y="211"/>
                    </a:lnTo>
                    <a:lnTo>
                      <a:pt x="440" y="208"/>
                    </a:lnTo>
                    <a:lnTo>
                      <a:pt x="443" y="208"/>
                    </a:lnTo>
                    <a:lnTo>
                      <a:pt x="443" y="206"/>
                    </a:lnTo>
                    <a:lnTo>
                      <a:pt x="443" y="204"/>
                    </a:lnTo>
                    <a:lnTo>
                      <a:pt x="443" y="204"/>
                    </a:lnTo>
                    <a:lnTo>
                      <a:pt x="445" y="202"/>
                    </a:lnTo>
                    <a:lnTo>
                      <a:pt x="445" y="200"/>
                    </a:lnTo>
                    <a:lnTo>
                      <a:pt x="445" y="195"/>
                    </a:lnTo>
                    <a:lnTo>
                      <a:pt x="445" y="193"/>
                    </a:lnTo>
                    <a:lnTo>
                      <a:pt x="445" y="191"/>
                    </a:lnTo>
                    <a:lnTo>
                      <a:pt x="447" y="188"/>
                    </a:lnTo>
                    <a:lnTo>
                      <a:pt x="452" y="184"/>
                    </a:lnTo>
                    <a:lnTo>
                      <a:pt x="454" y="182"/>
                    </a:lnTo>
                    <a:lnTo>
                      <a:pt x="456" y="180"/>
                    </a:lnTo>
                    <a:lnTo>
                      <a:pt x="456" y="177"/>
                    </a:lnTo>
                    <a:lnTo>
                      <a:pt x="456" y="177"/>
                    </a:lnTo>
                    <a:lnTo>
                      <a:pt x="458" y="175"/>
                    </a:lnTo>
                    <a:lnTo>
                      <a:pt x="458" y="175"/>
                    </a:lnTo>
                    <a:lnTo>
                      <a:pt x="458" y="175"/>
                    </a:lnTo>
                    <a:lnTo>
                      <a:pt x="458" y="177"/>
                    </a:lnTo>
                    <a:lnTo>
                      <a:pt x="458" y="177"/>
                    </a:lnTo>
                    <a:lnTo>
                      <a:pt x="460" y="177"/>
                    </a:lnTo>
                    <a:lnTo>
                      <a:pt x="460" y="177"/>
                    </a:lnTo>
                    <a:lnTo>
                      <a:pt x="460" y="177"/>
                    </a:lnTo>
                    <a:lnTo>
                      <a:pt x="463" y="177"/>
                    </a:lnTo>
                    <a:lnTo>
                      <a:pt x="463" y="177"/>
                    </a:lnTo>
                    <a:lnTo>
                      <a:pt x="463" y="177"/>
                    </a:lnTo>
                    <a:lnTo>
                      <a:pt x="465" y="177"/>
                    </a:lnTo>
                    <a:lnTo>
                      <a:pt x="467" y="177"/>
                    </a:lnTo>
                    <a:lnTo>
                      <a:pt x="467" y="177"/>
                    </a:lnTo>
                    <a:lnTo>
                      <a:pt x="467" y="175"/>
                    </a:lnTo>
                    <a:lnTo>
                      <a:pt x="467" y="175"/>
                    </a:lnTo>
                    <a:lnTo>
                      <a:pt x="467" y="175"/>
                    </a:lnTo>
                    <a:lnTo>
                      <a:pt x="469" y="175"/>
                    </a:lnTo>
                    <a:lnTo>
                      <a:pt x="469" y="175"/>
                    </a:lnTo>
                    <a:lnTo>
                      <a:pt x="469" y="175"/>
                    </a:lnTo>
                    <a:lnTo>
                      <a:pt x="474" y="175"/>
                    </a:lnTo>
                    <a:lnTo>
                      <a:pt x="476" y="175"/>
                    </a:lnTo>
                    <a:lnTo>
                      <a:pt x="476" y="175"/>
                    </a:lnTo>
                    <a:lnTo>
                      <a:pt x="478" y="175"/>
                    </a:lnTo>
                    <a:lnTo>
                      <a:pt x="480" y="173"/>
                    </a:lnTo>
                    <a:lnTo>
                      <a:pt x="487" y="164"/>
                    </a:lnTo>
                    <a:lnTo>
                      <a:pt x="487" y="164"/>
                    </a:lnTo>
                    <a:lnTo>
                      <a:pt x="487" y="164"/>
                    </a:lnTo>
                    <a:lnTo>
                      <a:pt x="485" y="162"/>
                    </a:lnTo>
                    <a:lnTo>
                      <a:pt x="485" y="162"/>
                    </a:lnTo>
                    <a:lnTo>
                      <a:pt x="487" y="162"/>
                    </a:lnTo>
                    <a:lnTo>
                      <a:pt x="494" y="160"/>
                    </a:lnTo>
                    <a:lnTo>
                      <a:pt x="496" y="160"/>
                    </a:lnTo>
                    <a:lnTo>
                      <a:pt x="496" y="157"/>
                    </a:lnTo>
                    <a:lnTo>
                      <a:pt x="496" y="157"/>
                    </a:lnTo>
                    <a:lnTo>
                      <a:pt x="496" y="157"/>
                    </a:lnTo>
                    <a:lnTo>
                      <a:pt x="496" y="157"/>
                    </a:lnTo>
                    <a:lnTo>
                      <a:pt x="496" y="155"/>
                    </a:lnTo>
                    <a:lnTo>
                      <a:pt x="498" y="155"/>
                    </a:lnTo>
                    <a:lnTo>
                      <a:pt x="498" y="155"/>
                    </a:lnTo>
                    <a:lnTo>
                      <a:pt x="498" y="155"/>
                    </a:lnTo>
                    <a:lnTo>
                      <a:pt x="498" y="151"/>
                    </a:lnTo>
                    <a:lnTo>
                      <a:pt x="500" y="151"/>
                    </a:lnTo>
                    <a:lnTo>
                      <a:pt x="503" y="149"/>
                    </a:lnTo>
                    <a:lnTo>
                      <a:pt x="503" y="149"/>
                    </a:lnTo>
                    <a:lnTo>
                      <a:pt x="505" y="146"/>
                    </a:lnTo>
                    <a:lnTo>
                      <a:pt x="505" y="144"/>
                    </a:lnTo>
                    <a:lnTo>
                      <a:pt x="507" y="144"/>
                    </a:lnTo>
                    <a:lnTo>
                      <a:pt x="507" y="142"/>
                    </a:lnTo>
                    <a:lnTo>
                      <a:pt x="507" y="142"/>
                    </a:lnTo>
                    <a:lnTo>
                      <a:pt x="507" y="140"/>
                    </a:lnTo>
                    <a:lnTo>
                      <a:pt x="507" y="140"/>
                    </a:lnTo>
                    <a:lnTo>
                      <a:pt x="507" y="138"/>
                    </a:lnTo>
                    <a:close/>
                    <a:moveTo>
                      <a:pt x="358" y="102"/>
                    </a:moveTo>
                    <a:lnTo>
                      <a:pt x="361" y="102"/>
                    </a:lnTo>
                    <a:lnTo>
                      <a:pt x="358" y="104"/>
                    </a:lnTo>
                    <a:lnTo>
                      <a:pt x="358" y="104"/>
                    </a:lnTo>
                    <a:lnTo>
                      <a:pt x="358" y="106"/>
                    </a:lnTo>
                    <a:lnTo>
                      <a:pt x="358" y="106"/>
                    </a:lnTo>
                    <a:lnTo>
                      <a:pt x="358" y="106"/>
                    </a:lnTo>
                    <a:lnTo>
                      <a:pt x="361" y="106"/>
                    </a:lnTo>
                    <a:lnTo>
                      <a:pt x="361" y="106"/>
                    </a:lnTo>
                    <a:lnTo>
                      <a:pt x="363" y="106"/>
                    </a:lnTo>
                    <a:lnTo>
                      <a:pt x="365" y="106"/>
                    </a:lnTo>
                    <a:lnTo>
                      <a:pt x="365" y="104"/>
                    </a:lnTo>
                    <a:lnTo>
                      <a:pt x="365" y="104"/>
                    </a:lnTo>
                    <a:lnTo>
                      <a:pt x="365" y="102"/>
                    </a:lnTo>
                    <a:lnTo>
                      <a:pt x="365" y="102"/>
                    </a:lnTo>
                    <a:lnTo>
                      <a:pt x="363" y="102"/>
                    </a:lnTo>
                    <a:lnTo>
                      <a:pt x="363" y="102"/>
                    </a:lnTo>
                    <a:lnTo>
                      <a:pt x="363" y="102"/>
                    </a:lnTo>
                    <a:lnTo>
                      <a:pt x="363" y="102"/>
                    </a:lnTo>
                    <a:lnTo>
                      <a:pt x="363" y="102"/>
                    </a:lnTo>
                    <a:lnTo>
                      <a:pt x="361" y="102"/>
                    </a:lnTo>
                    <a:lnTo>
                      <a:pt x="361" y="102"/>
                    </a:lnTo>
                    <a:lnTo>
                      <a:pt x="361" y="102"/>
                    </a:lnTo>
                    <a:lnTo>
                      <a:pt x="361" y="100"/>
                    </a:lnTo>
                    <a:lnTo>
                      <a:pt x="361" y="100"/>
                    </a:lnTo>
                    <a:lnTo>
                      <a:pt x="361" y="100"/>
                    </a:lnTo>
                    <a:lnTo>
                      <a:pt x="358" y="100"/>
                    </a:lnTo>
                    <a:lnTo>
                      <a:pt x="358" y="100"/>
                    </a:lnTo>
                    <a:lnTo>
                      <a:pt x="358" y="100"/>
                    </a:lnTo>
                    <a:lnTo>
                      <a:pt x="358" y="102"/>
                    </a:lnTo>
                    <a:lnTo>
                      <a:pt x="358" y="102"/>
                    </a:lnTo>
                    <a:close/>
                    <a:moveTo>
                      <a:pt x="310" y="129"/>
                    </a:moveTo>
                    <a:lnTo>
                      <a:pt x="310" y="129"/>
                    </a:lnTo>
                    <a:lnTo>
                      <a:pt x="312" y="124"/>
                    </a:lnTo>
                    <a:lnTo>
                      <a:pt x="312" y="122"/>
                    </a:lnTo>
                    <a:lnTo>
                      <a:pt x="310" y="122"/>
                    </a:lnTo>
                    <a:lnTo>
                      <a:pt x="308" y="124"/>
                    </a:lnTo>
                    <a:lnTo>
                      <a:pt x="305" y="129"/>
                    </a:lnTo>
                    <a:lnTo>
                      <a:pt x="305" y="131"/>
                    </a:lnTo>
                    <a:lnTo>
                      <a:pt x="305" y="131"/>
                    </a:lnTo>
                    <a:lnTo>
                      <a:pt x="305" y="133"/>
                    </a:lnTo>
                    <a:lnTo>
                      <a:pt x="305" y="135"/>
                    </a:lnTo>
                    <a:lnTo>
                      <a:pt x="305" y="138"/>
                    </a:lnTo>
                    <a:lnTo>
                      <a:pt x="305" y="138"/>
                    </a:lnTo>
                    <a:lnTo>
                      <a:pt x="305" y="140"/>
                    </a:lnTo>
                    <a:lnTo>
                      <a:pt x="305" y="142"/>
                    </a:lnTo>
                    <a:lnTo>
                      <a:pt x="305" y="142"/>
                    </a:lnTo>
                    <a:lnTo>
                      <a:pt x="303" y="142"/>
                    </a:lnTo>
                    <a:lnTo>
                      <a:pt x="303" y="144"/>
                    </a:lnTo>
                    <a:lnTo>
                      <a:pt x="303" y="144"/>
                    </a:lnTo>
                    <a:lnTo>
                      <a:pt x="303" y="146"/>
                    </a:lnTo>
                    <a:lnTo>
                      <a:pt x="303" y="146"/>
                    </a:lnTo>
                    <a:lnTo>
                      <a:pt x="303" y="146"/>
                    </a:lnTo>
                    <a:lnTo>
                      <a:pt x="303" y="146"/>
                    </a:lnTo>
                    <a:lnTo>
                      <a:pt x="303" y="146"/>
                    </a:lnTo>
                    <a:lnTo>
                      <a:pt x="303" y="146"/>
                    </a:lnTo>
                    <a:lnTo>
                      <a:pt x="303" y="146"/>
                    </a:lnTo>
                    <a:lnTo>
                      <a:pt x="303" y="146"/>
                    </a:lnTo>
                    <a:lnTo>
                      <a:pt x="305" y="146"/>
                    </a:lnTo>
                    <a:lnTo>
                      <a:pt x="305" y="146"/>
                    </a:lnTo>
                    <a:lnTo>
                      <a:pt x="308" y="142"/>
                    </a:lnTo>
                    <a:lnTo>
                      <a:pt x="308" y="140"/>
                    </a:lnTo>
                    <a:lnTo>
                      <a:pt x="310" y="140"/>
                    </a:lnTo>
                    <a:lnTo>
                      <a:pt x="312" y="140"/>
                    </a:lnTo>
                    <a:lnTo>
                      <a:pt x="310" y="138"/>
                    </a:lnTo>
                    <a:lnTo>
                      <a:pt x="310" y="135"/>
                    </a:lnTo>
                    <a:lnTo>
                      <a:pt x="312" y="135"/>
                    </a:lnTo>
                    <a:lnTo>
                      <a:pt x="312" y="133"/>
                    </a:lnTo>
                    <a:lnTo>
                      <a:pt x="312" y="129"/>
                    </a:lnTo>
                    <a:lnTo>
                      <a:pt x="310" y="131"/>
                    </a:lnTo>
                    <a:lnTo>
                      <a:pt x="310" y="131"/>
                    </a:lnTo>
                    <a:lnTo>
                      <a:pt x="310" y="131"/>
                    </a:lnTo>
                    <a:lnTo>
                      <a:pt x="310" y="129"/>
                    </a:lnTo>
                    <a:lnTo>
                      <a:pt x="310" y="129"/>
                    </a:lnTo>
                    <a:close/>
                    <a:moveTo>
                      <a:pt x="274" y="24"/>
                    </a:moveTo>
                    <a:lnTo>
                      <a:pt x="277" y="27"/>
                    </a:lnTo>
                    <a:lnTo>
                      <a:pt x="277" y="24"/>
                    </a:lnTo>
                    <a:lnTo>
                      <a:pt x="277" y="24"/>
                    </a:lnTo>
                    <a:lnTo>
                      <a:pt x="277" y="24"/>
                    </a:lnTo>
                    <a:lnTo>
                      <a:pt x="279" y="24"/>
                    </a:lnTo>
                    <a:lnTo>
                      <a:pt x="279" y="24"/>
                    </a:lnTo>
                    <a:lnTo>
                      <a:pt x="279" y="22"/>
                    </a:lnTo>
                    <a:lnTo>
                      <a:pt x="279" y="22"/>
                    </a:lnTo>
                    <a:lnTo>
                      <a:pt x="281" y="22"/>
                    </a:lnTo>
                    <a:lnTo>
                      <a:pt x="281" y="22"/>
                    </a:lnTo>
                    <a:lnTo>
                      <a:pt x="281" y="20"/>
                    </a:lnTo>
                    <a:lnTo>
                      <a:pt x="281" y="20"/>
                    </a:lnTo>
                    <a:lnTo>
                      <a:pt x="281" y="20"/>
                    </a:lnTo>
                    <a:lnTo>
                      <a:pt x="281" y="20"/>
                    </a:lnTo>
                    <a:lnTo>
                      <a:pt x="281" y="20"/>
                    </a:lnTo>
                    <a:lnTo>
                      <a:pt x="281" y="20"/>
                    </a:lnTo>
                    <a:lnTo>
                      <a:pt x="281" y="20"/>
                    </a:lnTo>
                    <a:lnTo>
                      <a:pt x="281" y="20"/>
                    </a:lnTo>
                    <a:lnTo>
                      <a:pt x="281" y="20"/>
                    </a:lnTo>
                    <a:lnTo>
                      <a:pt x="283" y="20"/>
                    </a:lnTo>
                    <a:lnTo>
                      <a:pt x="283" y="18"/>
                    </a:lnTo>
                    <a:lnTo>
                      <a:pt x="283" y="18"/>
                    </a:lnTo>
                    <a:lnTo>
                      <a:pt x="281" y="16"/>
                    </a:lnTo>
                    <a:lnTo>
                      <a:pt x="281" y="16"/>
                    </a:lnTo>
                    <a:lnTo>
                      <a:pt x="281" y="16"/>
                    </a:lnTo>
                    <a:lnTo>
                      <a:pt x="279" y="16"/>
                    </a:lnTo>
                    <a:lnTo>
                      <a:pt x="279" y="16"/>
                    </a:lnTo>
                    <a:lnTo>
                      <a:pt x="279" y="16"/>
                    </a:lnTo>
                    <a:lnTo>
                      <a:pt x="279" y="16"/>
                    </a:lnTo>
                    <a:lnTo>
                      <a:pt x="277" y="16"/>
                    </a:lnTo>
                    <a:lnTo>
                      <a:pt x="274" y="16"/>
                    </a:lnTo>
                    <a:lnTo>
                      <a:pt x="274" y="18"/>
                    </a:lnTo>
                    <a:lnTo>
                      <a:pt x="274" y="18"/>
                    </a:lnTo>
                    <a:lnTo>
                      <a:pt x="277" y="18"/>
                    </a:lnTo>
                    <a:lnTo>
                      <a:pt x="277" y="20"/>
                    </a:lnTo>
                    <a:lnTo>
                      <a:pt x="274" y="22"/>
                    </a:lnTo>
                    <a:lnTo>
                      <a:pt x="274" y="22"/>
                    </a:lnTo>
                    <a:lnTo>
                      <a:pt x="274" y="20"/>
                    </a:lnTo>
                    <a:lnTo>
                      <a:pt x="274" y="20"/>
                    </a:lnTo>
                    <a:lnTo>
                      <a:pt x="272" y="20"/>
                    </a:lnTo>
                    <a:lnTo>
                      <a:pt x="272" y="20"/>
                    </a:lnTo>
                    <a:lnTo>
                      <a:pt x="272" y="22"/>
                    </a:lnTo>
                    <a:lnTo>
                      <a:pt x="272" y="22"/>
                    </a:lnTo>
                    <a:lnTo>
                      <a:pt x="272" y="24"/>
                    </a:lnTo>
                    <a:lnTo>
                      <a:pt x="274" y="24"/>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489E24E4-6D7D-E94B-8FF2-35DB95C1B2CF}"/>
                  </a:ext>
                </a:extLst>
              </p:cNvPr>
              <p:cNvSpPr>
                <a:spLocks/>
              </p:cNvSpPr>
              <p:nvPr/>
            </p:nvSpPr>
            <p:spPr bwMode="auto">
              <a:xfrm>
                <a:off x="3390341" y="2940049"/>
                <a:ext cx="855663" cy="854074"/>
              </a:xfrm>
              <a:custGeom>
                <a:avLst/>
                <a:gdLst>
                  <a:gd name="T0" fmla="*/ 530 w 539"/>
                  <a:gd name="T1" fmla="*/ 141 h 538"/>
                  <a:gd name="T2" fmla="*/ 523 w 539"/>
                  <a:gd name="T3" fmla="*/ 70 h 538"/>
                  <a:gd name="T4" fmla="*/ 526 w 539"/>
                  <a:gd name="T5" fmla="*/ 42 h 538"/>
                  <a:gd name="T6" fmla="*/ 475 w 539"/>
                  <a:gd name="T7" fmla="*/ 48 h 538"/>
                  <a:gd name="T8" fmla="*/ 421 w 539"/>
                  <a:gd name="T9" fmla="*/ 64 h 538"/>
                  <a:gd name="T10" fmla="*/ 413 w 539"/>
                  <a:gd name="T11" fmla="*/ 55 h 538"/>
                  <a:gd name="T12" fmla="*/ 393 w 539"/>
                  <a:gd name="T13" fmla="*/ 64 h 538"/>
                  <a:gd name="T14" fmla="*/ 375 w 539"/>
                  <a:gd name="T15" fmla="*/ 48 h 538"/>
                  <a:gd name="T16" fmla="*/ 335 w 539"/>
                  <a:gd name="T17" fmla="*/ 68 h 538"/>
                  <a:gd name="T18" fmla="*/ 326 w 539"/>
                  <a:gd name="T19" fmla="*/ 44 h 538"/>
                  <a:gd name="T20" fmla="*/ 302 w 539"/>
                  <a:gd name="T21" fmla="*/ 24 h 538"/>
                  <a:gd name="T22" fmla="*/ 218 w 539"/>
                  <a:gd name="T23" fmla="*/ 37 h 538"/>
                  <a:gd name="T24" fmla="*/ 220 w 539"/>
                  <a:gd name="T25" fmla="*/ 4 h 538"/>
                  <a:gd name="T26" fmla="*/ 206 w 539"/>
                  <a:gd name="T27" fmla="*/ 20 h 538"/>
                  <a:gd name="T28" fmla="*/ 198 w 539"/>
                  <a:gd name="T29" fmla="*/ 46 h 538"/>
                  <a:gd name="T30" fmla="*/ 195 w 539"/>
                  <a:gd name="T31" fmla="*/ 62 h 538"/>
                  <a:gd name="T32" fmla="*/ 184 w 539"/>
                  <a:gd name="T33" fmla="*/ 82 h 538"/>
                  <a:gd name="T34" fmla="*/ 175 w 539"/>
                  <a:gd name="T35" fmla="*/ 106 h 538"/>
                  <a:gd name="T36" fmla="*/ 175 w 539"/>
                  <a:gd name="T37" fmla="*/ 128 h 538"/>
                  <a:gd name="T38" fmla="*/ 164 w 539"/>
                  <a:gd name="T39" fmla="*/ 150 h 538"/>
                  <a:gd name="T40" fmla="*/ 160 w 539"/>
                  <a:gd name="T41" fmla="*/ 175 h 538"/>
                  <a:gd name="T42" fmla="*/ 140 w 539"/>
                  <a:gd name="T43" fmla="*/ 192 h 538"/>
                  <a:gd name="T44" fmla="*/ 116 w 539"/>
                  <a:gd name="T45" fmla="*/ 217 h 538"/>
                  <a:gd name="T46" fmla="*/ 100 w 539"/>
                  <a:gd name="T47" fmla="*/ 254 h 538"/>
                  <a:gd name="T48" fmla="*/ 67 w 539"/>
                  <a:gd name="T49" fmla="*/ 274 h 538"/>
                  <a:gd name="T50" fmla="*/ 42 w 539"/>
                  <a:gd name="T51" fmla="*/ 292 h 538"/>
                  <a:gd name="T52" fmla="*/ 40 w 539"/>
                  <a:gd name="T53" fmla="*/ 316 h 538"/>
                  <a:gd name="T54" fmla="*/ 11 w 539"/>
                  <a:gd name="T55" fmla="*/ 352 h 538"/>
                  <a:gd name="T56" fmla="*/ 0 w 539"/>
                  <a:gd name="T57" fmla="*/ 385 h 538"/>
                  <a:gd name="T58" fmla="*/ 18 w 539"/>
                  <a:gd name="T59" fmla="*/ 454 h 538"/>
                  <a:gd name="T60" fmla="*/ 40 w 539"/>
                  <a:gd name="T61" fmla="*/ 478 h 538"/>
                  <a:gd name="T62" fmla="*/ 96 w 539"/>
                  <a:gd name="T63" fmla="*/ 498 h 538"/>
                  <a:gd name="T64" fmla="*/ 151 w 539"/>
                  <a:gd name="T65" fmla="*/ 523 h 538"/>
                  <a:gd name="T66" fmla="*/ 173 w 539"/>
                  <a:gd name="T67" fmla="*/ 531 h 538"/>
                  <a:gd name="T68" fmla="*/ 202 w 539"/>
                  <a:gd name="T69" fmla="*/ 503 h 538"/>
                  <a:gd name="T70" fmla="*/ 233 w 539"/>
                  <a:gd name="T71" fmla="*/ 472 h 538"/>
                  <a:gd name="T72" fmla="*/ 277 w 539"/>
                  <a:gd name="T73" fmla="*/ 467 h 538"/>
                  <a:gd name="T74" fmla="*/ 375 w 539"/>
                  <a:gd name="T75" fmla="*/ 454 h 538"/>
                  <a:gd name="T76" fmla="*/ 413 w 539"/>
                  <a:gd name="T77" fmla="*/ 445 h 538"/>
                  <a:gd name="T78" fmla="*/ 437 w 539"/>
                  <a:gd name="T79" fmla="*/ 427 h 538"/>
                  <a:gd name="T80" fmla="*/ 432 w 539"/>
                  <a:gd name="T81" fmla="*/ 407 h 538"/>
                  <a:gd name="T82" fmla="*/ 432 w 539"/>
                  <a:gd name="T83" fmla="*/ 385 h 538"/>
                  <a:gd name="T84" fmla="*/ 419 w 539"/>
                  <a:gd name="T85" fmla="*/ 383 h 538"/>
                  <a:gd name="T86" fmla="*/ 426 w 539"/>
                  <a:gd name="T87" fmla="*/ 372 h 538"/>
                  <a:gd name="T88" fmla="*/ 432 w 539"/>
                  <a:gd name="T89" fmla="*/ 363 h 538"/>
                  <a:gd name="T90" fmla="*/ 439 w 539"/>
                  <a:gd name="T91" fmla="*/ 354 h 538"/>
                  <a:gd name="T92" fmla="*/ 444 w 539"/>
                  <a:gd name="T93" fmla="*/ 345 h 538"/>
                  <a:gd name="T94" fmla="*/ 439 w 539"/>
                  <a:gd name="T95" fmla="*/ 321 h 538"/>
                  <a:gd name="T96" fmla="*/ 426 w 539"/>
                  <a:gd name="T97" fmla="*/ 308 h 538"/>
                  <a:gd name="T98" fmla="*/ 370 w 539"/>
                  <a:gd name="T99" fmla="*/ 274 h 538"/>
                  <a:gd name="T100" fmla="*/ 368 w 539"/>
                  <a:gd name="T101" fmla="*/ 252 h 538"/>
                  <a:gd name="T102" fmla="*/ 428 w 539"/>
                  <a:gd name="T103" fmla="*/ 234 h 538"/>
                  <a:gd name="T104" fmla="*/ 432 w 539"/>
                  <a:gd name="T105" fmla="*/ 263 h 538"/>
                  <a:gd name="T106" fmla="*/ 444 w 539"/>
                  <a:gd name="T107" fmla="*/ 272 h 538"/>
                  <a:gd name="T108" fmla="*/ 455 w 539"/>
                  <a:gd name="T109" fmla="*/ 266 h 538"/>
                  <a:gd name="T110" fmla="*/ 470 w 539"/>
                  <a:gd name="T111" fmla="*/ 254 h 538"/>
                  <a:gd name="T112" fmla="*/ 466 w 539"/>
                  <a:gd name="T113" fmla="*/ 223 h 538"/>
                  <a:gd name="T114" fmla="*/ 468 w 539"/>
                  <a:gd name="T115" fmla="*/ 197 h 538"/>
                  <a:gd name="T116" fmla="*/ 490 w 539"/>
                  <a:gd name="T117" fmla="*/ 190 h 538"/>
                  <a:gd name="T118" fmla="*/ 497 w 539"/>
                  <a:gd name="T119" fmla="*/ 172 h 538"/>
                  <a:gd name="T120" fmla="*/ 526 w 539"/>
                  <a:gd name="T121" fmla="*/ 19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9" h="538">
                    <a:moveTo>
                      <a:pt x="537" y="170"/>
                    </a:moveTo>
                    <a:lnTo>
                      <a:pt x="537" y="168"/>
                    </a:lnTo>
                    <a:lnTo>
                      <a:pt x="537" y="166"/>
                    </a:lnTo>
                    <a:lnTo>
                      <a:pt x="537" y="164"/>
                    </a:lnTo>
                    <a:lnTo>
                      <a:pt x="534" y="161"/>
                    </a:lnTo>
                    <a:lnTo>
                      <a:pt x="534" y="161"/>
                    </a:lnTo>
                    <a:lnTo>
                      <a:pt x="534" y="159"/>
                    </a:lnTo>
                    <a:lnTo>
                      <a:pt x="534" y="157"/>
                    </a:lnTo>
                    <a:lnTo>
                      <a:pt x="534" y="157"/>
                    </a:lnTo>
                    <a:lnTo>
                      <a:pt x="534" y="155"/>
                    </a:lnTo>
                    <a:lnTo>
                      <a:pt x="534" y="155"/>
                    </a:lnTo>
                    <a:lnTo>
                      <a:pt x="537" y="150"/>
                    </a:lnTo>
                    <a:lnTo>
                      <a:pt x="537" y="148"/>
                    </a:lnTo>
                    <a:lnTo>
                      <a:pt x="537" y="146"/>
                    </a:lnTo>
                    <a:lnTo>
                      <a:pt x="537" y="146"/>
                    </a:lnTo>
                    <a:lnTo>
                      <a:pt x="537" y="146"/>
                    </a:lnTo>
                    <a:lnTo>
                      <a:pt x="537" y="146"/>
                    </a:lnTo>
                    <a:lnTo>
                      <a:pt x="537" y="146"/>
                    </a:lnTo>
                    <a:lnTo>
                      <a:pt x="537" y="144"/>
                    </a:lnTo>
                    <a:lnTo>
                      <a:pt x="534" y="144"/>
                    </a:lnTo>
                    <a:lnTo>
                      <a:pt x="532" y="141"/>
                    </a:lnTo>
                    <a:lnTo>
                      <a:pt x="530" y="141"/>
                    </a:lnTo>
                    <a:lnTo>
                      <a:pt x="530" y="141"/>
                    </a:lnTo>
                    <a:lnTo>
                      <a:pt x="528" y="139"/>
                    </a:lnTo>
                    <a:lnTo>
                      <a:pt x="528" y="137"/>
                    </a:lnTo>
                    <a:lnTo>
                      <a:pt x="528" y="137"/>
                    </a:lnTo>
                    <a:lnTo>
                      <a:pt x="523" y="135"/>
                    </a:lnTo>
                    <a:lnTo>
                      <a:pt x="523" y="135"/>
                    </a:lnTo>
                    <a:lnTo>
                      <a:pt x="523" y="133"/>
                    </a:lnTo>
                    <a:lnTo>
                      <a:pt x="521" y="133"/>
                    </a:lnTo>
                    <a:lnTo>
                      <a:pt x="519" y="126"/>
                    </a:lnTo>
                    <a:lnTo>
                      <a:pt x="519" y="124"/>
                    </a:lnTo>
                    <a:lnTo>
                      <a:pt x="514" y="119"/>
                    </a:lnTo>
                    <a:lnTo>
                      <a:pt x="512" y="110"/>
                    </a:lnTo>
                    <a:lnTo>
                      <a:pt x="512" y="102"/>
                    </a:lnTo>
                    <a:lnTo>
                      <a:pt x="512" y="93"/>
                    </a:lnTo>
                    <a:lnTo>
                      <a:pt x="512" y="93"/>
                    </a:lnTo>
                    <a:lnTo>
                      <a:pt x="512" y="93"/>
                    </a:lnTo>
                    <a:lnTo>
                      <a:pt x="512" y="88"/>
                    </a:lnTo>
                    <a:lnTo>
                      <a:pt x="514" y="84"/>
                    </a:lnTo>
                    <a:lnTo>
                      <a:pt x="517" y="79"/>
                    </a:lnTo>
                    <a:lnTo>
                      <a:pt x="517" y="75"/>
                    </a:lnTo>
                    <a:lnTo>
                      <a:pt x="519" y="75"/>
                    </a:lnTo>
                    <a:lnTo>
                      <a:pt x="521" y="73"/>
                    </a:lnTo>
                    <a:lnTo>
                      <a:pt x="521" y="73"/>
                    </a:lnTo>
                    <a:lnTo>
                      <a:pt x="523" y="70"/>
                    </a:lnTo>
                    <a:lnTo>
                      <a:pt x="526" y="70"/>
                    </a:lnTo>
                    <a:lnTo>
                      <a:pt x="526" y="68"/>
                    </a:lnTo>
                    <a:lnTo>
                      <a:pt x="526" y="68"/>
                    </a:lnTo>
                    <a:lnTo>
                      <a:pt x="526" y="68"/>
                    </a:lnTo>
                    <a:lnTo>
                      <a:pt x="526" y="66"/>
                    </a:lnTo>
                    <a:lnTo>
                      <a:pt x="526" y="64"/>
                    </a:lnTo>
                    <a:lnTo>
                      <a:pt x="526" y="64"/>
                    </a:lnTo>
                    <a:lnTo>
                      <a:pt x="526" y="64"/>
                    </a:lnTo>
                    <a:lnTo>
                      <a:pt x="526" y="64"/>
                    </a:lnTo>
                    <a:lnTo>
                      <a:pt x="526" y="64"/>
                    </a:lnTo>
                    <a:lnTo>
                      <a:pt x="521" y="62"/>
                    </a:lnTo>
                    <a:lnTo>
                      <a:pt x="519" y="59"/>
                    </a:lnTo>
                    <a:lnTo>
                      <a:pt x="519" y="59"/>
                    </a:lnTo>
                    <a:lnTo>
                      <a:pt x="519" y="59"/>
                    </a:lnTo>
                    <a:lnTo>
                      <a:pt x="519" y="57"/>
                    </a:lnTo>
                    <a:lnTo>
                      <a:pt x="519" y="48"/>
                    </a:lnTo>
                    <a:lnTo>
                      <a:pt x="521" y="46"/>
                    </a:lnTo>
                    <a:lnTo>
                      <a:pt x="521" y="46"/>
                    </a:lnTo>
                    <a:lnTo>
                      <a:pt x="521" y="46"/>
                    </a:lnTo>
                    <a:lnTo>
                      <a:pt x="526" y="44"/>
                    </a:lnTo>
                    <a:lnTo>
                      <a:pt x="526" y="44"/>
                    </a:lnTo>
                    <a:lnTo>
                      <a:pt x="526" y="44"/>
                    </a:lnTo>
                    <a:lnTo>
                      <a:pt x="526" y="42"/>
                    </a:lnTo>
                    <a:lnTo>
                      <a:pt x="528" y="42"/>
                    </a:lnTo>
                    <a:lnTo>
                      <a:pt x="528" y="42"/>
                    </a:lnTo>
                    <a:lnTo>
                      <a:pt x="528" y="42"/>
                    </a:lnTo>
                    <a:lnTo>
                      <a:pt x="528" y="39"/>
                    </a:lnTo>
                    <a:lnTo>
                      <a:pt x="528" y="39"/>
                    </a:lnTo>
                    <a:lnTo>
                      <a:pt x="526" y="39"/>
                    </a:lnTo>
                    <a:lnTo>
                      <a:pt x="526" y="37"/>
                    </a:lnTo>
                    <a:lnTo>
                      <a:pt x="517" y="33"/>
                    </a:lnTo>
                    <a:lnTo>
                      <a:pt x="514" y="31"/>
                    </a:lnTo>
                    <a:lnTo>
                      <a:pt x="514" y="28"/>
                    </a:lnTo>
                    <a:lnTo>
                      <a:pt x="510" y="33"/>
                    </a:lnTo>
                    <a:lnTo>
                      <a:pt x="506" y="33"/>
                    </a:lnTo>
                    <a:lnTo>
                      <a:pt x="499" y="33"/>
                    </a:lnTo>
                    <a:lnTo>
                      <a:pt x="499" y="33"/>
                    </a:lnTo>
                    <a:lnTo>
                      <a:pt x="499" y="33"/>
                    </a:lnTo>
                    <a:lnTo>
                      <a:pt x="497" y="35"/>
                    </a:lnTo>
                    <a:lnTo>
                      <a:pt x="492" y="35"/>
                    </a:lnTo>
                    <a:lnTo>
                      <a:pt x="488" y="37"/>
                    </a:lnTo>
                    <a:lnTo>
                      <a:pt x="486" y="37"/>
                    </a:lnTo>
                    <a:lnTo>
                      <a:pt x="486" y="37"/>
                    </a:lnTo>
                    <a:lnTo>
                      <a:pt x="483" y="39"/>
                    </a:lnTo>
                    <a:lnTo>
                      <a:pt x="477" y="46"/>
                    </a:lnTo>
                    <a:lnTo>
                      <a:pt x="475" y="48"/>
                    </a:lnTo>
                    <a:lnTo>
                      <a:pt x="475" y="48"/>
                    </a:lnTo>
                    <a:lnTo>
                      <a:pt x="472" y="48"/>
                    </a:lnTo>
                    <a:lnTo>
                      <a:pt x="470" y="51"/>
                    </a:lnTo>
                    <a:lnTo>
                      <a:pt x="468" y="51"/>
                    </a:lnTo>
                    <a:lnTo>
                      <a:pt x="463" y="51"/>
                    </a:lnTo>
                    <a:lnTo>
                      <a:pt x="461" y="51"/>
                    </a:lnTo>
                    <a:lnTo>
                      <a:pt x="461" y="48"/>
                    </a:lnTo>
                    <a:lnTo>
                      <a:pt x="459" y="48"/>
                    </a:lnTo>
                    <a:lnTo>
                      <a:pt x="455" y="51"/>
                    </a:lnTo>
                    <a:lnTo>
                      <a:pt x="452" y="51"/>
                    </a:lnTo>
                    <a:lnTo>
                      <a:pt x="439" y="57"/>
                    </a:lnTo>
                    <a:lnTo>
                      <a:pt x="437" y="59"/>
                    </a:lnTo>
                    <a:lnTo>
                      <a:pt x="437" y="59"/>
                    </a:lnTo>
                    <a:lnTo>
                      <a:pt x="437" y="59"/>
                    </a:lnTo>
                    <a:lnTo>
                      <a:pt x="435" y="59"/>
                    </a:lnTo>
                    <a:lnTo>
                      <a:pt x="435" y="59"/>
                    </a:lnTo>
                    <a:lnTo>
                      <a:pt x="435" y="59"/>
                    </a:lnTo>
                    <a:lnTo>
                      <a:pt x="428" y="62"/>
                    </a:lnTo>
                    <a:lnTo>
                      <a:pt x="428" y="62"/>
                    </a:lnTo>
                    <a:lnTo>
                      <a:pt x="426" y="64"/>
                    </a:lnTo>
                    <a:lnTo>
                      <a:pt x="421" y="64"/>
                    </a:lnTo>
                    <a:lnTo>
                      <a:pt x="421" y="64"/>
                    </a:lnTo>
                    <a:lnTo>
                      <a:pt x="421" y="64"/>
                    </a:lnTo>
                    <a:lnTo>
                      <a:pt x="421" y="64"/>
                    </a:lnTo>
                    <a:lnTo>
                      <a:pt x="421" y="64"/>
                    </a:lnTo>
                    <a:lnTo>
                      <a:pt x="421" y="64"/>
                    </a:lnTo>
                    <a:lnTo>
                      <a:pt x="419" y="66"/>
                    </a:lnTo>
                    <a:lnTo>
                      <a:pt x="419" y="66"/>
                    </a:lnTo>
                    <a:lnTo>
                      <a:pt x="419" y="66"/>
                    </a:lnTo>
                    <a:lnTo>
                      <a:pt x="419" y="66"/>
                    </a:lnTo>
                    <a:lnTo>
                      <a:pt x="419" y="66"/>
                    </a:lnTo>
                    <a:lnTo>
                      <a:pt x="419" y="66"/>
                    </a:lnTo>
                    <a:lnTo>
                      <a:pt x="417" y="64"/>
                    </a:lnTo>
                    <a:lnTo>
                      <a:pt x="417" y="64"/>
                    </a:lnTo>
                    <a:lnTo>
                      <a:pt x="417" y="64"/>
                    </a:lnTo>
                    <a:lnTo>
                      <a:pt x="417" y="64"/>
                    </a:lnTo>
                    <a:lnTo>
                      <a:pt x="417" y="64"/>
                    </a:lnTo>
                    <a:lnTo>
                      <a:pt x="417" y="62"/>
                    </a:lnTo>
                    <a:lnTo>
                      <a:pt x="415" y="59"/>
                    </a:lnTo>
                    <a:lnTo>
                      <a:pt x="415" y="59"/>
                    </a:lnTo>
                    <a:lnTo>
                      <a:pt x="415" y="59"/>
                    </a:lnTo>
                    <a:lnTo>
                      <a:pt x="415" y="59"/>
                    </a:lnTo>
                    <a:lnTo>
                      <a:pt x="415" y="57"/>
                    </a:lnTo>
                    <a:lnTo>
                      <a:pt x="415" y="57"/>
                    </a:lnTo>
                    <a:lnTo>
                      <a:pt x="415" y="57"/>
                    </a:lnTo>
                    <a:lnTo>
                      <a:pt x="413" y="55"/>
                    </a:lnTo>
                    <a:lnTo>
                      <a:pt x="413" y="55"/>
                    </a:lnTo>
                    <a:lnTo>
                      <a:pt x="410" y="53"/>
                    </a:lnTo>
                    <a:lnTo>
                      <a:pt x="410" y="53"/>
                    </a:lnTo>
                    <a:lnTo>
                      <a:pt x="410" y="53"/>
                    </a:lnTo>
                    <a:lnTo>
                      <a:pt x="410" y="53"/>
                    </a:lnTo>
                    <a:lnTo>
                      <a:pt x="410" y="53"/>
                    </a:lnTo>
                    <a:lnTo>
                      <a:pt x="410" y="53"/>
                    </a:lnTo>
                    <a:lnTo>
                      <a:pt x="408" y="53"/>
                    </a:lnTo>
                    <a:lnTo>
                      <a:pt x="406" y="55"/>
                    </a:lnTo>
                    <a:lnTo>
                      <a:pt x="406" y="55"/>
                    </a:lnTo>
                    <a:lnTo>
                      <a:pt x="406" y="55"/>
                    </a:lnTo>
                    <a:lnTo>
                      <a:pt x="406" y="57"/>
                    </a:lnTo>
                    <a:lnTo>
                      <a:pt x="406" y="57"/>
                    </a:lnTo>
                    <a:lnTo>
                      <a:pt x="406" y="57"/>
                    </a:lnTo>
                    <a:lnTo>
                      <a:pt x="406" y="59"/>
                    </a:lnTo>
                    <a:lnTo>
                      <a:pt x="410" y="68"/>
                    </a:lnTo>
                    <a:lnTo>
                      <a:pt x="410" y="68"/>
                    </a:lnTo>
                    <a:lnTo>
                      <a:pt x="410" y="70"/>
                    </a:lnTo>
                    <a:lnTo>
                      <a:pt x="410" y="70"/>
                    </a:lnTo>
                    <a:lnTo>
                      <a:pt x="410" y="70"/>
                    </a:lnTo>
                    <a:lnTo>
                      <a:pt x="408" y="70"/>
                    </a:lnTo>
                    <a:lnTo>
                      <a:pt x="395" y="66"/>
                    </a:lnTo>
                    <a:lnTo>
                      <a:pt x="393" y="64"/>
                    </a:lnTo>
                    <a:lnTo>
                      <a:pt x="390" y="64"/>
                    </a:lnTo>
                    <a:lnTo>
                      <a:pt x="390" y="62"/>
                    </a:lnTo>
                    <a:lnTo>
                      <a:pt x="388" y="62"/>
                    </a:lnTo>
                    <a:lnTo>
                      <a:pt x="388" y="62"/>
                    </a:lnTo>
                    <a:lnTo>
                      <a:pt x="388" y="64"/>
                    </a:lnTo>
                    <a:lnTo>
                      <a:pt x="386" y="64"/>
                    </a:lnTo>
                    <a:lnTo>
                      <a:pt x="386" y="64"/>
                    </a:lnTo>
                    <a:lnTo>
                      <a:pt x="384" y="64"/>
                    </a:lnTo>
                    <a:lnTo>
                      <a:pt x="381" y="62"/>
                    </a:lnTo>
                    <a:lnTo>
                      <a:pt x="379" y="59"/>
                    </a:lnTo>
                    <a:lnTo>
                      <a:pt x="377" y="59"/>
                    </a:lnTo>
                    <a:lnTo>
                      <a:pt x="375" y="57"/>
                    </a:lnTo>
                    <a:lnTo>
                      <a:pt x="375" y="57"/>
                    </a:lnTo>
                    <a:lnTo>
                      <a:pt x="373" y="57"/>
                    </a:lnTo>
                    <a:lnTo>
                      <a:pt x="373" y="57"/>
                    </a:lnTo>
                    <a:lnTo>
                      <a:pt x="373" y="57"/>
                    </a:lnTo>
                    <a:lnTo>
                      <a:pt x="373" y="55"/>
                    </a:lnTo>
                    <a:lnTo>
                      <a:pt x="375" y="51"/>
                    </a:lnTo>
                    <a:lnTo>
                      <a:pt x="375" y="51"/>
                    </a:lnTo>
                    <a:lnTo>
                      <a:pt x="375" y="51"/>
                    </a:lnTo>
                    <a:lnTo>
                      <a:pt x="375" y="51"/>
                    </a:lnTo>
                    <a:lnTo>
                      <a:pt x="375" y="51"/>
                    </a:lnTo>
                    <a:lnTo>
                      <a:pt x="375" y="48"/>
                    </a:lnTo>
                    <a:lnTo>
                      <a:pt x="373" y="48"/>
                    </a:lnTo>
                    <a:lnTo>
                      <a:pt x="370" y="51"/>
                    </a:lnTo>
                    <a:lnTo>
                      <a:pt x="368" y="51"/>
                    </a:lnTo>
                    <a:lnTo>
                      <a:pt x="362" y="57"/>
                    </a:lnTo>
                    <a:lnTo>
                      <a:pt x="359" y="57"/>
                    </a:lnTo>
                    <a:lnTo>
                      <a:pt x="357" y="59"/>
                    </a:lnTo>
                    <a:lnTo>
                      <a:pt x="357" y="59"/>
                    </a:lnTo>
                    <a:lnTo>
                      <a:pt x="355" y="59"/>
                    </a:lnTo>
                    <a:lnTo>
                      <a:pt x="350" y="59"/>
                    </a:lnTo>
                    <a:lnTo>
                      <a:pt x="346" y="59"/>
                    </a:lnTo>
                    <a:lnTo>
                      <a:pt x="344" y="57"/>
                    </a:lnTo>
                    <a:lnTo>
                      <a:pt x="342" y="55"/>
                    </a:lnTo>
                    <a:lnTo>
                      <a:pt x="342" y="55"/>
                    </a:lnTo>
                    <a:lnTo>
                      <a:pt x="339" y="55"/>
                    </a:lnTo>
                    <a:lnTo>
                      <a:pt x="337" y="55"/>
                    </a:lnTo>
                    <a:lnTo>
                      <a:pt x="337" y="57"/>
                    </a:lnTo>
                    <a:lnTo>
                      <a:pt x="337" y="57"/>
                    </a:lnTo>
                    <a:lnTo>
                      <a:pt x="337" y="57"/>
                    </a:lnTo>
                    <a:lnTo>
                      <a:pt x="337" y="57"/>
                    </a:lnTo>
                    <a:lnTo>
                      <a:pt x="335" y="59"/>
                    </a:lnTo>
                    <a:lnTo>
                      <a:pt x="335" y="64"/>
                    </a:lnTo>
                    <a:lnTo>
                      <a:pt x="335" y="68"/>
                    </a:lnTo>
                    <a:lnTo>
                      <a:pt x="335" y="68"/>
                    </a:lnTo>
                    <a:lnTo>
                      <a:pt x="335" y="70"/>
                    </a:lnTo>
                    <a:lnTo>
                      <a:pt x="335" y="70"/>
                    </a:lnTo>
                    <a:lnTo>
                      <a:pt x="333" y="70"/>
                    </a:lnTo>
                    <a:lnTo>
                      <a:pt x="333" y="70"/>
                    </a:lnTo>
                    <a:lnTo>
                      <a:pt x="331" y="73"/>
                    </a:lnTo>
                    <a:lnTo>
                      <a:pt x="331" y="73"/>
                    </a:lnTo>
                    <a:lnTo>
                      <a:pt x="331" y="73"/>
                    </a:lnTo>
                    <a:lnTo>
                      <a:pt x="328" y="73"/>
                    </a:lnTo>
                    <a:lnTo>
                      <a:pt x="328" y="73"/>
                    </a:lnTo>
                    <a:lnTo>
                      <a:pt x="328" y="70"/>
                    </a:lnTo>
                    <a:lnTo>
                      <a:pt x="328" y="70"/>
                    </a:lnTo>
                    <a:lnTo>
                      <a:pt x="328" y="68"/>
                    </a:lnTo>
                    <a:lnTo>
                      <a:pt x="328" y="68"/>
                    </a:lnTo>
                    <a:lnTo>
                      <a:pt x="328" y="66"/>
                    </a:lnTo>
                    <a:lnTo>
                      <a:pt x="328" y="66"/>
                    </a:lnTo>
                    <a:lnTo>
                      <a:pt x="328" y="59"/>
                    </a:lnTo>
                    <a:lnTo>
                      <a:pt x="328" y="51"/>
                    </a:lnTo>
                    <a:lnTo>
                      <a:pt x="328" y="51"/>
                    </a:lnTo>
                    <a:lnTo>
                      <a:pt x="326" y="46"/>
                    </a:lnTo>
                    <a:lnTo>
                      <a:pt x="326" y="46"/>
                    </a:lnTo>
                    <a:lnTo>
                      <a:pt x="326" y="46"/>
                    </a:lnTo>
                    <a:lnTo>
                      <a:pt x="326" y="44"/>
                    </a:lnTo>
                    <a:lnTo>
                      <a:pt x="326" y="44"/>
                    </a:lnTo>
                    <a:lnTo>
                      <a:pt x="326" y="42"/>
                    </a:lnTo>
                    <a:lnTo>
                      <a:pt x="326" y="39"/>
                    </a:lnTo>
                    <a:lnTo>
                      <a:pt x="326" y="39"/>
                    </a:lnTo>
                    <a:lnTo>
                      <a:pt x="326" y="37"/>
                    </a:lnTo>
                    <a:lnTo>
                      <a:pt x="324" y="35"/>
                    </a:lnTo>
                    <a:lnTo>
                      <a:pt x="324" y="33"/>
                    </a:lnTo>
                    <a:lnTo>
                      <a:pt x="322" y="33"/>
                    </a:lnTo>
                    <a:lnTo>
                      <a:pt x="317" y="28"/>
                    </a:lnTo>
                    <a:lnTo>
                      <a:pt x="311" y="26"/>
                    </a:lnTo>
                    <a:lnTo>
                      <a:pt x="311" y="26"/>
                    </a:lnTo>
                    <a:lnTo>
                      <a:pt x="311" y="24"/>
                    </a:lnTo>
                    <a:lnTo>
                      <a:pt x="311" y="24"/>
                    </a:lnTo>
                    <a:lnTo>
                      <a:pt x="311" y="24"/>
                    </a:lnTo>
                    <a:lnTo>
                      <a:pt x="311" y="24"/>
                    </a:lnTo>
                    <a:lnTo>
                      <a:pt x="311" y="22"/>
                    </a:lnTo>
                    <a:lnTo>
                      <a:pt x="311" y="20"/>
                    </a:lnTo>
                    <a:lnTo>
                      <a:pt x="311" y="20"/>
                    </a:lnTo>
                    <a:lnTo>
                      <a:pt x="311" y="20"/>
                    </a:lnTo>
                    <a:lnTo>
                      <a:pt x="311" y="17"/>
                    </a:lnTo>
                    <a:lnTo>
                      <a:pt x="311" y="17"/>
                    </a:lnTo>
                    <a:lnTo>
                      <a:pt x="311" y="20"/>
                    </a:lnTo>
                    <a:lnTo>
                      <a:pt x="306" y="20"/>
                    </a:lnTo>
                    <a:lnTo>
                      <a:pt x="302" y="24"/>
                    </a:lnTo>
                    <a:lnTo>
                      <a:pt x="291" y="44"/>
                    </a:lnTo>
                    <a:lnTo>
                      <a:pt x="284" y="55"/>
                    </a:lnTo>
                    <a:lnTo>
                      <a:pt x="284" y="57"/>
                    </a:lnTo>
                    <a:lnTo>
                      <a:pt x="284" y="57"/>
                    </a:lnTo>
                    <a:lnTo>
                      <a:pt x="284" y="62"/>
                    </a:lnTo>
                    <a:lnTo>
                      <a:pt x="284" y="62"/>
                    </a:lnTo>
                    <a:lnTo>
                      <a:pt x="284" y="62"/>
                    </a:lnTo>
                    <a:lnTo>
                      <a:pt x="284" y="62"/>
                    </a:lnTo>
                    <a:lnTo>
                      <a:pt x="284" y="64"/>
                    </a:lnTo>
                    <a:lnTo>
                      <a:pt x="282" y="64"/>
                    </a:lnTo>
                    <a:lnTo>
                      <a:pt x="280" y="64"/>
                    </a:lnTo>
                    <a:lnTo>
                      <a:pt x="273" y="59"/>
                    </a:lnTo>
                    <a:lnTo>
                      <a:pt x="271" y="59"/>
                    </a:lnTo>
                    <a:lnTo>
                      <a:pt x="262" y="57"/>
                    </a:lnTo>
                    <a:lnTo>
                      <a:pt x="244" y="51"/>
                    </a:lnTo>
                    <a:lnTo>
                      <a:pt x="240" y="46"/>
                    </a:lnTo>
                    <a:lnTo>
                      <a:pt x="240" y="46"/>
                    </a:lnTo>
                    <a:lnTo>
                      <a:pt x="240" y="46"/>
                    </a:lnTo>
                    <a:lnTo>
                      <a:pt x="237" y="46"/>
                    </a:lnTo>
                    <a:lnTo>
                      <a:pt x="233" y="46"/>
                    </a:lnTo>
                    <a:lnTo>
                      <a:pt x="220" y="39"/>
                    </a:lnTo>
                    <a:lnTo>
                      <a:pt x="220" y="37"/>
                    </a:lnTo>
                    <a:lnTo>
                      <a:pt x="218" y="37"/>
                    </a:lnTo>
                    <a:lnTo>
                      <a:pt x="218" y="37"/>
                    </a:lnTo>
                    <a:lnTo>
                      <a:pt x="218" y="28"/>
                    </a:lnTo>
                    <a:lnTo>
                      <a:pt x="218" y="28"/>
                    </a:lnTo>
                    <a:lnTo>
                      <a:pt x="218" y="26"/>
                    </a:lnTo>
                    <a:lnTo>
                      <a:pt x="220" y="26"/>
                    </a:lnTo>
                    <a:lnTo>
                      <a:pt x="222" y="20"/>
                    </a:lnTo>
                    <a:lnTo>
                      <a:pt x="224" y="20"/>
                    </a:lnTo>
                    <a:lnTo>
                      <a:pt x="224" y="17"/>
                    </a:lnTo>
                    <a:lnTo>
                      <a:pt x="224" y="15"/>
                    </a:lnTo>
                    <a:lnTo>
                      <a:pt x="222" y="13"/>
                    </a:lnTo>
                    <a:lnTo>
                      <a:pt x="222" y="11"/>
                    </a:lnTo>
                    <a:lnTo>
                      <a:pt x="224" y="11"/>
                    </a:lnTo>
                    <a:lnTo>
                      <a:pt x="224" y="11"/>
                    </a:lnTo>
                    <a:lnTo>
                      <a:pt x="224" y="8"/>
                    </a:lnTo>
                    <a:lnTo>
                      <a:pt x="229" y="6"/>
                    </a:lnTo>
                    <a:lnTo>
                      <a:pt x="229" y="4"/>
                    </a:lnTo>
                    <a:lnTo>
                      <a:pt x="229" y="4"/>
                    </a:lnTo>
                    <a:lnTo>
                      <a:pt x="229" y="2"/>
                    </a:lnTo>
                    <a:lnTo>
                      <a:pt x="229" y="2"/>
                    </a:lnTo>
                    <a:lnTo>
                      <a:pt x="229" y="2"/>
                    </a:lnTo>
                    <a:lnTo>
                      <a:pt x="229" y="0"/>
                    </a:lnTo>
                    <a:lnTo>
                      <a:pt x="226" y="0"/>
                    </a:lnTo>
                    <a:lnTo>
                      <a:pt x="220" y="4"/>
                    </a:lnTo>
                    <a:lnTo>
                      <a:pt x="220" y="4"/>
                    </a:lnTo>
                    <a:lnTo>
                      <a:pt x="218" y="6"/>
                    </a:lnTo>
                    <a:lnTo>
                      <a:pt x="215" y="6"/>
                    </a:lnTo>
                    <a:lnTo>
                      <a:pt x="215" y="6"/>
                    </a:lnTo>
                    <a:lnTo>
                      <a:pt x="215" y="6"/>
                    </a:lnTo>
                    <a:lnTo>
                      <a:pt x="215" y="8"/>
                    </a:lnTo>
                    <a:lnTo>
                      <a:pt x="215" y="8"/>
                    </a:lnTo>
                    <a:lnTo>
                      <a:pt x="215" y="8"/>
                    </a:lnTo>
                    <a:lnTo>
                      <a:pt x="213" y="8"/>
                    </a:lnTo>
                    <a:lnTo>
                      <a:pt x="213" y="8"/>
                    </a:lnTo>
                    <a:lnTo>
                      <a:pt x="213" y="8"/>
                    </a:lnTo>
                    <a:lnTo>
                      <a:pt x="213" y="8"/>
                    </a:lnTo>
                    <a:lnTo>
                      <a:pt x="213" y="11"/>
                    </a:lnTo>
                    <a:lnTo>
                      <a:pt x="211" y="11"/>
                    </a:lnTo>
                    <a:lnTo>
                      <a:pt x="211" y="11"/>
                    </a:lnTo>
                    <a:lnTo>
                      <a:pt x="211" y="13"/>
                    </a:lnTo>
                    <a:lnTo>
                      <a:pt x="211" y="13"/>
                    </a:lnTo>
                    <a:lnTo>
                      <a:pt x="209" y="15"/>
                    </a:lnTo>
                    <a:lnTo>
                      <a:pt x="209" y="17"/>
                    </a:lnTo>
                    <a:lnTo>
                      <a:pt x="209" y="17"/>
                    </a:lnTo>
                    <a:lnTo>
                      <a:pt x="209" y="17"/>
                    </a:lnTo>
                    <a:lnTo>
                      <a:pt x="206" y="20"/>
                    </a:lnTo>
                    <a:lnTo>
                      <a:pt x="206" y="20"/>
                    </a:lnTo>
                    <a:lnTo>
                      <a:pt x="206" y="22"/>
                    </a:lnTo>
                    <a:lnTo>
                      <a:pt x="206" y="22"/>
                    </a:lnTo>
                    <a:lnTo>
                      <a:pt x="204" y="22"/>
                    </a:lnTo>
                    <a:lnTo>
                      <a:pt x="204" y="24"/>
                    </a:lnTo>
                    <a:lnTo>
                      <a:pt x="204" y="24"/>
                    </a:lnTo>
                    <a:lnTo>
                      <a:pt x="204" y="24"/>
                    </a:lnTo>
                    <a:lnTo>
                      <a:pt x="204" y="26"/>
                    </a:lnTo>
                    <a:lnTo>
                      <a:pt x="204" y="26"/>
                    </a:lnTo>
                    <a:lnTo>
                      <a:pt x="204" y="28"/>
                    </a:lnTo>
                    <a:lnTo>
                      <a:pt x="204" y="31"/>
                    </a:lnTo>
                    <a:lnTo>
                      <a:pt x="202" y="33"/>
                    </a:lnTo>
                    <a:lnTo>
                      <a:pt x="202" y="33"/>
                    </a:lnTo>
                    <a:lnTo>
                      <a:pt x="202" y="35"/>
                    </a:lnTo>
                    <a:lnTo>
                      <a:pt x="202" y="35"/>
                    </a:lnTo>
                    <a:lnTo>
                      <a:pt x="202" y="42"/>
                    </a:lnTo>
                    <a:lnTo>
                      <a:pt x="202" y="42"/>
                    </a:lnTo>
                    <a:lnTo>
                      <a:pt x="200" y="42"/>
                    </a:lnTo>
                    <a:lnTo>
                      <a:pt x="200" y="44"/>
                    </a:lnTo>
                    <a:lnTo>
                      <a:pt x="200" y="44"/>
                    </a:lnTo>
                    <a:lnTo>
                      <a:pt x="198" y="44"/>
                    </a:lnTo>
                    <a:lnTo>
                      <a:pt x="198" y="46"/>
                    </a:lnTo>
                    <a:lnTo>
                      <a:pt x="198" y="46"/>
                    </a:lnTo>
                    <a:lnTo>
                      <a:pt x="198" y="46"/>
                    </a:lnTo>
                    <a:lnTo>
                      <a:pt x="198" y="46"/>
                    </a:lnTo>
                    <a:lnTo>
                      <a:pt x="198" y="46"/>
                    </a:lnTo>
                    <a:lnTo>
                      <a:pt x="198" y="46"/>
                    </a:lnTo>
                    <a:lnTo>
                      <a:pt x="198" y="48"/>
                    </a:lnTo>
                    <a:lnTo>
                      <a:pt x="198" y="48"/>
                    </a:lnTo>
                    <a:lnTo>
                      <a:pt x="198" y="48"/>
                    </a:lnTo>
                    <a:lnTo>
                      <a:pt x="198" y="48"/>
                    </a:lnTo>
                    <a:lnTo>
                      <a:pt x="198" y="48"/>
                    </a:lnTo>
                    <a:lnTo>
                      <a:pt x="195" y="48"/>
                    </a:lnTo>
                    <a:lnTo>
                      <a:pt x="195" y="48"/>
                    </a:lnTo>
                    <a:lnTo>
                      <a:pt x="195" y="51"/>
                    </a:lnTo>
                    <a:lnTo>
                      <a:pt x="195" y="51"/>
                    </a:lnTo>
                    <a:lnTo>
                      <a:pt x="195" y="51"/>
                    </a:lnTo>
                    <a:lnTo>
                      <a:pt x="195" y="51"/>
                    </a:lnTo>
                    <a:lnTo>
                      <a:pt x="195" y="53"/>
                    </a:lnTo>
                    <a:lnTo>
                      <a:pt x="195" y="53"/>
                    </a:lnTo>
                    <a:lnTo>
                      <a:pt x="195" y="53"/>
                    </a:lnTo>
                    <a:lnTo>
                      <a:pt x="195" y="57"/>
                    </a:lnTo>
                    <a:lnTo>
                      <a:pt x="195" y="57"/>
                    </a:lnTo>
                    <a:lnTo>
                      <a:pt x="195" y="59"/>
                    </a:lnTo>
                    <a:lnTo>
                      <a:pt x="195" y="59"/>
                    </a:lnTo>
                    <a:lnTo>
                      <a:pt x="195" y="62"/>
                    </a:lnTo>
                    <a:lnTo>
                      <a:pt x="195" y="62"/>
                    </a:lnTo>
                    <a:lnTo>
                      <a:pt x="195" y="62"/>
                    </a:lnTo>
                    <a:lnTo>
                      <a:pt x="195" y="62"/>
                    </a:lnTo>
                    <a:lnTo>
                      <a:pt x="195" y="64"/>
                    </a:lnTo>
                    <a:lnTo>
                      <a:pt x="193" y="66"/>
                    </a:lnTo>
                    <a:lnTo>
                      <a:pt x="193" y="68"/>
                    </a:lnTo>
                    <a:lnTo>
                      <a:pt x="191" y="70"/>
                    </a:lnTo>
                    <a:lnTo>
                      <a:pt x="191" y="70"/>
                    </a:lnTo>
                    <a:lnTo>
                      <a:pt x="189" y="73"/>
                    </a:lnTo>
                    <a:lnTo>
                      <a:pt x="189" y="73"/>
                    </a:lnTo>
                    <a:lnTo>
                      <a:pt x="189" y="73"/>
                    </a:lnTo>
                    <a:lnTo>
                      <a:pt x="189" y="77"/>
                    </a:lnTo>
                    <a:lnTo>
                      <a:pt x="189" y="77"/>
                    </a:lnTo>
                    <a:lnTo>
                      <a:pt x="189" y="77"/>
                    </a:lnTo>
                    <a:lnTo>
                      <a:pt x="189" y="77"/>
                    </a:lnTo>
                    <a:lnTo>
                      <a:pt x="187" y="79"/>
                    </a:lnTo>
                    <a:lnTo>
                      <a:pt x="187" y="79"/>
                    </a:lnTo>
                    <a:lnTo>
                      <a:pt x="187" y="79"/>
                    </a:lnTo>
                    <a:lnTo>
                      <a:pt x="187" y="79"/>
                    </a:lnTo>
                    <a:lnTo>
                      <a:pt x="187" y="82"/>
                    </a:lnTo>
                    <a:lnTo>
                      <a:pt x="184" y="82"/>
                    </a:lnTo>
                    <a:lnTo>
                      <a:pt x="184" y="82"/>
                    </a:lnTo>
                    <a:lnTo>
                      <a:pt x="184" y="82"/>
                    </a:lnTo>
                    <a:lnTo>
                      <a:pt x="184" y="82"/>
                    </a:lnTo>
                    <a:lnTo>
                      <a:pt x="184" y="84"/>
                    </a:lnTo>
                    <a:lnTo>
                      <a:pt x="182" y="84"/>
                    </a:lnTo>
                    <a:lnTo>
                      <a:pt x="182" y="84"/>
                    </a:lnTo>
                    <a:lnTo>
                      <a:pt x="182" y="90"/>
                    </a:lnTo>
                    <a:lnTo>
                      <a:pt x="180" y="95"/>
                    </a:lnTo>
                    <a:lnTo>
                      <a:pt x="180" y="95"/>
                    </a:lnTo>
                    <a:lnTo>
                      <a:pt x="180" y="95"/>
                    </a:lnTo>
                    <a:lnTo>
                      <a:pt x="180" y="95"/>
                    </a:lnTo>
                    <a:lnTo>
                      <a:pt x="178" y="95"/>
                    </a:lnTo>
                    <a:lnTo>
                      <a:pt x="178" y="97"/>
                    </a:lnTo>
                    <a:lnTo>
                      <a:pt x="178" y="97"/>
                    </a:lnTo>
                    <a:lnTo>
                      <a:pt x="178" y="97"/>
                    </a:lnTo>
                    <a:lnTo>
                      <a:pt x="175" y="97"/>
                    </a:lnTo>
                    <a:lnTo>
                      <a:pt x="175" y="97"/>
                    </a:lnTo>
                    <a:lnTo>
                      <a:pt x="175" y="97"/>
                    </a:lnTo>
                    <a:lnTo>
                      <a:pt x="173" y="97"/>
                    </a:lnTo>
                    <a:lnTo>
                      <a:pt x="173" y="99"/>
                    </a:lnTo>
                    <a:lnTo>
                      <a:pt x="175" y="99"/>
                    </a:lnTo>
                    <a:lnTo>
                      <a:pt x="175" y="99"/>
                    </a:lnTo>
                    <a:lnTo>
                      <a:pt x="175" y="102"/>
                    </a:lnTo>
                    <a:lnTo>
                      <a:pt x="175" y="102"/>
                    </a:lnTo>
                    <a:lnTo>
                      <a:pt x="175" y="106"/>
                    </a:lnTo>
                    <a:lnTo>
                      <a:pt x="175" y="106"/>
                    </a:lnTo>
                    <a:lnTo>
                      <a:pt x="175" y="108"/>
                    </a:lnTo>
                    <a:lnTo>
                      <a:pt x="175" y="108"/>
                    </a:lnTo>
                    <a:lnTo>
                      <a:pt x="175" y="110"/>
                    </a:lnTo>
                    <a:lnTo>
                      <a:pt x="175" y="110"/>
                    </a:lnTo>
                    <a:lnTo>
                      <a:pt x="175" y="113"/>
                    </a:lnTo>
                    <a:lnTo>
                      <a:pt x="175" y="117"/>
                    </a:lnTo>
                    <a:lnTo>
                      <a:pt x="175" y="117"/>
                    </a:lnTo>
                    <a:lnTo>
                      <a:pt x="175" y="117"/>
                    </a:lnTo>
                    <a:lnTo>
                      <a:pt x="175" y="119"/>
                    </a:lnTo>
                    <a:lnTo>
                      <a:pt x="175" y="119"/>
                    </a:lnTo>
                    <a:lnTo>
                      <a:pt x="175" y="119"/>
                    </a:lnTo>
                    <a:lnTo>
                      <a:pt x="175" y="121"/>
                    </a:lnTo>
                    <a:lnTo>
                      <a:pt x="175" y="121"/>
                    </a:lnTo>
                    <a:lnTo>
                      <a:pt x="175" y="124"/>
                    </a:lnTo>
                    <a:lnTo>
                      <a:pt x="175" y="124"/>
                    </a:lnTo>
                    <a:lnTo>
                      <a:pt x="175" y="124"/>
                    </a:lnTo>
                    <a:lnTo>
                      <a:pt x="175" y="124"/>
                    </a:lnTo>
                    <a:lnTo>
                      <a:pt x="175" y="126"/>
                    </a:lnTo>
                    <a:lnTo>
                      <a:pt x="175" y="126"/>
                    </a:lnTo>
                    <a:lnTo>
                      <a:pt x="175" y="126"/>
                    </a:lnTo>
                    <a:lnTo>
                      <a:pt x="175" y="126"/>
                    </a:lnTo>
                    <a:lnTo>
                      <a:pt x="175" y="126"/>
                    </a:lnTo>
                    <a:lnTo>
                      <a:pt x="175" y="128"/>
                    </a:lnTo>
                    <a:lnTo>
                      <a:pt x="173" y="128"/>
                    </a:lnTo>
                    <a:lnTo>
                      <a:pt x="171" y="128"/>
                    </a:lnTo>
                    <a:lnTo>
                      <a:pt x="171" y="128"/>
                    </a:lnTo>
                    <a:lnTo>
                      <a:pt x="171" y="128"/>
                    </a:lnTo>
                    <a:lnTo>
                      <a:pt x="171" y="128"/>
                    </a:lnTo>
                    <a:lnTo>
                      <a:pt x="171" y="128"/>
                    </a:lnTo>
                    <a:lnTo>
                      <a:pt x="171" y="128"/>
                    </a:lnTo>
                    <a:lnTo>
                      <a:pt x="171" y="130"/>
                    </a:lnTo>
                    <a:lnTo>
                      <a:pt x="171" y="130"/>
                    </a:lnTo>
                    <a:lnTo>
                      <a:pt x="171" y="130"/>
                    </a:lnTo>
                    <a:lnTo>
                      <a:pt x="171" y="130"/>
                    </a:lnTo>
                    <a:lnTo>
                      <a:pt x="171" y="133"/>
                    </a:lnTo>
                    <a:lnTo>
                      <a:pt x="167" y="137"/>
                    </a:lnTo>
                    <a:lnTo>
                      <a:pt x="167" y="141"/>
                    </a:lnTo>
                    <a:lnTo>
                      <a:pt x="167" y="141"/>
                    </a:lnTo>
                    <a:lnTo>
                      <a:pt x="167" y="141"/>
                    </a:lnTo>
                    <a:lnTo>
                      <a:pt x="167" y="144"/>
                    </a:lnTo>
                    <a:lnTo>
                      <a:pt x="167" y="144"/>
                    </a:lnTo>
                    <a:lnTo>
                      <a:pt x="167" y="144"/>
                    </a:lnTo>
                    <a:lnTo>
                      <a:pt x="167" y="146"/>
                    </a:lnTo>
                    <a:lnTo>
                      <a:pt x="164" y="148"/>
                    </a:lnTo>
                    <a:lnTo>
                      <a:pt x="164" y="148"/>
                    </a:lnTo>
                    <a:lnTo>
                      <a:pt x="164" y="150"/>
                    </a:lnTo>
                    <a:lnTo>
                      <a:pt x="164" y="150"/>
                    </a:lnTo>
                    <a:lnTo>
                      <a:pt x="164" y="150"/>
                    </a:lnTo>
                    <a:lnTo>
                      <a:pt x="164" y="150"/>
                    </a:lnTo>
                    <a:lnTo>
                      <a:pt x="164" y="152"/>
                    </a:lnTo>
                    <a:lnTo>
                      <a:pt x="167" y="152"/>
                    </a:lnTo>
                    <a:lnTo>
                      <a:pt x="167" y="152"/>
                    </a:lnTo>
                    <a:lnTo>
                      <a:pt x="167" y="157"/>
                    </a:lnTo>
                    <a:lnTo>
                      <a:pt x="167" y="157"/>
                    </a:lnTo>
                    <a:lnTo>
                      <a:pt x="167" y="159"/>
                    </a:lnTo>
                    <a:lnTo>
                      <a:pt x="167" y="159"/>
                    </a:lnTo>
                    <a:lnTo>
                      <a:pt x="167" y="161"/>
                    </a:lnTo>
                    <a:lnTo>
                      <a:pt x="164" y="161"/>
                    </a:lnTo>
                    <a:lnTo>
                      <a:pt x="167" y="161"/>
                    </a:lnTo>
                    <a:lnTo>
                      <a:pt x="164" y="161"/>
                    </a:lnTo>
                    <a:lnTo>
                      <a:pt x="164" y="164"/>
                    </a:lnTo>
                    <a:lnTo>
                      <a:pt x="164" y="164"/>
                    </a:lnTo>
                    <a:lnTo>
                      <a:pt x="164" y="166"/>
                    </a:lnTo>
                    <a:lnTo>
                      <a:pt x="164" y="166"/>
                    </a:lnTo>
                    <a:lnTo>
                      <a:pt x="164" y="166"/>
                    </a:lnTo>
                    <a:lnTo>
                      <a:pt x="162" y="168"/>
                    </a:lnTo>
                    <a:lnTo>
                      <a:pt x="162" y="168"/>
                    </a:lnTo>
                    <a:lnTo>
                      <a:pt x="162" y="170"/>
                    </a:lnTo>
                    <a:lnTo>
                      <a:pt x="160" y="175"/>
                    </a:lnTo>
                    <a:lnTo>
                      <a:pt x="160" y="175"/>
                    </a:lnTo>
                    <a:lnTo>
                      <a:pt x="160" y="179"/>
                    </a:lnTo>
                    <a:lnTo>
                      <a:pt x="160" y="179"/>
                    </a:lnTo>
                    <a:lnTo>
                      <a:pt x="158" y="181"/>
                    </a:lnTo>
                    <a:lnTo>
                      <a:pt x="158" y="181"/>
                    </a:lnTo>
                    <a:lnTo>
                      <a:pt x="158" y="186"/>
                    </a:lnTo>
                    <a:lnTo>
                      <a:pt x="158" y="186"/>
                    </a:lnTo>
                    <a:lnTo>
                      <a:pt x="155" y="188"/>
                    </a:lnTo>
                    <a:lnTo>
                      <a:pt x="153" y="188"/>
                    </a:lnTo>
                    <a:lnTo>
                      <a:pt x="153" y="188"/>
                    </a:lnTo>
                    <a:lnTo>
                      <a:pt x="153" y="190"/>
                    </a:lnTo>
                    <a:lnTo>
                      <a:pt x="153" y="190"/>
                    </a:lnTo>
                    <a:lnTo>
                      <a:pt x="153" y="190"/>
                    </a:lnTo>
                    <a:lnTo>
                      <a:pt x="153" y="192"/>
                    </a:lnTo>
                    <a:lnTo>
                      <a:pt x="151" y="192"/>
                    </a:lnTo>
                    <a:lnTo>
                      <a:pt x="149" y="195"/>
                    </a:lnTo>
                    <a:lnTo>
                      <a:pt x="147" y="195"/>
                    </a:lnTo>
                    <a:lnTo>
                      <a:pt x="147" y="197"/>
                    </a:lnTo>
                    <a:lnTo>
                      <a:pt x="144" y="197"/>
                    </a:lnTo>
                    <a:lnTo>
                      <a:pt x="142" y="195"/>
                    </a:lnTo>
                    <a:lnTo>
                      <a:pt x="142" y="195"/>
                    </a:lnTo>
                    <a:lnTo>
                      <a:pt x="142" y="192"/>
                    </a:lnTo>
                    <a:lnTo>
                      <a:pt x="140" y="192"/>
                    </a:lnTo>
                    <a:lnTo>
                      <a:pt x="138" y="192"/>
                    </a:lnTo>
                    <a:lnTo>
                      <a:pt x="138" y="195"/>
                    </a:lnTo>
                    <a:lnTo>
                      <a:pt x="136" y="195"/>
                    </a:lnTo>
                    <a:lnTo>
                      <a:pt x="133" y="195"/>
                    </a:lnTo>
                    <a:lnTo>
                      <a:pt x="133" y="195"/>
                    </a:lnTo>
                    <a:lnTo>
                      <a:pt x="131" y="197"/>
                    </a:lnTo>
                    <a:lnTo>
                      <a:pt x="129" y="199"/>
                    </a:lnTo>
                    <a:lnTo>
                      <a:pt x="127" y="199"/>
                    </a:lnTo>
                    <a:lnTo>
                      <a:pt x="124" y="201"/>
                    </a:lnTo>
                    <a:lnTo>
                      <a:pt x="122" y="206"/>
                    </a:lnTo>
                    <a:lnTo>
                      <a:pt x="122" y="206"/>
                    </a:lnTo>
                    <a:lnTo>
                      <a:pt x="120" y="206"/>
                    </a:lnTo>
                    <a:lnTo>
                      <a:pt x="118" y="208"/>
                    </a:lnTo>
                    <a:lnTo>
                      <a:pt x="118" y="208"/>
                    </a:lnTo>
                    <a:lnTo>
                      <a:pt x="118" y="210"/>
                    </a:lnTo>
                    <a:lnTo>
                      <a:pt x="116" y="210"/>
                    </a:lnTo>
                    <a:lnTo>
                      <a:pt x="116" y="212"/>
                    </a:lnTo>
                    <a:lnTo>
                      <a:pt x="118" y="212"/>
                    </a:lnTo>
                    <a:lnTo>
                      <a:pt x="118" y="215"/>
                    </a:lnTo>
                    <a:lnTo>
                      <a:pt x="116" y="215"/>
                    </a:lnTo>
                    <a:lnTo>
                      <a:pt x="116" y="217"/>
                    </a:lnTo>
                    <a:lnTo>
                      <a:pt x="116" y="217"/>
                    </a:lnTo>
                    <a:lnTo>
                      <a:pt x="116" y="217"/>
                    </a:lnTo>
                    <a:lnTo>
                      <a:pt x="113" y="219"/>
                    </a:lnTo>
                    <a:lnTo>
                      <a:pt x="113" y="219"/>
                    </a:lnTo>
                    <a:lnTo>
                      <a:pt x="113" y="219"/>
                    </a:lnTo>
                    <a:lnTo>
                      <a:pt x="116" y="221"/>
                    </a:lnTo>
                    <a:lnTo>
                      <a:pt x="116" y="223"/>
                    </a:lnTo>
                    <a:lnTo>
                      <a:pt x="116" y="223"/>
                    </a:lnTo>
                    <a:lnTo>
                      <a:pt x="113" y="226"/>
                    </a:lnTo>
                    <a:lnTo>
                      <a:pt x="113" y="226"/>
                    </a:lnTo>
                    <a:lnTo>
                      <a:pt x="113" y="230"/>
                    </a:lnTo>
                    <a:lnTo>
                      <a:pt x="111" y="230"/>
                    </a:lnTo>
                    <a:lnTo>
                      <a:pt x="111" y="232"/>
                    </a:lnTo>
                    <a:lnTo>
                      <a:pt x="109" y="234"/>
                    </a:lnTo>
                    <a:lnTo>
                      <a:pt x="109" y="234"/>
                    </a:lnTo>
                    <a:lnTo>
                      <a:pt x="107" y="234"/>
                    </a:lnTo>
                    <a:lnTo>
                      <a:pt x="107" y="234"/>
                    </a:lnTo>
                    <a:lnTo>
                      <a:pt x="107" y="237"/>
                    </a:lnTo>
                    <a:lnTo>
                      <a:pt x="107" y="239"/>
                    </a:lnTo>
                    <a:lnTo>
                      <a:pt x="107" y="241"/>
                    </a:lnTo>
                    <a:lnTo>
                      <a:pt x="107" y="243"/>
                    </a:lnTo>
                    <a:lnTo>
                      <a:pt x="107" y="243"/>
                    </a:lnTo>
                    <a:lnTo>
                      <a:pt x="105" y="250"/>
                    </a:lnTo>
                    <a:lnTo>
                      <a:pt x="100" y="252"/>
                    </a:lnTo>
                    <a:lnTo>
                      <a:pt x="100" y="254"/>
                    </a:lnTo>
                    <a:lnTo>
                      <a:pt x="100" y="257"/>
                    </a:lnTo>
                    <a:lnTo>
                      <a:pt x="98" y="257"/>
                    </a:lnTo>
                    <a:lnTo>
                      <a:pt x="98" y="257"/>
                    </a:lnTo>
                    <a:lnTo>
                      <a:pt x="96" y="257"/>
                    </a:lnTo>
                    <a:lnTo>
                      <a:pt x="96" y="254"/>
                    </a:lnTo>
                    <a:lnTo>
                      <a:pt x="93" y="254"/>
                    </a:lnTo>
                    <a:lnTo>
                      <a:pt x="93" y="254"/>
                    </a:lnTo>
                    <a:lnTo>
                      <a:pt x="93" y="257"/>
                    </a:lnTo>
                    <a:lnTo>
                      <a:pt x="93" y="257"/>
                    </a:lnTo>
                    <a:lnTo>
                      <a:pt x="93" y="257"/>
                    </a:lnTo>
                    <a:lnTo>
                      <a:pt x="91" y="259"/>
                    </a:lnTo>
                    <a:lnTo>
                      <a:pt x="89" y="261"/>
                    </a:lnTo>
                    <a:lnTo>
                      <a:pt x="87" y="261"/>
                    </a:lnTo>
                    <a:lnTo>
                      <a:pt x="80" y="261"/>
                    </a:lnTo>
                    <a:lnTo>
                      <a:pt x="76" y="261"/>
                    </a:lnTo>
                    <a:lnTo>
                      <a:pt x="74" y="263"/>
                    </a:lnTo>
                    <a:lnTo>
                      <a:pt x="74" y="263"/>
                    </a:lnTo>
                    <a:lnTo>
                      <a:pt x="74" y="263"/>
                    </a:lnTo>
                    <a:lnTo>
                      <a:pt x="74" y="263"/>
                    </a:lnTo>
                    <a:lnTo>
                      <a:pt x="71" y="266"/>
                    </a:lnTo>
                    <a:lnTo>
                      <a:pt x="69" y="270"/>
                    </a:lnTo>
                    <a:lnTo>
                      <a:pt x="67" y="274"/>
                    </a:lnTo>
                    <a:lnTo>
                      <a:pt x="67" y="274"/>
                    </a:lnTo>
                    <a:lnTo>
                      <a:pt x="67" y="274"/>
                    </a:lnTo>
                    <a:lnTo>
                      <a:pt x="65" y="274"/>
                    </a:lnTo>
                    <a:lnTo>
                      <a:pt x="65" y="274"/>
                    </a:lnTo>
                    <a:lnTo>
                      <a:pt x="62" y="277"/>
                    </a:lnTo>
                    <a:lnTo>
                      <a:pt x="60" y="277"/>
                    </a:lnTo>
                    <a:lnTo>
                      <a:pt x="58" y="277"/>
                    </a:lnTo>
                    <a:lnTo>
                      <a:pt x="58" y="279"/>
                    </a:lnTo>
                    <a:lnTo>
                      <a:pt x="58" y="279"/>
                    </a:lnTo>
                    <a:lnTo>
                      <a:pt x="54" y="281"/>
                    </a:lnTo>
                    <a:lnTo>
                      <a:pt x="54" y="281"/>
                    </a:lnTo>
                    <a:lnTo>
                      <a:pt x="51" y="281"/>
                    </a:lnTo>
                    <a:lnTo>
                      <a:pt x="51" y="283"/>
                    </a:lnTo>
                    <a:lnTo>
                      <a:pt x="51" y="283"/>
                    </a:lnTo>
                    <a:lnTo>
                      <a:pt x="51" y="288"/>
                    </a:lnTo>
                    <a:lnTo>
                      <a:pt x="51" y="288"/>
                    </a:lnTo>
                    <a:lnTo>
                      <a:pt x="51" y="288"/>
                    </a:lnTo>
                    <a:lnTo>
                      <a:pt x="51" y="288"/>
                    </a:lnTo>
                    <a:lnTo>
                      <a:pt x="51" y="288"/>
                    </a:lnTo>
                    <a:lnTo>
                      <a:pt x="51" y="290"/>
                    </a:lnTo>
                    <a:lnTo>
                      <a:pt x="49" y="290"/>
                    </a:lnTo>
                    <a:lnTo>
                      <a:pt x="45" y="290"/>
                    </a:lnTo>
                    <a:lnTo>
                      <a:pt x="45" y="292"/>
                    </a:lnTo>
                    <a:lnTo>
                      <a:pt x="42" y="292"/>
                    </a:lnTo>
                    <a:lnTo>
                      <a:pt x="42" y="292"/>
                    </a:lnTo>
                    <a:lnTo>
                      <a:pt x="42" y="294"/>
                    </a:lnTo>
                    <a:lnTo>
                      <a:pt x="40" y="294"/>
                    </a:lnTo>
                    <a:lnTo>
                      <a:pt x="40" y="297"/>
                    </a:lnTo>
                    <a:lnTo>
                      <a:pt x="40" y="299"/>
                    </a:lnTo>
                    <a:lnTo>
                      <a:pt x="40" y="299"/>
                    </a:lnTo>
                    <a:lnTo>
                      <a:pt x="42" y="299"/>
                    </a:lnTo>
                    <a:lnTo>
                      <a:pt x="42" y="301"/>
                    </a:lnTo>
                    <a:lnTo>
                      <a:pt x="42" y="301"/>
                    </a:lnTo>
                    <a:lnTo>
                      <a:pt x="42" y="301"/>
                    </a:lnTo>
                    <a:lnTo>
                      <a:pt x="42" y="301"/>
                    </a:lnTo>
                    <a:lnTo>
                      <a:pt x="45" y="301"/>
                    </a:lnTo>
                    <a:lnTo>
                      <a:pt x="45" y="301"/>
                    </a:lnTo>
                    <a:lnTo>
                      <a:pt x="45" y="303"/>
                    </a:lnTo>
                    <a:lnTo>
                      <a:pt x="47" y="303"/>
                    </a:lnTo>
                    <a:lnTo>
                      <a:pt x="45" y="305"/>
                    </a:lnTo>
                    <a:lnTo>
                      <a:pt x="45" y="310"/>
                    </a:lnTo>
                    <a:lnTo>
                      <a:pt x="45" y="310"/>
                    </a:lnTo>
                    <a:lnTo>
                      <a:pt x="45" y="312"/>
                    </a:lnTo>
                    <a:lnTo>
                      <a:pt x="42" y="312"/>
                    </a:lnTo>
                    <a:lnTo>
                      <a:pt x="40" y="314"/>
                    </a:lnTo>
                    <a:lnTo>
                      <a:pt x="40" y="314"/>
                    </a:lnTo>
                    <a:lnTo>
                      <a:pt x="40" y="316"/>
                    </a:lnTo>
                    <a:lnTo>
                      <a:pt x="40" y="319"/>
                    </a:lnTo>
                    <a:lnTo>
                      <a:pt x="38" y="321"/>
                    </a:lnTo>
                    <a:lnTo>
                      <a:pt x="38" y="321"/>
                    </a:lnTo>
                    <a:lnTo>
                      <a:pt x="34" y="323"/>
                    </a:lnTo>
                    <a:lnTo>
                      <a:pt x="31" y="328"/>
                    </a:lnTo>
                    <a:lnTo>
                      <a:pt x="29" y="328"/>
                    </a:lnTo>
                    <a:lnTo>
                      <a:pt x="29" y="330"/>
                    </a:lnTo>
                    <a:lnTo>
                      <a:pt x="29" y="330"/>
                    </a:lnTo>
                    <a:lnTo>
                      <a:pt x="25" y="330"/>
                    </a:lnTo>
                    <a:lnTo>
                      <a:pt x="20" y="332"/>
                    </a:lnTo>
                    <a:lnTo>
                      <a:pt x="18" y="334"/>
                    </a:lnTo>
                    <a:lnTo>
                      <a:pt x="16" y="336"/>
                    </a:lnTo>
                    <a:lnTo>
                      <a:pt x="16" y="339"/>
                    </a:lnTo>
                    <a:lnTo>
                      <a:pt x="16" y="343"/>
                    </a:lnTo>
                    <a:lnTo>
                      <a:pt x="16" y="345"/>
                    </a:lnTo>
                    <a:lnTo>
                      <a:pt x="14" y="345"/>
                    </a:lnTo>
                    <a:lnTo>
                      <a:pt x="16" y="345"/>
                    </a:lnTo>
                    <a:lnTo>
                      <a:pt x="16" y="347"/>
                    </a:lnTo>
                    <a:lnTo>
                      <a:pt x="16" y="347"/>
                    </a:lnTo>
                    <a:lnTo>
                      <a:pt x="16" y="350"/>
                    </a:lnTo>
                    <a:lnTo>
                      <a:pt x="14" y="352"/>
                    </a:lnTo>
                    <a:lnTo>
                      <a:pt x="14" y="352"/>
                    </a:lnTo>
                    <a:lnTo>
                      <a:pt x="11" y="352"/>
                    </a:lnTo>
                    <a:lnTo>
                      <a:pt x="11" y="354"/>
                    </a:lnTo>
                    <a:lnTo>
                      <a:pt x="9" y="356"/>
                    </a:lnTo>
                    <a:lnTo>
                      <a:pt x="7" y="359"/>
                    </a:lnTo>
                    <a:lnTo>
                      <a:pt x="7" y="359"/>
                    </a:lnTo>
                    <a:lnTo>
                      <a:pt x="7" y="361"/>
                    </a:lnTo>
                    <a:lnTo>
                      <a:pt x="7" y="363"/>
                    </a:lnTo>
                    <a:lnTo>
                      <a:pt x="7" y="363"/>
                    </a:lnTo>
                    <a:lnTo>
                      <a:pt x="5" y="365"/>
                    </a:lnTo>
                    <a:lnTo>
                      <a:pt x="3" y="365"/>
                    </a:lnTo>
                    <a:lnTo>
                      <a:pt x="3" y="367"/>
                    </a:lnTo>
                    <a:lnTo>
                      <a:pt x="3" y="367"/>
                    </a:lnTo>
                    <a:lnTo>
                      <a:pt x="3" y="372"/>
                    </a:lnTo>
                    <a:lnTo>
                      <a:pt x="3" y="372"/>
                    </a:lnTo>
                    <a:lnTo>
                      <a:pt x="3" y="374"/>
                    </a:lnTo>
                    <a:lnTo>
                      <a:pt x="5" y="374"/>
                    </a:lnTo>
                    <a:lnTo>
                      <a:pt x="3" y="374"/>
                    </a:lnTo>
                    <a:lnTo>
                      <a:pt x="3" y="376"/>
                    </a:lnTo>
                    <a:lnTo>
                      <a:pt x="3" y="376"/>
                    </a:lnTo>
                    <a:lnTo>
                      <a:pt x="3" y="379"/>
                    </a:lnTo>
                    <a:lnTo>
                      <a:pt x="0" y="381"/>
                    </a:lnTo>
                    <a:lnTo>
                      <a:pt x="0" y="383"/>
                    </a:lnTo>
                    <a:lnTo>
                      <a:pt x="0" y="385"/>
                    </a:lnTo>
                    <a:lnTo>
                      <a:pt x="0" y="385"/>
                    </a:lnTo>
                    <a:lnTo>
                      <a:pt x="0" y="390"/>
                    </a:lnTo>
                    <a:lnTo>
                      <a:pt x="0" y="392"/>
                    </a:lnTo>
                    <a:lnTo>
                      <a:pt x="0" y="394"/>
                    </a:lnTo>
                    <a:lnTo>
                      <a:pt x="0" y="396"/>
                    </a:lnTo>
                    <a:lnTo>
                      <a:pt x="5" y="403"/>
                    </a:lnTo>
                    <a:lnTo>
                      <a:pt x="7" y="405"/>
                    </a:lnTo>
                    <a:lnTo>
                      <a:pt x="7" y="407"/>
                    </a:lnTo>
                    <a:lnTo>
                      <a:pt x="7" y="407"/>
                    </a:lnTo>
                    <a:lnTo>
                      <a:pt x="7" y="410"/>
                    </a:lnTo>
                    <a:lnTo>
                      <a:pt x="9" y="414"/>
                    </a:lnTo>
                    <a:lnTo>
                      <a:pt x="11" y="421"/>
                    </a:lnTo>
                    <a:lnTo>
                      <a:pt x="14" y="425"/>
                    </a:lnTo>
                    <a:lnTo>
                      <a:pt x="14" y="427"/>
                    </a:lnTo>
                    <a:lnTo>
                      <a:pt x="14" y="427"/>
                    </a:lnTo>
                    <a:lnTo>
                      <a:pt x="14" y="429"/>
                    </a:lnTo>
                    <a:lnTo>
                      <a:pt x="14" y="445"/>
                    </a:lnTo>
                    <a:lnTo>
                      <a:pt x="14" y="447"/>
                    </a:lnTo>
                    <a:lnTo>
                      <a:pt x="14" y="447"/>
                    </a:lnTo>
                    <a:lnTo>
                      <a:pt x="14" y="449"/>
                    </a:lnTo>
                    <a:lnTo>
                      <a:pt x="16" y="449"/>
                    </a:lnTo>
                    <a:lnTo>
                      <a:pt x="16" y="452"/>
                    </a:lnTo>
                    <a:lnTo>
                      <a:pt x="18" y="452"/>
                    </a:lnTo>
                    <a:lnTo>
                      <a:pt x="18" y="454"/>
                    </a:lnTo>
                    <a:lnTo>
                      <a:pt x="20" y="452"/>
                    </a:lnTo>
                    <a:lnTo>
                      <a:pt x="20" y="452"/>
                    </a:lnTo>
                    <a:lnTo>
                      <a:pt x="23" y="449"/>
                    </a:lnTo>
                    <a:lnTo>
                      <a:pt x="25" y="449"/>
                    </a:lnTo>
                    <a:lnTo>
                      <a:pt x="25" y="449"/>
                    </a:lnTo>
                    <a:lnTo>
                      <a:pt x="25" y="449"/>
                    </a:lnTo>
                    <a:lnTo>
                      <a:pt x="25" y="449"/>
                    </a:lnTo>
                    <a:lnTo>
                      <a:pt x="27" y="449"/>
                    </a:lnTo>
                    <a:lnTo>
                      <a:pt x="34" y="454"/>
                    </a:lnTo>
                    <a:lnTo>
                      <a:pt x="34" y="454"/>
                    </a:lnTo>
                    <a:lnTo>
                      <a:pt x="34" y="454"/>
                    </a:lnTo>
                    <a:lnTo>
                      <a:pt x="34" y="456"/>
                    </a:lnTo>
                    <a:lnTo>
                      <a:pt x="34" y="458"/>
                    </a:lnTo>
                    <a:lnTo>
                      <a:pt x="34" y="458"/>
                    </a:lnTo>
                    <a:lnTo>
                      <a:pt x="29" y="465"/>
                    </a:lnTo>
                    <a:lnTo>
                      <a:pt x="29" y="465"/>
                    </a:lnTo>
                    <a:lnTo>
                      <a:pt x="25" y="472"/>
                    </a:lnTo>
                    <a:lnTo>
                      <a:pt x="25" y="474"/>
                    </a:lnTo>
                    <a:lnTo>
                      <a:pt x="25" y="474"/>
                    </a:lnTo>
                    <a:lnTo>
                      <a:pt x="25" y="474"/>
                    </a:lnTo>
                    <a:lnTo>
                      <a:pt x="27" y="476"/>
                    </a:lnTo>
                    <a:lnTo>
                      <a:pt x="36" y="478"/>
                    </a:lnTo>
                    <a:lnTo>
                      <a:pt x="40" y="478"/>
                    </a:lnTo>
                    <a:lnTo>
                      <a:pt x="45" y="478"/>
                    </a:lnTo>
                    <a:lnTo>
                      <a:pt x="47" y="478"/>
                    </a:lnTo>
                    <a:lnTo>
                      <a:pt x="54" y="478"/>
                    </a:lnTo>
                    <a:lnTo>
                      <a:pt x="56" y="478"/>
                    </a:lnTo>
                    <a:lnTo>
                      <a:pt x="56" y="478"/>
                    </a:lnTo>
                    <a:lnTo>
                      <a:pt x="58" y="478"/>
                    </a:lnTo>
                    <a:lnTo>
                      <a:pt x="65" y="485"/>
                    </a:lnTo>
                    <a:lnTo>
                      <a:pt x="65" y="485"/>
                    </a:lnTo>
                    <a:lnTo>
                      <a:pt x="67" y="485"/>
                    </a:lnTo>
                    <a:lnTo>
                      <a:pt x="67" y="485"/>
                    </a:lnTo>
                    <a:lnTo>
                      <a:pt x="71" y="485"/>
                    </a:lnTo>
                    <a:lnTo>
                      <a:pt x="71" y="485"/>
                    </a:lnTo>
                    <a:lnTo>
                      <a:pt x="74" y="487"/>
                    </a:lnTo>
                    <a:lnTo>
                      <a:pt x="78" y="489"/>
                    </a:lnTo>
                    <a:lnTo>
                      <a:pt x="85" y="492"/>
                    </a:lnTo>
                    <a:lnTo>
                      <a:pt x="85" y="494"/>
                    </a:lnTo>
                    <a:lnTo>
                      <a:pt x="85" y="494"/>
                    </a:lnTo>
                    <a:lnTo>
                      <a:pt x="85" y="494"/>
                    </a:lnTo>
                    <a:lnTo>
                      <a:pt x="87" y="496"/>
                    </a:lnTo>
                    <a:lnTo>
                      <a:pt x="87" y="496"/>
                    </a:lnTo>
                    <a:lnTo>
                      <a:pt x="89" y="496"/>
                    </a:lnTo>
                    <a:lnTo>
                      <a:pt x="91" y="498"/>
                    </a:lnTo>
                    <a:lnTo>
                      <a:pt x="96" y="498"/>
                    </a:lnTo>
                    <a:lnTo>
                      <a:pt x="98" y="498"/>
                    </a:lnTo>
                    <a:lnTo>
                      <a:pt x="100" y="500"/>
                    </a:lnTo>
                    <a:lnTo>
                      <a:pt x="102" y="503"/>
                    </a:lnTo>
                    <a:lnTo>
                      <a:pt x="102" y="503"/>
                    </a:lnTo>
                    <a:lnTo>
                      <a:pt x="118" y="509"/>
                    </a:lnTo>
                    <a:lnTo>
                      <a:pt x="118" y="509"/>
                    </a:lnTo>
                    <a:lnTo>
                      <a:pt x="122" y="511"/>
                    </a:lnTo>
                    <a:lnTo>
                      <a:pt x="124" y="511"/>
                    </a:lnTo>
                    <a:lnTo>
                      <a:pt x="124" y="511"/>
                    </a:lnTo>
                    <a:lnTo>
                      <a:pt x="131" y="511"/>
                    </a:lnTo>
                    <a:lnTo>
                      <a:pt x="133" y="511"/>
                    </a:lnTo>
                    <a:lnTo>
                      <a:pt x="133" y="511"/>
                    </a:lnTo>
                    <a:lnTo>
                      <a:pt x="136" y="514"/>
                    </a:lnTo>
                    <a:lnTo>
                      <a:pt x="140" y="518"/>
                    </a:lnTo>
                    <a:lnTo>
                      <a:pt x="140" y="518"/>
                    </a:lnTo>
                    <a:lnTo>
                      <a:pt x="142" y="520"/>
                    </a:lnTo>
                    <a:lnTo>
                      <a:pt x="142" y="520"/>
                    </a:lnTo>
                    <a:lnTo>
                      <a:pt x="144" y="520"/>
                    </a:lnTo>
                    <a:lnTo>
                      <a:pt x="144" y="520"/>
                    </a:lnTo>
                    <a:lnTo>
                      <a:pt x="147" y="520"/>
                    </a:lnTo>
                    <a:lnTo>
                      <a:pt x="149" y="520"/>
                    </a:lnTo>
                    <a:lnTo>
                      <a:pt x="151" y="523"/>
                    </a:lnTo>
                    <a:lnTo>
                      <a:pt x="151" y="523"/>
                    </a:lnTo>
                    <a:lnTo>
                      <a:pt x="153" y="523"/>
                    </a:lnTo>
                    <a:lnTo>
                      <a:pt x="153" y="523"/>
                    </a:lnTo>
                    <a:lnTo>
                      <a:pt x="155" y="523"/>
                    </a:lnTo>
                    <a:lnTo>
                      <a:pt x="155" y="523"/>
                    </a:lnTo>
                    <a:lnTo>
                      <a:pt x="158" y="523"/>
                    </a:lnTo>
                    <a:lnTo>
                      <a:pt x="158" y="525"/>
                    </a:lnTo>
                    <a:lnTo>
                      <a:pt x="162" y="529"/>
                    </a:lnTo>
                    <a:lnTo>
                      <a:pt x="167" y="536"/>
                    </a:lnTo>
                    <a:lnTo>
                      <a:pt x="169" y="536"/>
                    </a:lnTo>
                    <a:lnTo>
                      <a:pt x="169" y="536"/>
                    </a:lnTo>
                    <a:lnTo>
                      <a:pt x="171" y="536"/>
                    </a:lnTo>
                    <a:lnTo>
                      <a:pt x="171" y="536"/>
                    </a:lnTo>
                    <a:lnTo>
                      <a:pt x="173" y="536"/>
                    </a:lnTo>
                    <a:lnTo>
                      <a:pt x="173" y="538"/>
                    </a:lnTo>
                    <a:lnTo>
                      <a:pt x="173" y="538"/>
                    </a:lnTo>
                    <a:lnTo>
                      <a:pt x="173" y="538"/>
                    </a:lnTo>
                    <a:lnTo>
                      <a:pt x="173" y="538"/>
                    </a:lnTo>
                    <a:lnTo>
                      <a:pt x="175" y="538"/>
                    </a:lnTo>
                    <a:lnTo>
                      <a:pt x="175" y="536"/>
                    </a:lnTo>
                    <a:lnTo>
                      <a:pt x="175" y="536"/>
                    </a:lnTo>
                    <a:lnTo>
                      <a:pt x="175" y="536"/>
                    </a:lnTo>
                    <a:lnTo>
                      <a:pt x="175" y="534"/>
                    </a:lnTo>
                    <a:lnTo>
                      <a:pt x="173" y="531"/>
                    </a:lnTo>
                    <a:lnTo>
                      <a:pt x="173" y="531"/>
                    </a:lnTo>
                    <a:lnTo>
                      <a:pt x="175" y="527"/>
                    </a:lnTo>
                    <a:lnTo>
                      <a:pt x="175" y="527"/>
                    </a:lnTo>
                    <a:lnTo>
                      <a:pt x="175" y="525"/>
                    </a:lnTo>
                    <a:lnTo>
                      <a:pt x="175" y="523"/>
                    </a:lnTo>
                    <a:lnTo>
                      <a:pt x="178" y="520"/>
                    </a:lnTo>
                    <a:lnTo>
                      <a:pt x="178" y="520"/>
                    </a:lnTo>
                    <a:lnTo>
                      <a:pt x="180" y="518"/>
                    </a:lnTo>
                    <a:lnTo>
                      <a:pt x="182" y="518"/>
                    </a:lnTo>
                    <a:lnTo>
                      <a:pt x="182" y="516"/>
                    </a:lnTo>
                    <a:lnTo>
                      <a:pt x="182" y="514"/>
                    </a:lnTo>
                    <a:lnTo>
                      <a:pt x="184" y="514"/>
                    </a:lnTo>
                    <a:lnTo>
                      <a:pt x="184" y="511"/>
                    </a:lnTo>
                    <a:lnTo>
                      <a:pt x="187" y="511"/>
                    </a:lnTo>
                    <a:lnTo>
                      <a:pt x="189" y="509"/>
                    </a:lnTo>
                    <a:lnTo>
                      <a:pt x="191" y="509"/>
                    </a:lnTo>
                    <a:lnTo>
                      <a:pt x="193" y="509"/>
                    </a:lnTo>
                    <a:lnTo>
                      <a:pt x="195" y="509"/>
                    </a:lnTo>
                    <a:lnTo>
                      <a:pt x="198" y="509"/>
                    </a:lnTo>
                    <a:lnTo>
                      <a:pt x="198" y="509"/>
                    </a:lnTo>
                    <a:lnTo>
                      <a:pt x="200" y="507"/>
                    </a:lnTo>
                    <a:lnTo>
                      <a:pt x="200" y="505"/>
                    </a:lnTo>
                    <a:lnTo>
                      <a:pt x="202" y="503"/>
                    </a:lnTo>
                    <a:lnTo>
                      <a:pt x="202" y="503"/>
                    </a:lnTo>
                    <a:lnTo>
                      <a:pt x="202" y="503"/>
                    </a:lnTo>
                    <a:lnTo>
                      <a:pt x="202" y="503"/>
                    </a:lnTo>
                    <a:lnTo>
                      <a:pt x="202" y="503"/>
                    </a:lnTo>
                    <a:lnTo>
                      <a:pt x="202" y="500"/>
                    </a:lnTo>
                    <a:lnTo>
                      <a:pt x="202" y="500"/>
                    </a:lnTo>
                    <a:lnTo>
                      <a:pt x="202" y="498"/>
                    </a:lnTo>
                    <a:lnTo>
                      <a:pt x="202" y="498"/>
                    </a:lnTo>
                    <a:lnTo>
                      <a:pt x="202" y="496"/>
                    </a:lnTo>
                    <a:lnTo>
                      <a:pt x="200" y="496"/>
                    </a:lnTo>
                    <a:lnTo>
                      <a:pt x="200" y="496"/>
                    </a:lnTo>
                    <a:lnTo>
                      <a:pt x="200" y="496"/>
                    </a:lnTo>
                    <a:lnTo>
                      <a:pt x="202" y="496"/>
                    </a:lnTo>
                    <a:lnTo>
                      <a:pt x="202" y="494"/>
                    </a:lnTo>
                    <a:lnTo>
                      <a:pt x="202" y="494"/>
                    </a:lnTo>
                    <a:lnTo>
                      <a:pt x="202" y="494"/>
                    </a:lnTo>
                    <a:lnTo>
                      <a:pt x="204" y="492"/>
                    </a:lnTo>
                    <a:lnTo>
                      <a:pt x="213" y="478"/>
                    </a:lnTo>
                    <a:lnTo>
                      <a:pt x="215" y="476"/>
                    </a:lnTo>
                    <a:lnTo>
                      <a:pt x="218" y="476"/>
                    </a:lnTo>
                    <a:lnTo>
                      <a:pt x="229" y="474"/>
                    </a:lnTo>
                    <a:lnTo>
                      <a:pt x="231" y="474"/>
                    </a:lnTo>
                    <a:lnTo>
                      <a:pt x="233" y="472"/>
                    </a:lnTo>
                    <a:lnTo>
                      <a:pt x="235" y="472"/>
                    </a:lnTo>
                    <a:lnTo>
                      <a:pt x="237" y="469"/>
                    </a:lnTo>
                    <a:lnTo>
                      <a:pt x="237" y="469"/>
                    </a:lnTo>
                    <a:lnTo>
                      <a:pt x="246" y="472"/>
                    </a:lnTo>
                    <a:lnTo>
                      <a:pt x="251" y="472"/>
                    </a:lnTo>
                    <a:lnTo>
                      <a:pt x="253" y="472"/>
                    </a:lnTo>
                    <a:lnTo>
                      <a:pt x="268" y="465"/>
                    </a:lnTo>
                    <a:lnTo>
                      <a:pt x="268" y="465"/>
                    </a:lnTo>
                    <a:lnTo>
                      <a:pt x="271" y="463"/>
                    </a:lnTo>
                    <a:lnTo>
                      <a:pt x="271" y="463"/>
                    </a:lnTo>
                    <a:lnTo>
                      <a:pt x="273" y="463"/>
                    </a:lnTo>
                    <a:lnTo>
                      <a:pt x="273" y="461"/>
                    </a:lnTo>
                    <a:lnTo>
                      <a:pt x="273" y="461"/>
                    </a:lnTo>
                    <a:lnTo>
                      <a:pt x="273" y="461"/>
                    </a:lnTo>
                    <a:lnTo>
                      <a:pt x="275" y="461"/>
                    </a:lnTo>
                    <a:lnTo>
                      <a:pt x="275" y="461"/>
                    </a:lnTo>
                    <a:lnTo>
                      <a:pt x="275" y="461"/>
                    </a:lnTo>
                    <a:lnTo>
                      <a:pt x="275" y="461"/>
                    </a:lnTo>
                    <a:lnTo>
                      <a:pt x="275" y="461"/>
                    </a:lnTo>
                    <a:lnTo>
                      <a:pt x="275" y="463"/>
                    </a:lnTo>
                    <a:lnTo>
                      <a:pt x="275" y="463"/>
                    </a:lnTo>
                    <a:lnTo>
                      <a:pt x="277" y="465"/>
                    </a:lnTo>
                    <a:lnTo>
                      <a:pt x="277" y="467"/>
                    </a:lnTo>
                    <a:lnTo>
                      <a:pt x="280" y="469"/>
                    </a:lnTo>
                    <a:lnTo>
                      <a:pt x="282" y="472"/>
                    </a:lnTo>
                    <a:lnTo>
                      <a:pt x="282" y="472"/>
                    </a:lnTo>
                    <a:lnTo>
                      <a:pt x="284" y="472"/>
                    </a:lnTo>
                    <a:lnTo>
                      <a:pt x="284" y="472"/>
                    </a:lnTo>
                    <a:lnTo>
                      <a:pt x="297" y="458"/>
                    </a:lnTo>
                    <a:lnTo>
                      <a:pt x="300" y="456"/>
                    </a:lnTo>
                    <a:lnTo>
                      <a:pt x="300" y="456"/>
                    </a:lnTo>
                    <a:lnTo>
                      <a:pt x="302" y="454"/>
                    </a:lnTo>
                    <a:lnTo>
                      <a:pt x="311" y="452"/>
                    </a:lnTo>
                    <a:lnTo>
                      <a:pt x="315" y="447"/>
                    </a:lnTo>
                    <a:lnTo>
                      <a:pt x="317" y="447"/>
                    </a:lnTo>
                    <a:lnTo>
                      <a:pt x="322" y="449"/>
                    </a:lnTo>
                    <a:lnTo>
                      <a:pt x="324" y="449"/>
                    </a:lnTo>
                    <a:lnTo>
                      <a:pt x="339" y="449"/>
                    </a:lnTo>
                    <a:lnTo>
                      <a:pt x="357" y="449"/>
                    </a:lnTo>
                    <a:lnTo>
                      <a:pt x="364" y="449"/>
                    </a:lnTo>
                    <a:lnTo>
                      <a:pt x="366" y="449"/>
                    </a:lnTo>
                    <a:lnTo>
                      <a:pt x="368" y="452"/>
                    </a:lnTo>
                    <a:lnTo>
                      <a:pt x="373" y="452"/>
                    </a:lnTo>
                    <a:lnTo>
                      <a:pt x="375" y="454"/>
                    </a:lnTo>
                    <a:lnTo>
                      <a:pt x="375" y="454"/>
                    </a:lnTo>
                    <a:lnTo>
                      <a:pt x="375" y="454"/>
                    </a:lnTo>
                    <a:lnTo>
                      <a:pt x="375" y="454"/>
                    </a:lnTo>
                    <a:lnTo>
                      <a:pt x="377" y="454"/>
                    </a:lnTo>
                    <a:lnTo>
                      <a:pt x="379" y="454"/>
                    </a:lnTo>
                    <a:lnTo>
                      <a:pt x="379" y="454"/>
                    </a:lnTo>
                    <a:lnTo>
                      <a:pt x="379" y="454"/>
                    </a:lnTo>
                    <a:lnTo>
                      <a:pt x="381" y="454"/>
                    </a:lnTo>
                    <a:lnTo>
                      <a:pt x="381" y="454"/>
                    </a:lnTo>
                    <a:lnTo>
                      <a:pt x="381" y="454"/>
                    </a:lnTo>
                    <a:lnTo>
                      <a:pt x="381" y="456"/>
                    </a:lnTo>
                    <a:lnTo>
                      <a:pt x="381" y="456"/>
                    </a:lnTo>
                    <a:lnTo>
                      <a:pt x="381" y="456"/>
                    </a:lnTo>
                    <a:lnTo>
                      <a:pt x="381" y="456"/>
                    </a:lnTo>
                    <a:lnTo>
                      <a:pt x="384" y="456"/>
                    </a:lnTo>
                    <a:lnTo>
                      <a:pt x="384" y="456"/>
                    </a:lnTo>
                    <a:lnTo>
                      <a:pt x="386" y="456"/>
                    </a:lnTo>
                    <a:lnTo>
                      <a:pt x="388" y="458"/>
                    </a:lnTo>
                    <a:lnTo>
                      <a:pt x="390" y="458"/>
                    </a:lnTo>
                    <a:lnTo>
                      <a:pt x="390" y="458"/>
                    </a:lnTo>
                    <a:lnTo>
                      <a:pt x="390" y="458"/>
                    </a:lnTo>
                    <a:lnTo>
                      <a:pt x="393" y="458"/>
                    </a:lnTo>
                    <a:lnTo>
                      <a:pt x="410" y="447"/>
                    </a:lnTo>
                    <a:lnTo>
                      <a:pt x="413" y="447"/>
                    </a:lnTo>
                    <a:lnTo>
                      <a:pt x="413" y="445"/>
                    </a:lnTo>
                    <a:lnTo>
                      <a:pt x="415" y="443"/>
                    </a:lnTo>
                    <a:lnTo>
                      <a:pt x="415" y="441"/>
                    </a:lnTo>
                    <a:lnTo>
                      <a:pt x="417" y="441"/>
                    </a:lnTo>
                    <a:lnTo>
                      <a:pt x="417" y="438"/>
                    </a:lnTo>
                    <a:lnTo>
                      <a:pt x="426" y="436"/>
                    </a:lnTo>
                    <a:lnTo>
                      <a:pt x="426" y="436"/>
                    </a:lnTo>
                    <a:lnTo>
                      <a:pt x="428" y="434"/>
                    </a:lnTo>
                    <a:lnTo>
                      <a:pt x="428" y="434"/>
                    </a:lnTo>
                    <a:lnTo>
                      <a:pt x="428" y="434"/>
                    </a:lnTo>
                    <a:lnTo>
                      <a:pt x="428" y="434"/>
                    </a:lnTo>
                    <a:lnTo>
                      <a:pt x="428" y="434"/>
                    </a:lnTo>
                    <a:lnTo>
                      <a:pt x="430" y="434"/>
                    </a:lnTo>
                    <a:lnTo>
                      <a:pt x="430" y="434"/>
                    </a:lnTo>
                    <a:lnTo>
                      <a:pt x="430" y="432"/>
                    </a:lnTo>
                    <a:lnTo>
                      <a:pt x="430" y="432"/>
                    </a:lnTo>
                    <a:lnTo>
                      <a:pt x="432" y="432"/>
                    </a:lnTo>
                    <a:lnTo>
                      <a:pt x="432" y="432"/>
                    </a:lnTo>
                    <a:lnTo>
                      <a:pt x="432" y="432"/>
                    </a:lnTo>
                    <a:lnTo>
                      <a:pt x="432" y="429"/>
                    </a:lnTo>
                    <a:lnTo>
                      <a:pt x="432" y="429"/>
                    </a:lnTo>
                    <a:lnTo>
                      <a:pt x="435" y="429"/>
                    </a:lnTo>
                    <a:lnTo>
                      <a:pt x="435" y="429"/>
                    </a:lnTo>
                    <a:lnTo>
                      <a:pt x="437" y="427"/>
                    </a:lnTo>
                    <a:lnTo>
                      <a:pt x="437" y="427"/>
                    </a:lnTo>
                    <a:lnTo>
                      <a:pt x="437" y="427"/>
                    </a:lnTo>
                    <a:lnTo>
                      <a:pt x="437" y="423"/>
                    </a:lnTo>
                    <a:lnTo>
                      <a:pt x="435" y="423"/>
                    </a:lnTo>
                    <a:lnTo>
                      <a:pt x="435" y="421"/>
                    </a:lnTo>
                    <a:lnTo>
                      <a:pt x="435" y="421"/>
                    </a:lnTo>
                    <a:lnTo>
                      <a:pt x="435" y="421"/>
                    </a:lnTo>
                    <a:lnTo>
                      <a:pt x="435" y="418"/>
                    </a:lnTo>
                    <a:lnTo>
                      <a:pt x="435" y="418"/>
                    </a:lnTo>
                    <a:lnTo>
                      <a:pt x="435" y="416"/>
                    </a:lnTo>
                    <a:lnTo>
                      <a:pt x="435" y="416"/>
                    </a:lnTo>
                    <a:lnTo>
                      <a:pt x="432" y="416"/>
                    </a:lnTo>
                    <a:lnTo>
                      <a:pt x="432" y="414"/>
                    </a:lnTo>
                    <a:lnTo>
                      <a:pt x="432" y="414"/>
                    </a:lnTo>
                    <a:lnTo>
                      <a:pt x="432" y="412"/>
                    </a:lnTo>
                    <a:lnTo>
                      <a:pt x="432" y="412"/>
                    </a:lnTo>
                    <a:lnTo>
                      <a:pt x="432" y="410"/>
                    </a:lnTo>
                    <a:lnTo>
                      <a:pt x="432" y="410"/>
                    </a:lnTo>
                    <a:lnTo>
                      <a:pt x="432" y="410"/>
                    </a:lnTo>
                    <a:lnTo>
                      <a:pt x="432" y="407"/>
                    </a:lnTo>
                    <a:lnTo>
                      <a:pt x="432" y="407"/>
                    </a:lnTo>
                    <a:lnTo>
                      <a:pt x="432" y="407"/>
                    </a:lnTo>
                    <a:lnTo>
                      <a:pt x="432" y="407"/>
                    </a:lnTo>
                    <a:lnTo>
                      <a:pt x="432" y="407"/>
                    </a:lnTo>
                    <a:lnTo>
                      <a:pt x="435" y="405"/>
                    </a:lnTo>
                    <a:lnTo>
                      <a:pt x="435" y="405"/>
                    </a:lnTo>
                    <a:lnTo>
                      <a:pt x="435" y="403"/>
                    </a:lnTo>
                    <a:lnTo>
                      <a:pt x="435" y="403"/>
                    </a:lnTo>
                    <a:lnTo>
                      <a:pt x="435" y="403"/>
                    </a:lnTo>
                    <a:lnTo>
                      <a:pt x="435" y="403"/>
                    </a:lnTo>
                    <a:lnTo>
                      <a:pt x="435" y="401"/>
                    </a:lnTo>
                    <a:lnTo>
                      <a:pt x="437" y="398"/>
                    </a:lnTo>
                    <a:lnTo>
                      <a:pt x="437" y="398"/>
                    </a:lnTo>
                    <a:lnTo>
                      <a:pt x="437" y="398"/>
                    </a:lnTo>
                    <a:lnTo>
                      <a:pt x="439" y="398"/>
                    </a:lnTo>
                    <a:lnTo>
                      <a:pt x="439" y="398"/>
                    </a:lnTo>
                    <a:lnTo>
                      <a:pt x="439" y="396"/>
                    </a:lnTo>
                    <a:lnTo>
                      <a:pt x="439" y="396"/>
                    </a:lnTo>
                    <a:lnTo>
                      <a:pt x="439" y="394"/>
                    </a:lnTo>
                    <a:lnTo>
                      <a:pt x="439" y="392"/>
                    </a:lnTo>
                    <a:lnTo>
                      <a:pt x="439" y="392"/>
                    </a:lnTo>
                    <a:lnTo>
                      <a:pt x="437" y="390"/>
                    </a:lnTo>
                    <a:lnTo>
                      <a:pt x="437" y="387"/>
                    </a:lnTo>
                    <a:lnTo>
                      <a:pt x="437" y="387"/>
                    </a:lnTo>
                    <a:lnTo>
                      <a:pt x="435" y="387"/>
                    </a:lnTo>
                    <a:lnTo>
                      <a:pt x="432" y="385"/>
                    </a:lnTo>
                    <a:lnTo>
                      <a:pt x="432" y="385"/>
                    </a:lnTo>
                    <a:lnTo>
                      <a:pt x="432" y="385"/>
                    </a:lnTo>
                    <a:lnTo>
                      <a:pt x="430" y="385"/>
                    </a:lnTo>
                    <a:lnTo>
                      <a:pt x="430" y="385"/>
                    </a:lnTo>
                    <a:lnTo>
                      <a:pt x="430" y="385"/>
                    </a:lnTo>
                    <a:lnTo>
                      <a:pt x="428" y="385"/>
                    </a:lnTo>
                    <a:lnTo>
                      <a:pt x="428" y="385"/>
                    </a:lnTo>
                    <a:lnTo>
                      <a:pt x="428" y="385"/>
                    </a:lnTo>
                    <a:lnTo>
                      <a:pt x="428" y="385"/>
                    </a:lnTo>
                    <a:lnTo>
                      <a:pt x="428" y="385"/>
                    </a:lnTo>
                    <a:lnTo>
                      <a:pt x="426" y="385"/>
                    </a:lnTo>
                    <a:lnTo>
                      <a:pt x="426" y="385"/>
                    </a:lnTo>
                    <a:lnTo>
                      <a:pt x="426" y="385"/>
                    </a:lnTo>
                    <a:lnTo>
                      <a:pt x="426" y="385"/>
                    </a:lnTo>
                    <a:lnTo>
                      <a:pt x="426" y="387"/>
                    </a:lnTo>
                    <a:lnTo>
                      <a:pt x="424" y="387"/>
                    </a:lnTo>
                    <a:lnTo>
                      <a:pt x="424" y="387"/>
                    </a:lnTo>
                    <a:lnTo>
                      <a:pt x="424" y="387"/>
                    </a:lnTo>
                    <a:lnTo>
                      <a:pt x="424" y="387"/>
                    </a:lnTo>
                    <a:lnTo>
                      <a:pt x="424" y="387"/>
                    </a:lnTo>
                    <a:lnTo>
                      <a:pt x="421" y="385"/>
                    </a:lnTo>
                    <a:lnTo>
                      <a:pt x="419" y="383"/>
                    </a:lnTo>
                    <a:lnTo>
                      <a:pt x="419" y="383"/>
                    </a:lnTo>
                    <a:lnTo>
                      <a:pt x="419" y="381"/>
                    </a:lnTo>
                    <a:lnTo>
                      <a:pt x="419" y="379"/>
                    </a:lnTo>
                    <a:lnTo>
                      <a:pt x="419" y="379"/>
                    </a:lnTo>
                    <a:lnTo>
                      <a:pt x="419" y="379"/>
                    </a:lnTo>
                    <a:lnTo>
                      <a:pt x="419" y="376"/>
                    </a:lnTo>
                    <a:lnTo>
                      <a:pt x="419" y="376"/>
                    </a:lnTo>
                    <a:lnTo>
                      <a:pt x="419" y="376"/>
                    </a:lnTo>
                    <a:lnTo>
                      <a:pt x="421" y="374"/>
                    </a:lnTo>
                    <a:lnTo>
                      <a:pt x="421" y="374"/>
                    </a:lnTo>
                    <a:lnTo>
                      <a:pt x="421" y="372"/>
                    </a:lnTo>
                    <a:lnTo>
                      <a:pt x="421" y="372"/>
                    </a:lnTo>
                    <a:lnTo>
                      <a:pt x="421" y="372"/>
                    </a:lnTo>
                    <a:lnTo>
                      <a:pt x="424" y="372"/>
                    </a:lnTo>
                    <a:lnTo>
                      <a:pt x="424" y="372"/>
                    </a:lnTo>
                    <a:lnTo>
                      <a:pt x="424" y="372"/>
                    </a:lnTo>
                    <a:lnTo>
                      <a:pt x="424" y="372"/>
                    </a:lnTo>
                    <a:lnTo>
                      <a:pt x="426" y="372"/>
                    </a:lnTo>
                    <a:lnTo>
                      <a:pt x="426" y="372"/>
                    </a:lnTo>
                    <a:lnTo>
                      <a:pt x="426" y="372"/>
                    </a:lnTo>
                    <a:lnTo>
                      <a:pt x="426" y="372"/>
                    </a:lnTo>
                    <a:lnTo>
                      <a:pt x="426" y="372"/>
                    </a:lnTo>
                    <a:lnTo>
                      <a:pt x="426" y="372"/>
                    </a:lnTo>
                    <a:lnTo>
                      <a:pt x="426" y="372"/>
                    </a:lnTo>
                    <a:lnTo>
                      <a:pt x="426" y="372"/>
                    </a:lnTo>
                    <a:lnTo>
                      <a:pt x="426" y="372"/>
                    </a:lnTo>
                    <a:lnTo>
                      <a:pt x="426" y="370"/>
                    </a:lnTo>
                    <a:lnTo>
                      <a:pt x="428" y="370"/>
                    </a:lnTo>
                    <a:lnTo>
                      <a:pt x="428" y="370"/>
                    </a:lnTo>
                    <a:lnTo>
                      <a:pt x="428" y="370"/>
                    </a:lnTo>
                    <a:lnTo>
                      <a:pt x="428" y="370"/>
                    </a:lnTo>
                    <a:lnTo>
                      <a:pt x="428" y="367"/>
                    </a:lnTo>
                    <a:lnTo>
                      <a:pt x="428" y="367"/>
                    </a:lnTo>
                    <a:lnTo>
                      <a:pt x="428" y="367"/>
                    </a:lnTo>
                    <a:lnTo>
                      <a:pt x="428" y="367"/>
                    </a:lnTo>
                    <a:lnTo>
                      <a:pt x="428" y="365"/>
                    </a:lnTo>
                    <a:lnTo>
                      <a:pt x="428" y="365"/>
                    </a:lnTo>
                    <a:lnTo>
                      <a:pt x="428" y="365"/>
                    </a:lnTo>
                    <a:lnTo>
                      <a:pt x="428" y="365"/>
                    </a:lnTo>
                    <a:lnTo>
                      <a:pt x="430" y="365"/>
                    </a:lnTo>
                    <a:lnTo>
                      <a:pt x="430" y="365"/>
                    </a:lnTo>
                    <a:lnTo>
                      <a:pt x="430" y="365"/>
                    </a:lnTo>
                    <a:lnTo>
                      <a:pt x="430" y="365"/>
                    </a:lnTo>
                    <a:lnTo>
                      <a:pt x="430" y="365"/>
                    </a:lnTo>
                    <a:lnTo>
                      <a:pt x="430" y="363"/>
                    </a:lnTo>
                    <a:lnTo>
                      <a:pt x="432" y="363"/>
                    </a:lnTo>
                    <a:lnTo>
                      <a:pt x="432" y="363"/>
                    </a:lnTo>
                    <a:lnTo>
                      <a:pt x="432" y="361"/>
                    </a:lnTo>
                    <a:lnTo>
                      <a:pt x="432" y="361"/>
                    </a:lnTo>
                    <a:lnTo>
                      <a:pt x="432" y="361"/>
                    </a:lnTo>
                    <a:lnTo>
                      <a:pt x="432" y="361"/>
                    </a:lnTo>
                    <a:lnTo>
                      <a:pt x="432" y="361"/>
                    </a:lnTo>
                    <a:lnTo>
                      <a:pt x="435" y="361"/>
                    </a:lnTo>
                    <a:lnTo>
                      <a:pt x="432" y="359"/>
                    </a:lnTo>
                    <a:lnTo>
                      <a:pt x="432" y="359"/>
                    </a:lnTo>
                    <a:lnTo>
                      <a:pt x="435" y="359"/>
                    </a:lnTo>
                    <a:lnTo>
                      <a:pt x="435" y="359"/>
                    </a:lnTo>
                    <a:lnTo>
                      <a:pt x="435" y="359"/>
                    </a:lnTo>
                    <a:lnTo>
                      <a:pt x="435" y="359"/>
                    </a:lnTo>
                    <a:lnTo>
                      <a:pt x="435" y="356"/>
                    </a:lnTo>
                    <a:lnTo>
                      <a:pt x="435" y="356"/>
                    </a:lnTo>
                    <a:lnTo>
                      <a:pt x="437" y="356"/>
                    </a:lnTo>
                    <a:lnTo>
                      <a:pt x="437" y="356"/>
                    </a:lnTo>
                    <a:lnTo>
                      <a:pt x="437" y="359"/>
                    </a:lnTo>
                    <a:lnTo>
                      <a:pt x="437" y="359"/>
                    </a:lnTo>
                    <a:lnTo>
                      <a:pt x="437" y="359"/>
                    </a:lnTo>
                    <a:lnTo>
                      <a:pt x="437" y="356"/>
                    </a:lnTo>
                    <a:lnTo>
                      <a:pt x="437" y="356"/>
                    </a:lnTo>
                    <a:lnTo>
                      <a:pt x="439" y="356"/>
                    </a:lnTo>
                    <a:lnTo>
                      <a:pt x="439" y="354"/>
                    </a:lnTo>
                    <a:lnTo>
                      <a:pt x="439" y="354"/>
                    </a:lnTo>
                    <a:lnTo>
                      <a:pt x="439" y="354"/>
                    </a:lnTo>
                    <a:lnTo>
                      <a:pt x="441" y="354"/>
                    </a:lnTo>
                    <a:lnTo>
                      <a:pt x="441" y="352"/>
                    </a:lnTo>
                    <a:lnTo>
                      <a:pt x="441" y="352"/>
                    </a:lnTo>
                    <a:lnTo>
                      <a:pt x="441" y="352"/>
                    </a:lnTo>
                    <a:lnTo>
                      <a:pt x="444" y="352"/>
                    </a:lnTo>
                    <a:lnTo>
                      <a:pt x="444" y="352"/>
                    </a:lnTo>
                    <a:lnTo>
                      <a:pt x="444" y="352"/>
                    </a:lnTo>
                    <a:lnTo>
                      <a:pt x="444" y="352"/>
                    </a:lnTo>
                    <a:lnTo>
                      <a:pt x="441" y="350"/>
                    </a:lnTo>
                    <a:lnTo>
                      <a:pt x="441" y="350"/>
                    </a:lnTo>
                    <a:lnTo>
                      <a:pt x="441" y="350"/>
                    </a:lnTo>
                    <a:lnTo>
                      <a:pt x="441" y="350"/>
                    </a:lnTo>
                    <a:lnTo>
                      <a:pt x="441" y="347"/>
                    </a:lnTo>
                    <a:lnTo>
                      <a:pt x="441" y="347"/>
                    </a:lnTo>
                    <a:lnTo>
                      <a:pt x="441" y="347"/>
                    </a:lnTo>
                    <a:lnTo>
                      <a:pt x="441" y="347"/>
                    </a:lnTo>
                    <a:lnTo>
                      <a:pt x="444" y="347"/>
                    </a:lnTo>
                    <a:lnTo>
                      <a:pt x="444" y="345"/>
                    </a:lnTo>
                    <a:lnTo>
                      <a:pt x="444" y="345"/>
                    </a:lnTo>
                    <a:lnTo>
                      <a:pt x="444" y="345"/>
                    </a:lnTo>
                    <a:lnTo>
                      <a:pt x="444" y="345"/>
                    </a:lnTo>
                    <a:lnTo>
                      <a:pt x="446" y="345"/>
                    </a:lnTo>
                    <a:lnTo>
                      <a:pt x="446" y="345"/>
                    </a:lnTo>
                    <a:lnTo>
                      <a:pt x="446" y="345"/>
                    </a:lnTo>
                    <a:lnTo>
                      <a:pt x="446" y="345"/>
                    </a:lnTo>
                    <a:lnTo>
                      <a:pt x="446" y="345"/>
                    </a:lnTo>
                    <a:lnTo>
                      <a:pt x="446" y="345"/>
                    </a:lnTo>
                    <a:lnTo>
                      <a:pt x="448" y="345"/>
                    </a:lnTo>
                    <a:lnTo>
                      <a:pt x="448" y="345"/>
                    </a:lnTo>
                    <a:lnTo>
                      <a:pt x="448" y="343"/>
                    </a:lnTo>
                    <a:lnTo>
                      <a:pt x="448" y="343"/>
                    </a:lnTo>
                    <a:lnTo>
                      <a:pt x="446" y="341"/>
                    </a:lnTo>
                    <a:lnTo>
                      <a:pt x="446" y="339"/>
                    </a:lnTo>
                    <a:lnTo>
                      <a:pt x="446" y="339"/>
                    </a:lnTo>
                    <a:lnTo>
                      <a:pt x="446" y="336"/>
                    </a:lnTo>
                    <a:lnTo>
                      <a:pt x="444" y="334"/>
                    </a:lnTo>
                    <a:lnTo>
                      <a:pt x="444" y="334"/>
                    </a:lnTo>
                    <a:lnTo>
                      <a:pt x="444" y="334"/>
                    </a:lnTo>
                    <a:lnTo>
                      <a:pt x="444" y="332"/>
                    </a:lnTo>
                    <a:lnTo>
                      <a:pt x="444" y="332"/>
                    </a:lnTo>
                    <a:lnTo>
                      <a:pt x="441" y="325"/>
                    </a:lnTo>
                    <a:lnTo>
                      <a:pt x="439" y="323"/>
                    </a:lnTo>
                    <a:lnTo>
                      <a:pt x="439" y="323"/>
                    </a:lnTo>
                    <a:lnTo>
                      <a:pt x="439" y="321"/>
                    </a:lnTo>
                    <a:lnTo>
                      <a:pt x="439" y="321"/>
                    </a:lnTo>
                    <a:lnTo>
                      <a:pt x="437" y="321"/>
                    </a:lnTo>
                    <a:lnTo>
                      <a:pt x="437" y="321"/>
                    </a:lnTo>
                    <a:lnTo>
                      <a:pt x="437" y="319"/>
                    </a:lnTo>
                    <a:lnTo>
                      <a:pt x="437" y="319"/>
                    </a:lnTo>
                    <a:lnTo>
                      <a:pt x="437" y="319"/>
                    </a:lnTo>
                    <a:lnTo>
                      <a:pt x="437" y="319"/>
                    </a:lnTo>
                    <a:lnTo>
                      <a:pt x="435" y="319"/>
                    </a:lnTo>
                    <a:lnTo>
                      <a:pt x="435" y="316"/>
                    </a:lnTo>
                    <a:lnTo>
                      <a:pt x="435" y="316"/>
                    </a:lnTo>
                    <a:lnTo>
                      <a:pt x="435" y="316"/>
                    </a:lnTo>
                    <a:lnTo>
                      <a:pt x="432" y="316"/>
                    </a:lnTo>
                    <a:lnTo>
                      <a:pt x="432" y="316"/>
                    </a:lnTo>
                    <a:lnTo>
                      <a:pt x="432" y="316"/>
                    </a:lnTo>
                    <a:lnTo>
                      <a:pt x="432" y="314"/>
                    </a:lnTo>
                    <a:lnTo>
                      <a:pt x="430" y="314"/>
                    </a:lnTo>
                    <a:lnTo>
                      <a:pt x="428" y="314"/>
                    </a:lnTo>
                    <a:lnTo>
                      <a:pt x="428" y="314"/>
                    </a:lnTo>
                    <a:lnTo>
                      <a:pt x="426" y="310"/>
                    </a:lnTo>
                    <a:lnTo>
                      <a:pt x="426" y="310"/>
                    </a:lnTo>
                    <a:lnTo>
                      <a:pt x="426" y="308"/>
                    </a:lnTo>
                    <a:lnTo>
                      <a:pt x="426" y="308"/>
                    </a:lnTo>
                    <a:lnTo>
                      <a:pt x="426" y="308"/>
                    </a:lnTo>
                    <a:lnTo>
                      <a:pt x="426" y="308"/>
                    </a:lnTo>
                    <a:lnTo>
                      <a:pt x="426" y="308"/>
                    </a:lnTo>
                    <a:lnTo>
                      <a:pt x="426" y="303"/>
                    </a:lnTo>
                    <a:lnTo>
                      <a:pt x="426" y="301"/>
                    </a:lnTo>
                    <a:lnTo>
                      <a:pt x="428" y="299"/>
                    </a:lnTo>
                    <a:lnTo>
                      <a:pt x="430" y="299"/>
                    </a:lnTo>
                    <a:lnTo>
                      <a:pt x="430" y="297"/>
                    </a:lnTo>
                    <a:lnTo>
                      <a:pt x="430" y="297"/>
                    </a:lnTo>
                    <a:lnTo>
                      <a:pt x="430" y="297"/>
                    </a:lnTo>
                    <a:lnTo>
                      <a:pt x="430" y="297"/>
                    </a:lnTo>
                    <a:lnTo>
                      <a:pt x="430" y="297"/>
                    </a:lnTo>
                    <a:lnTo>
                      <a:pt x="432" y="294"/>
                    </a:lnTo>
                    <a:lnTo>
                      <a:pt x="435" y="290"/>
                    </a:lnTo>
                    <a:lnTo>
                      <a:pt x="435" y="288"/>
                    </a:lnTo>
                    <a:lnTo>
                      <a:pt x="435" y="288"/>
                    </a:lnTo>
                    <a:lnTo>
                      <a:pt x="432" y="281"/>
                    </a:lnTo>
                    <a:lnTo>
                      <a:pt x="432" y="281"/>
                    </a:lnTo>
                    <a:lnTo>
                      <a:pt x="435" y="279"/>
                    </a:lnTo>
                    <a:lnTo>
                      <a:pt x="435" y="277"/>
                    </a:lnTo>
                    <a:lnTo>
                      <a:pt x="437" y="274"/>
                    </a:lnTo>
                    <a:lnTo>
                      <a:pt x="415" y="274"/>
                    </a:lnTo>
                    <a:lnTo>
                      <a:pt x="395" y="274"/>
                    </a:lnTo>
                    <a:lnTo>
                      <a:pt x="370" y="274"/>
                    </a:lnTo>
                    <a:lnTo>
                      <a:pt x="366" y="272"/>
                    </a:lnTo>
                    <a:lnTo>
                      <a:pt x="366" y="272"/>
                    </a:lnTo>
                    <a:lnTo>
                      <a:pt x="366" y="272"/>
                    </a:lnTo>
                    <a:lnTo>
                      <a:pt x="366" y="272"/>
                    </a:lnTo>
                    <a:lnTo>
                      <a:pt x="366" y="270"/>
                    </a:lnTo>
                    <a:lnTo>
                      <a:pt x="366" y="270"/>
                    </a:lnTo>
                    <a:lnTo>
                      <a:pt x="368" y="268"/>
                    </a:lnTo>
                    <a:lnTo>
                      <a:pt x="368" y="268"/>
                    </a:lnTo>
                    <a:lnTo>
                      <a:pt x="368" y="266"/>
                    </a:lnTo>
                    <a:lnTo>
                      <a:pt x="366" y="266"/>
                    </a:lnTo>
                    <a:lnTo>
                      <a:pt x="366" y="266"/>
                    </a:lnTo>
                    <a:lnTo>
                      <a:pt x="366" y="266"/>
                    </a:lnTo>
                    <a:lnTo>
                      <a:pt x="366" y="263"/>
                    </a:lnTo>
                    <a:lnTo>
                      <a:pt x="364" y="259"/>
                    </a:lnTo>
                    <a:lnTo>
                      <a:pt x="364" y="257"/>
                    </a:lnTo>
                    <a:lnTo>
                      <a:pt x="364" y="257"/>
                    </a:lnTo>
                    <a:lnTo>
                      <a:pt x="366" y="257"/>
                    </a:lnTo>
                    <a:lnTo>
                      <a:pt x="366" y="257"/>
                    </a:lnTo>
                    <a:lnTo>
                      <a:pt x="366" y="257"/>
                    </a:lnTo>
                    <a:lnTo>
                      <a:pt x="368" y="254"/>
                    </a:lnTo>
                    <a:lnTo>
                      <a:pt x="368" y="254"/>
                    </a:lnTo>
                    <a:lnTo>
                      <a:pt x="368" y="254"/>
                    </a:lnTo>
                    <a:lnTo>
                      <a:pt x="368" y="252"/>
                    </a:lnTo>
                    <a:lnTo>
                      <a:pt x="370" y="250"/>
                    </a:lnTo>
                    <a:lnTo>
                      <a:pt x="368" y="250"/>
                    </a:lnTo>
                    <a:lnTo>
                      <a:pt x="368" y="248"/>
                    </a:lnTo>
                    <a:lnTo>
                      <a:pt x="368" y="248"/>
                    </a:lnTo>
                    <a:lnTo>
                      <a:pt x="368" y="248"/>
                    </a:lnTo>
                    <a:lnTo>
                      <a:pt x="368" y="243"/>
                    </a:lnTo>
                    <a:lnTo>
                      <a:pt x="368" y="243"/>
                    </a:lnTo>
                    <a:lnTo>
                      <a:pt x="368" y="243"/>
                    </a:lnTo>
                    <a:lnTo>
                      <a:pt x="368" y="243"/>
                    </a:lnTo>
                    <a:lnTo>
                      <a:pt x="368" y="243"/>
                    </a:lnTo>
                    <a:lnTo>
                      <a:pt x="368" y="243"/>
                    </a:lnTo>
                    <a:lnTo>
                      <a:pt x="368" y="241"/>
                    </a:lnTo>
                    <a:lnTo>
                      <a:pt x="370" y="234"/>
                    </a:lnTo>
                    <a:lnTo>
                      <a:pt x="370" y="232"/>
                    </a:lnTo>
                    <a:lnTo>
                      <a:pt x="373" y="232"/>
                    </a:lnTo>
                    <a:lnTo>
                      <a:pt x="381" y="232"/>
                    </a:lnTo>
                    <a:lnTo>
                      <a:pt x="401" y="232"/>
                    </a:lnTo>
                    <a:lnTo>
                      <a:pt x="428" y="232"/>
                    </a:lnTo>
                    <a:lnTo>
                      <a:pt x="428" y="232"/>
                    </a:lnTo>
                    <a:lnTo>
                      <a:pt x="428" y="234"/>
                    </a:lnTo>
                    <a:lnTo>
                      <a:pt x="428" y="234"/>
                    </a:lnTo>
                    <a:lnTo>
                      <a:pt x="428" y="234"/>
                    </a:lnTo>
                    <a:lnTo>
                      <a:pt x="428" y="234"/>
                    </a:lnTo>
                    <a:lnTo>
                      <a:pt x="428" y="237"/>
                    </a:lnTo>
                    <a:lnTo>
                      <a:pt x="430" y="237"/>
                    </a:lnTo>
                    <a:lnTo>
                      <a:pt x="430" y="237"/>
                    </a:lnTo>
                    <a:lnTo>
                      <a:pt x="432" y="237"/>
                    </a:lnTo>
                    <a:lnTo>
                      <a:pt x="435" y="239"/>
                    </a:lnTo>
                    <a:lnTo>
                      <a:pt x="435" y="239"/>
                    </a:lnTo>
                    <a:lnTo>
                      <a:pt x="435" y="239"/>
                    </a:lnTo>
                    <a:lnTo>
                      <a:pt x="435" y="239"/>
                    </a:lnTo>
                    <a:lnTo>
                      <a:pt x="435" y="239"/>
                    </a:lnTo>
                    <a:lnTo>
                      <a:pt x="435" y="241"/>
                    </a:lnTo>
                    <a:lnTo>
                      <a:pt x="435" y="241"/>
                    </a:lnTo>
                    <a:lnTo>
                      <a:pt x="435" y="246"/>
                    </a:lnTo>
                    <a:lnTo>
                      <a:pt x="435" y="246"/>
                    </a:lnTo>
                    <a:lnTo>
                      <a:pt x="435" y="248"/>
                    </a:lnTo>
                    <a:lnTo>
                      <a:pt x="435" y="248"/>
                    </a:lnTo>
                    <a:lnTo>
                      <a:pt x="435" y="248"/>
                    </a:lnTo>
                    <a:lnTo>
                      <a:pt x="435" y="252"/>
                    </a:lnTo>
                    <a:lnTo>
                      <a:pt x="435" y="254"/>
                    </a:lnTo>
                    <a:lnTo>
                      <a:pt x="435" y="257"/>
                    </a:lnTo>
                    <a:lnTo>
                      <a:pt x="432" y="257"/>
                    </a:lnTo>
                    <a:lnTo>
                      <a:pt x="432" y="259"/>
                    </a:lnTo>
                    <a:lnTo>
                      <a:pt x="432" y="261"/>
                    </a:lnTo>
                    <a:lnTo>
                      <a:pt x="432" y="263"/>
                    </a:lnTo>
                    <a:lnTo>
                      <a:pt x="432" y="263"/>
                    </a:lnTo>
                    <a:lnTo>
                      <a:pt x="432" y="263"/>
                    </a:lnTo>
                    <a:lnTo>
                      <a:pt x="432" y="266"/>
                    </a:lnTo>
                    <a:lnTo>
                      <a:pt x="432" y="268"/>
                    </a:lnTo>
                    <a:lnTo>
                      <a:pt x="432" y="268"/>
                    </a:lnTo>
                    <a:lnTo>
                      <a:pt x="432" y="270"/>
                    </a:lnTo>
                    <a:lnTo>
                      <a:pt x="432" y="270"/>
                    </a:lnTo>
                    <a:lnTo>
                      <a:pt x="432" y="270"/>
                    </a:lnTo>
                    <a:lnTo>
                      <a:pt x="432" y="270"/>
                    </a:lnTo>
                    <a:lnTo>
                      <a:pt x="432" y="270"/>
                    </a:lnTo>
                    <a:lnTo>
                      <a:pt x="435" y="272"/>
                    </a:lnTo>
                    <a:lnTo>
                      <a:pt x="435" y="272"/>
                    </a:lnTo>
                    <a:lnTo>
                      <a:pt x="437" y="274"/>
                    </a:lnTo>
                    <a:lnTo>
                      <a:pt x="439" y="272"/>
                    </a:lnTo>
                    <a:lnTo>
                      <a:pt x="439" y="272"/>
                    </a:lnTo>
                    <a:lnTo>
                      <a:pt x="441" y="272"/>
                    </a:lnTo>
                    <a:lnTo>
                      <a:pt x="441" y="272"/>
                    </a:lnTo>
                    <a:lnTo>
                      <a:pt x="441" y="272"/>
                    </a:lnTo>
                    <a:lnTo>
                      <a:pt x="441" y="272"/>
                    </a:lnTo>
                    <a:lnTo>
                      <a:pt x="441" y="272"/>
                    </a:lnTo>
                    <a:lnTo>
                      <a:pt x="441" y="272"/>
                    </a:lnTo>
                    <a:lnTo>
                      <a:pt x="444" y="272"/>
                    </a:lnTo>
                    <a:lnTo>
                      <a:pt x="444" y="272"/>
                    </a:lnTo>
                    <a:lnTo>
                      <a:pt x="444" y="270"/>
                    </a:lnTo>
                    <a:lnTo>
                      <a:pt x="444" y="270"/>
                    </a:lnTo>
                    <a:lnTo>
                      <a:pt x="444" y="270"/>
                    </a:lnTo>
                    <a:lnTo>
                      <a:pt x="446" y="270"/>
                    </a:lnTo>
                    <a:lnTo>
                      <a:pt x="446" y="270"/>
                    </a:lnTo>
                    <a:lnTo>
                      <a:pt x="446" y="268"/>
                    </a:lnTo>
                    <a:lnTo>
                      <a:pt x="448" y="266"/>
                    </a:lnTo>
                    <a:lnTo>
                      <a:pt x="448" y="266"/>
                    </a:lnTo>
                    <a:lnTo>
                      <a:pt x="448" y="266"/>
                    </a:lnTo>
                    <a:lnTo>
                      <a:pt x="448" y="266"/>
                    </a:lnTo>
                    <a:lnTo>
                      <a:pt x="448" y="266"/>
                    </a:lnTo>
                    <a:lnTo>
                      <a:pt x="450" y="266"/>
                    </a:lnTo>
                    <a:lnTo>
                      <a:pt x="450" y="266"/>
                    </a:lnTo>
                    <a:lnTo>
                      <a:pt x="450" y="266"/>
                    </a:lnTo>
                    <a:lnTo>
                      <a:pt x="450" y="266"/>
                    </a:lnTo>
                    <a:lnTo>
                      <a:pt x="450" y="266"/>
                    </a:lnTo>
                    <a:lnTo>
                      <a:pt x="450" y="266"/>
                    </a:lnTo>
                    <a:lnTo>
                      <a:pt x="450" y="266"/>
                    </a:lnTo>
                    <a:lnTo>
                      <a:pt x="452" y="266"/>
                    </a:lnTo>
                    <a:lnTo>
                      <a:pt x="452" y="266"/>
                    </a:lnTo>
                    <a:lnTo>
                      <a:pt x="452" y="266"/>
                    </a:lnTo>
                    <a:lnTo>
                      <a:pt x="455" y="266"/>
                    </a:lnTo>
                    <a:lnTo>
                      <a:pt x="455" y="266"/>
                    </a:lnTo>
                    <a:lnTo>
                      <a:pt x="455" y="266"/>
                    </a:lnTo>
                    <a:lnTo>
                      <a:pt x="455" y="263"/>
                    </a:lnTo>
                    <a:lnTo>
                      <a:pt x="455" y="263"/>
                    </a:lnTo>
                    <a:lnTo>
                      <a:pt x="457" y="263"/>
                    </a:lnTo>
                    <a:lnTo>
                      <a:pt x="457" y="263"/>
                    </a:lnTo>
                    <a:lnTo>
                      <a:pt x="457" y="263"/>
                    </a:lnTo>
                    <a:lnTo>
                      <a:pt x="459" y="263"/>
                    </a:lnTo>
                    <a:lnTo>
                      <a:pt x="461" y="263"/>
                    </a:lnTo>
                    <a:lnTo>
                      <a:pt x="461" y="263"/>
                    </a:lnTo>
                    <a:lnTo>
                      <a:pt x="461" y="263"/>
                    </a:lnTo>
                    <a:lnTo>
                      <a:pt x="463" y="263"/>
                    </a:lnTo>
                    <a:lnTo>
                      <a:pt x="463" y="263"/>
                    </a:lnTo>
                    <a:lnTo>
                      <a:pt x="463" y="263"/>
                    </a:lnTo>
                    <a:lnTo>
                      <a:pt x="463" y="263"/>
                    </a:lnTo>
                    <a:lnTo>
                      <a:pt x="466" y="263"/>
                    </a:lnTo>
                    <a:lnTo>
                      <a:pt x="466" y="261"/>
                    </a:lnTo>
                    <a:lnTo>
                      <a:pt x="468" y="261"/>
                    </a:lnTo>
                    <a:lnTo>
                      <a:pt x="468" y="261"/>
                    </a:lnTo>
                    <a:lnTo>
                      <a:pt x="470" y="261"/>
                    </a:lnTo>
                    <a:lnTo>
                      <a:pt x="470" y="261"/>
                    </a:lnTo>
                    <a:lnTo>
                      <a:pt x="470" y="259"/>
                    </a:lnTo>
                    <a:lnTo>
                      <a:pt x="470" y="259"/>
                    </a:lnTo>
                    <a:lnTo>
                      <a:pt x="470" y="254"/>
                    </a:lnTo>
                    <a:lnTo>
                      <a:pt x="470" y="254"/>
                    </a:lnTo>
                    <a:lnTo>
                      <a:pt x="470" y="252"/>
                    </a:lnTo>
                    <a:lnTo>
                      <a:pt x="470" y="252"/>
                    </a:lnTo>
                    <a:lnTo>
                      <a:pt x="470" y="250"/>
                    </a:lnTo>
                    <a:lnTo>
                      <a:pt x="468" y="250"/>
                    </a:lnTo>
                    <a:lnTo>
                      <a:pt x="468" y="239"/>
                    </a:lnTo>
                    <a:lnTo>
                      <a:pt x="468" y="239"/>
                    </a:lnTo>
                    <a:lnTo>
                      <a:pt x="468" y="239"/>
                    </a:lnTo>
                    <a:lnTo>
                      <a:pt x="468" y="239"/>
                    </a:lnTo>
                    <a:lnTo>
                      <a:pt x="466" y="239"/>
                    </a:lnTo>
                    <a:lnTo>
                      <a:pt x="466" y="239"/>
                    </a:lnTo>
                    <a:lnTo>
                      <a:pt x="463" y="237"/>
                    </a:lnTo>
                    <a:lnTo>
                      <a:pt x="463" y="237"/>
                    </a:lnTo>
                    <a:lnTo>
                      <a:pt x="463" y="237"/>
                    </a:lnTo>
                    <a:lnTo>
                      <a:pt x="463" y="237"/>
                    </a:lnTo>
                    <a:lnTo>
                      <a:pt x="463" y="237"/>
                    </a:lnTo>
                    <a:lnTo>
                      <a:pt x="463" y="228"/>
                    </a:lnTo>
                    <a:lnTo>
                      <a:pt x="463" y="228"/>
                    </a:lnTo>
                    <a:lnTo>
                      <a:pt x="463" y="226"/>
                    </a:lnTo>
                    <a:lnTo>
                      <a:pt x="463" y="226"/>
                    </a:lnTo>
                    <a:lnTo>
                      <a:pt x="463" y="226"/>
                    </a:lnTo>
                    <a:lnTo>
                      <a:pt x="466" y="223"/>
                    </a:lnTo>
                    <a:lnTo>
                      <a:pt x="466" y="223"/>
                    </a:lnTo>
                    <a:lnTo>
                      <a:pt x="466" y="223"/>
                    </a:lnTo>
                    <a:lnTo>
                      <a:pt x="468" y="221"/>
                    </a:lnTo>
                    <a:lnTo>
                      <a:pt x="468" y="221"/>
                    </a:lnTo>
                    <a:lnTo>
                      <a:pt x="468" y="219"/>
                    </a:lnTo>
                    <a:lnTo>
                      <a:pt x="468" y="219"/>
                    </a:lnTo>
                    <a:lnTo>
                      <a:pt x="468" y="219"/>
                    </a:lnTo>
                    <a:lnTo>
                      <a:pt x="468" y="217"/>
                    </a:lnTo>
                    <a:lnTo>
                      <a:pt x="468" y="215"/>
                    </a:lnTo>
                    <a:lnTo>
                      <a:pt x="468" y="215"/>
                    </a:lnTo>
                    <a:lnTo>
                      <a:pt x="466" y="212"/>
                    </a:lnTo>
                    <a:lnTo>
                      <a:pt x="466" y="212"/>
                    </a:lnTo>
                    <a:lnTo>
                      <a:pt x="466" y="212"/>
                    </a:lnTo>
                    <a:lnTo>
                      <a:pt x="466" y="212"/>
                    </a:lnTo>
                    <a:lnTo>
                      <a:pt x="463" y="212"/>
                    </a:lnTo>
                    <a:lnTo>
                      <a:pt x="463" y="212"/>
                    </a:lnTo>
                    <a:lnTo>
                      <a:pt x="463" y="212"/>
                    </a:lnTo>
                    <a:lnTo>
                      <a:pt x="466" y="199"/>
                    </a:lnTo>
                    <a:lnTo>
                      <a:pt x="466" y="199"/>
                    </a:lnTo>
                    <a:lnTo>
                      <a:pt x="466" y="199"/>
                    </a:lnTo>
                    <a:lnTo>
                      <a:pt x="466" y="199"/>
                    </a:lnTo>
                    <a:lnTo>
                      <a:pt x="466" y="197"/>
                    </a:lnTo>
                    <a:lnTo>
                      <a:pt x="468" y="197"/>
                    </a:lnTo>
                    <a:lnTo>
                      <a:pt x="468" y="197"/>
                    </a:lnTo>
                    <a:lnTo>
                      <a:pt x="468" y="197"/>
                    </a:lnTo>
                    <a:lnTo>
                      <a:pt x="470" y="197"/>
                    </a:lnTo>
                    <a:lnTo>
                      <a:pt x="470" y="195"/>
                    </a:lnTo>
                    <a:lnTo>
                      <a:pt x="472" y="195"/>
                    </a:lnTo>
                    <a:lnTo>
                      <a:pt x="475" y="195"/>
                    </a:lnTo>
                    <a:lnTo>
                      <a:pt x="477" y="197"/>
                    </a:lnTo>
                    <a:lnTo>
                      <a:pt x="477" y="197"/>
                    </a:lnTo>
                    <a:lnTo>
                      <a:pt x="486" y="199"/>
                    </a:lnTo>
                    <a:lnTo>
                      <a:pt x="486" y="201"/>
                    </a:lnTo>
                    <a:lnTo>
                      <a:pt x="488" y="201"/>
                    </a:lnTo>
                    <a:lnTo>
                      <a:pt x="488" y="201"/>
                    </a:lnTo>
                    <a:lnTo>
                      <a:pt x="488" y="201"/>
                    </a:lnTo>
                    <a:lnTo>
                      <a:pt x="490" y="199"/>
                    </a:lnTo>
                    <a:lnTo>
                      <a:pt x="492" y="197"/>
                    </a:lnTo>
                    <a:lnTo>
                      <a:pt x="492" y="197"/>
                    </a:lnTo>
                    <a:lnTo>
                      <a:pt x="492" y="197"/>
                    </a:lnTo>
                    <a:lnTo>
                      <a:pt x="490" y="195"/>
                    </a:lnTo>
                    <a:lnTo>
                      <a:pt x="490" y="192"/>
                    </a:lnTo>
                    <a:lnTo>
                      <a:pt x="490" y="190"/>
                    </a:lnTo>
                    <a:lnTo>
                      <a:pt x="490" y="190"/>
                    </a:lnTo>
                    <a:lnTo>
                      <a:pt x="490" y="190"/>
                    </a:lnTo>
                    <a:lnTo>
                      <a:pt x="490" y="190"/>
                    </a:lnTo>
                    <a:lnTo>
                      <a:pt x="490" y="190"/>
                    </a:lnTo>
                    <a:lnTo>
                      <a:pt x="490" y="188"/>
                    </a:lnTo>
                    <a:lnTo>
                      <a:pt x="490" y="188"/>
                    </a:lnTo>
                    <a:lnTo>
                      <a:pt x="490" y="188"/>
                    </a:lnTo>
                    <a:lnTo>
                      <a:pt x="490" y="188"/>
                    </a:lnTo>
                    <a:lnTo>
                      <a:pt x="490" y="188"/>
                    </a:lnTo>
                    <a:lnTo>
                      <a:pt x="490" y="186"/>
                    </a:lnTo>
                    <a:lnTo>
                      <a:pt x="490" y="186"/>
                    </a:lnTo>
                    <a:lnTo>
                      <a:pt x="490" y="186"/>
                    </a:lnTo>
                    <a:lnTo>
                      <a:pt x="490" y="184"/>
                    </a:lnTo>
                    <a:lnTo>
                      <a:pt x="490" y="184"/>
                    </a:lnTo>
                    <a:lnTo>
                      <a:pt x="490" y="184"/>
                    </a:lnTo>
                    <a:lnTo>
                      <a:pt x="490" y="181"/>
                    </a:lnTo>
                    <a:lnTo>
                      <a:pt x="490" y="181"/>
                    </a:lnTo>
                    <a:lnTo>
                      <a:pt x="490" y="181"/>
                    </a:lnTo>
                    <a:lnTo>
                      <a:pt x="488" y="179"/>
                    </a:lnTo>
                    <a:lnTo>
                      <a:pt x="488" y="179"/>
                    </a:lnTo>
                    <a:lnTo>
                      <a:pt x="488" y="179"/>
                    </a:lnTo>
                    <a:lnTo>
                      <a:pt x="490" y="179"/>
                    </a:lnTo>
                    <a:lnTo>
                      <a:pt x="490" y="177"/>
                    </a:lnTo>
                    <a:lnTo>
                      <a:pt x="494" y="172"/>
                    </a:lnTo>
                    <a:lnTo>
                      <a:pt x="494" y="172"/>
                    </a:lnTo>
                    <a:lnTo>
                      <a:pt x="494" y="172"/>
                    </a:lnTo>
                    <a:lnTo>
                      <a:pt x="497" y="172"/>
                    </a:lnTo>
                    <a:lnTo>
                      <a:pt x="497" y="175"/>
                    </a:lnTo>
                    <a:lnTo>
                      <a:pt x="503" y="177"/>
                    </a:lnTo>
                    <a:lnTo>
                      <a:pt x="503" y="179"/>
                    </a:lnTo>
                    <a:lnTo>
                      <a:pt x="506" y="179"/>
                    </a:lnTo>
                    <a:lnTo>
                      <a:pt x="508" y="181"/>
                    </a:lnTo>
                    <a:lnTo>
                      <a:pt x="508" y="184"/>
                    </a:lnTo>
                    <a:lnTo>
                      <a:pt x="508" y="184"/>
                    </a:lnTo>
                    <a:lnTo>
                      <a:pt x="510" y="188"/>
                    </a:lnTo>
                    <a:lnTo>
                      <a:pt x="510" y="188"/>
                    </a:lnTo>
                    <a:lnTo>
                      <a:pt x="510" y="188"/>
                    </a:lnTo>
                    <a:lnTo>
                      <a:pt x="512" y="188"/>
                    </a:lnTo>
                    <a:lnTo>
                      <a:pt x="514" y="188"/>
                    </a:lnTo>
                    <a:lnTo>
                      <a:pt x="514" y="188"/>
                    </a:lnTo>
                    <a:lnTo>
                      <a:pt x="517" y="188"/>
                    </a:lnTo>
                    <a:lnTo>
                      <a:pt x="517" y="188"/>
                    </a:lnTo>
                    <a:lnTo>
                      <a:pt x="517" y="190"/>
                    </a:lnTo>
                    <a:lnTo>
                      <a:pt x="517" y="190"/>
                    </a:lnTo>
                    <a:lnTo>
                      <a:pt x="519" y="190"/>
                    </a:lnTo>
                    <a:lnTo>
                      <a:pt x="521" y="190"/>
                    </a:lnTo>
                    <a:lnTo>
                      <a:pt x="523" y="188"/>
                    </a:lnTo>
                    <a:lnTo>
                      <a:pt x="523" y="188"/>
                    </a:lnTo>
                    <a:lnTo>
                      <a:pt x="523" y="190"/>
                    </a:lnTo>
                    <a:lnTo>
                      <a:pt x="526" y="190"/>
                    </a:lnTo>
                    <a:lnTo>
                      <a:pt x="526" y="190"/>
                    </a:lnTo>
                    <a:lnTo>
                      <a:pt x="526" y="188"/>
                    </a:lnTo>
                    <a:lnTo>
                      <a:pt x="526" y="188"/>
                    </a:lnTo>
                    <a:lnTo>
                      <a:pt x="528" y="186"/>
                    </a:lnTo>
                    <a:lnTo>
                      <a:pt x="528" y="186"/>
                    </a:lnTo>
                    <a:lnTo>
                      <a:pt x="530" y="186"/>
                    </a:lnTo>
                    <a:lnTo>
                      <a:pt x="534" y="179"/>
                    </a:lnTo>
                    <a:lnTo>
                      <a:pt x="534" y="177"/>
                    </a:lnTo>
                    <a:lnTo>
                      <a:pt x="537" y="175"/>
                    </a:lnTo>
                    <a:lnTo>
                      <a:pt x="537" y="175"/>
                    </a:lnTo>
                    <a:lnTo>
                      <a:pt x="537" y="175"/>
                    </a:lnTo>
                    <a:lnTo>
                      <a:pt x="539" y="172"/>
                    </a:lnTo>
                    <a:lnTo>
                      <a:pt x="539" y="172"/>
                    </a:lnTo>
                    <a:lnTo>
                      <a:pt x="537" y="170"/>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217FF449-E909-DE26-3038-140BE9AF411F}"/>
                  </a:ext>
                </a:extLst>
              </p:cNvPr>
              <p:cNvSpPr>
                <a:spLocks noEditPoints="1"/>
              </p:cNvSpPr>
              <p:nvPr/>
            </p:nvSpPr>
            <p:spPr bwMode="auto">
              <a:xfrm>
                <a:off x="4714317" y="3597273"/>
                <a:ext cx="1514476" cy="419100"/>
              </a:xfrm>
              <a:custGeom>
                <a:avLst/>
                <a:gdLst>
                  <a:gd name="T0" fmla="*/ 161 w 954"/>
                  <a:gd name="T1" fmla="*/ 33 h 264"/>
                  <a:gd name="T2" fmla="*/ 119 w 954"/>
                  <a:gd name="T3" fmla="*/ 4 h 264"/>
                  <a:gd name="T4" fmla="*/ 115 w 954"/>
                  <a:gd name="T5" fmla="*/ 4 h 264"/>
                  <a:gd name="T6" fmla="*/ 106 w 954"/>
                  <a:gd name="T7" fmla="*/ 0 h 264"/>
                  <a:gd name="T8" fmla="*/ 104 w 954"/>
                  <a:gd name="T9" fmla="*/ 2 h 264"/>
                  <a:gd name="T10" fmla="*/ 99 w 954"/>
                  <a:gd name="T11" fmla="*/ 2 h 264"/>
                  <a:gd name="T12" fmla="*/ 86 w 954"/>
                  <a:gd name="T13" fmla="*/ 4 h 264"/>
                  <a:gd name="T14" fmla="*/ 79 w 954"/>
                  <a:gd name="T15" fmla="*/ 7 h 264"/>
                  <a:gd name="T16" fmla="*/ 73 w 954"/>
                  <a:gd name="T17" fmla="*/ 7 h 264"/>
                  <a:gd name="T18" fmla="*/ 81 w 954"/>
                  <a:gd name="T19" fmla="*/ 15 h 264"/>
                  <a:gd name="T20" fmla="*/ 77 w 954"/>
                  <a:gd name="T21" fmla="*/ 20 h 264"/>
                  <a:gd name="T22" fmla="*/ 73 w 954"/>
                  <a:gd name="T23" fmla="*/ 18 h 264"/>
                  <a:gd name="T24" fmla="*/ 64 w 954"/>
                  <a:gd name="T25" fmla="*/ 22 h 264"/>
                  <a:gd name="T26" fmla="*/ 55 w 954"/>
                  <a:gd name="T27" fmla="*/ 31 h 264"/>
                  <a:gd name="T28" fmla="*/ 57 w 954"/>
                  <a:gd name="T29" fmla="*/ 35 h 264"/>
                  <a:gd name="T30" fmla="*/ 64 w 954"/>
                  <a:gd name="T31" fmla="*/ 42 h 264"/>
                  <a:gd name="T32" fmla="*/ 64 w 954"/>
                  <a:gd name="T33" fmla="*/ 60 h 264"/>
                  <a:gd name="T34" fmla="*/ 70 w 954"/>
                  <a:gd name="T35" fmla="*/ 62 h 264"/>
                  <a:gd name="T36" fmla="*/ 68 w 954"/>
                  <a:gd name="T37" fmla="*/ 71 h 264"/>
                  <a:gd name="T38" fmla="*/ 55 w 954"/>
                  <a:gd name="T39" fmla="*/ 71 h 264"/>
                  <a:gd name="T40" fmla="*/ 46 w 954"/>
                  <a:gd name="T41" fmla="*/ 73 h 264"/>
                  <a:gd name="T42" fmla="*/ 53 w 954"/>
                  <a:gd name="T43" fmla="*/ 80 h 264"/>
                  <a:gd name="T44" fmla="*/ 57 w 954"/>
                  <a:gd name="T45" fmla="*/ 78 h 264"/>
                  <a:gd name="T46" fmla="*/ 62 w 954"/>
                  <a:gd name="T47" fmla="*/ 82 h 264"/>
                  <a:gd name="T48" fmla="*/ 62 w 954"/>
                  <a:gd name="T49" fmla="*/ 86 h 264"/>
                  <a:gd name="T50" fmla="*/ 68 w 954"/>
                  <a:gd name="T51" fmla="*/ 95 h 264"/>
                  <a:gd name="T52" fmla="*/ 70 w 954"/>
                  <a:gd name="T53" fmla="*/ 109 h 264"/>
                  <a:gd name="T54" fmla="*/ 68 w 954"/>
                  <a:gd name="T55" fmla="*/ 120 h 264"/>
                  <a:gd name="T56" fmla="*/ 64 w 954"/>
                  <a:gd name="T57" fmla="*/ 124 h 264"/>
                  <a:gd name="T58" fmla="*/ 62 w 954"/>
                  <a:gd name="T59" fmla="*/ 129 h 264"/>
                  <a:gd name="T60" fmla="*/ 57 w 954"/>
                  <a:gd name="T61" fmla="*/ 133 h 264"/>
                  <a:gd name="T62" fmla="*/ 50 w 954"/>
                  <a:gd name="T63" fmla="*/ 153 h 264"/>
                  <a:gd name="T64" fmla="*/ 44 w 954"/>
                  <a:gd name="T65" fmla="*/ 157 h 264"/>
                  <a:gd name="T66" fmla="*/ 42 w 954"/>
                  <a:gd name="T67" fmla="*/ 164 h 264"/>
                  <a:gd name="T68" fmla="*/ 35 w 954"/>
                  <a:gd name="T69" fmla="*/ 179 h 264"/>
                  <a:gd name="T70" fmla="*/ 8 w 954"/>
                  <a:gd name="T71" fmla="*/ 186 h 264"/>
                  <a:gd name="T72" fmla="*/ 2 w 954"/>
                  <a:gd name="T73" fmla="*/ 193 h 264"/>
                  <a:gd name="T74" fmla="*/ 6 w 954"/>
                  <a:gd name="T75" fmla="*/ 204 h 264"/>
                  <a:gd name="T76" fmla="*/ 2 w 954"/>
                  <a:gd name="T77" fmla="*/ 213 h 264"/>
                  <a:gd name="T78" fmla="*/ 6 w 954"/>
                  <a:gd name="T79" fmla="*/ 213 h 264"/>
                  <a:gd name="T80" fmla="*/ 0 w 954"/>
                  <a:gd name="T81" fmla="*/ 224 h 264"/>
                  <a:gd name="T82" fmla="*/ 11 w 954"/>
                  <a:gd name="T83" fmla="*/ 230 h 264"/>
                  <a:gd name="T84" fmla="*/ 11 w 954"/>
                  <a:gd name="T85" fmla="*/ 235 h 264"/>
                  <a:gd name="T86" fmla="*/ 11 w 954"/>
                  <a:gd name="T87" fmla="*/ 244 h 264"/>
                  <a:gd name="T88" fmla="*/ 13 w 954"/>
                  <a:gd name="T89" fmla="*/ 248 h 264"/>
                  <a:gd name="T90" fmla="*/ 15 w 954"/>
                  <a:gd name="T91" fmla="*/ 250 h 264"/>
                  <a:gd name="T92" fmla="*/ 24 w 954"/>
                  <a:gd name="T93" fmla="*/ 255 h 264"/>
                  <a:gd name="T94" fmla="*/ 31 w 954"/>
                  <a:gd name="T95" fmla="*/ 257 h 264"/>
                  <a:gd name="T96" fmla="*/ 42 w 954"/>
                  <a:gd name="T97" fmla="*/ 257 h 264"/>
                  <a:gd name="T98" fmla="*/ 53 w 954"/>
                  <a:gd name="T99" fmla="*/ 259 h 264"/>
                  <a:gd name="T100" fmla="*/ 68 w 954"/>
                  <a:gd name="T101" fmla="*/ 264 h 264"/>
                  <a:gd name="T102" fmla="*/ 79 w 954"/>
                  <a:gd name="T103" fmla="*/ 242 h 264"/>
                  <a:gd name="T104" fmla="*/ 86 w 954"/>
                  <a:gd name="T105" fmla="*/ 228 h 264"/>
                  <a:gd name="T106" fmla="*/ 95 w 954"/>
                  <a:gd name="T107" fmla="*/ 226 h 264"/>
                  <a:gd name="T108" fmla="*/ 108 w 954"/>
                  <a:gd name="T109" fmla="*/ 208 h 264"/>
                  <a:gd name="T110" fmla="*/ 115 w 954"/>
                  <a:gd name="T111" fmla="*/ 188 h 264"/>
                  <a:gd name="T112" fmla="*/ 110 w 954"/>
                  <a:gd name="T113" fmla="*/ 184 h 264"/>
                  <a:gd name="T114" fmla="*/ 117 w 954"/>
                  <a:gd name="T115" fmla="*/ 186 h 264"/>
                  <a:gd name="T116" fmla="*/ 124 w 954"/>
                  <a:gd name="T117" fmla="*/ 179 h 264"/>
                  <a:gd name="T118" fmla="*/ 126 w 954"/>
                  <a:gd name="T119" fmla="*/ 166 h 264"/>
                  <a:gd name="T120" fmla="*/ 132 w 954"/>
                  <a:gd name="T121" fmla="*/ 155 h 264"/>
                  <a:gd name="T122" fmla="*/ 159 w 954"/>
                  <a:gd name="T123" fmla="*/ 93 h 264"/>
                  <a:gd name="T124" fmla="*/ 954 w 954"/>
                  <a:gd name="T125" fmla="*/ 20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4" h="264">
                    <a:moveTo>
                      <a:pt x="921" y="206"/>
                    </a:moveTo>
                    <a:lnTo>
                      <a:pt x="919" y="206"/>
                    </a:lnTo>
                    <a:lnTo>
                      <a:pt x="921" y="208"/>
                    </a:lnTo>
                    <a:lnTo>
                      <a:pt x="921" y="208"/>
                    </a:lnTo>
                    <a:lnTo>
                      <a:pt x="921" y="208"/>
                    </a:lnTo>
                    <a:lnTo>
                      <a:pt x="921" y="208"/>
                    </a:lnTo>
                    <a:lnTo>
                      <a:pt x="921" y="208"/>
                    </a:lnTo>
                    <a:lnTo>
                      <a:pt x="921" y="206"/>
                    </a:lnTo>
                    <a:lnTo>
                      <a:pt x="921" y="206"/>
                    </a:lnTo>
                    <a:close/>
                    <a:moveTo>
                      <a:pt x="161" y="33"/>
                    </a:moveTo>
                    <a:lnTo>
                      <a:pt x="124" y="9"/>
                    </a:lnTo>
                    <a:lnTo>
                      <a:pt x="124" y="7"/>
                    </a:lnTo>
                    <a:lnTo>
                      <a:pt x="121" y="7"/>
                    </a:lnTo>
                    <a:lnTo>
                      <a:pt x="121" y="7"/>
                    </a:lnTo>
                    <a:lnTo>
                      <a:pt x="121" y="7"/>
                    </a:lnTo>
                    <a:lnTo>
                      <a:pt x="119" y="7"/>
                    </a:lnTo>
                    <a:lnTo>
                      <a:pt x="119" y="4"/>
                    </a:lnTo>
                    <a:lnTo>
                      <a:pt x="119" y="4"/>
                    </a:lnTo>
                    <a:lnTo>
                      <a:pt x="119" y="4"/>
                    </a:lnTo>
                    <a:lnTo>
                      <a:pt x="119" y="4"/>
                    </a:lnTo>
                    <a:lnTo>
                      <a:pt x="119" y="4"/>
                    </a:lnTo>
                    <a:lnTo>
                      <a:pt x="117" y="4"/>
                    </a:lnTo>
                    <a:lnTo>
                      <a:pt x="117" y="4"/>
                    </a:lnTo>
                    <a:lnTo>
                      <a:pt x="117" y="4"/>
                    </a:lnTo>
                    <a:lnTo>
                      <a:pt x="115" y="4"/>
                    </a:lnTo>
                    <a:lnTo>
                      <a:pt x="115" y="4"/>
                    </a:lnTo>
                    <a:lnTo>
                      <a:pt x="115" y="4"/>
                    </a:lnTo>
                    <a:lnTo>
                      <a:pt x="115" y="4"/>
                    </a:lnTo>
                    <a:lnTo>
                      <a:pt x="115" y="4"/>
                    </a:lnTo>
                    <a:lnTo>
                      <a:pt x="115" y="4"/>
                    </a:lnTo>
                    <a:lnTo>
                      <a:pt x="115" y="2"/>
                    </a:lnTo>
                    <a:lnTo>
                      <a:pt x="113" y="2"/>
                    </a:lnTo>
                    <a:lnTo>
                      <a:pt x="113" y="2"/>
                    </a:lnTo>
                    <a:lnTo>
                      <a:pt x="113" y="2"/>
                    </a:lnTo>
                    <a:lnTo>
                      <a:pt x="110" y="2"/>
                    </a:lnTo>
                    <a:lnTo>
                      <a:pt x="110" y="2"/>
                    </a:lnTo>
                    <a:lnTo>
                      <a:pt x="108" y="2"/>
                    </a:lnTo>
                    <a:lnTo>
                      <a:pt x="108" y="2"/>
                    </a:lnTo>
                    <a:lnTo>
                      <a:pt x="106" y="0"/>
                    </a:lnTo>
                    <a:lnTo>
                      <a:pt x="106" y="0"/>
                    </a:lnTo>
                    <a:lnTo>
                      <a:pt x="106" y="0"/>
                    </a:lnTo>
                    <a:lnTo>
                      <a:pt x="106" y="0"/>
                    </a:lnTo>
                    <a:lnTo>
                      <a:pt x="106" y="0"/>
                    </a:lnTo>
                    <a:lnTo>
                      <a:pt x="106" y="0"/>
                    </a:lnTo>
                    <a:lnTo>
                      <a:pt x="106" y="0"/>
                    </a:lnTo>
                    <a:lnTo>
                      <a:pt x="104" y="0"/>
                    </a:lnTo>
                    <a:lnTo>
                      <a:pt x="104" y="2"/>
                    </a:lnTo>
                    <a:lnTo>
                      <a:pt x="106" y="2"/>
                    </a:lnTo>
                    <a:lnTo>
                      <a:pt x="106" y="2"/>
                    </a:lnTo>
                    <a:lnTo>
                      <a:pt x="104" y="2"/>
                    </a:lnTo>
                    <a:lnTo>
                      <a:pt x="104" y="4"/>
                    </a:lnTo>
                    <a:lnTo>
                      <a:pt x="104" y="4"/>
                    </a:lnTo>
                    <a:lnTo>
                      <a:pt x="104" y="4"/>
                    </a:lnTo>
                    <a:lnTo>
                      <a:pt x="104" y="4"/>
                    </a:lnTo>
                    <a:lnTo>
                      <a:pt x="104" y="4"/>
                    </a:lnTo>
                    <a:lnTo>
                      <a:pt x="101" y="2"/>
                    </a:lnTo>
                    <a:lnTo>
                      <a:pt x="101" y="2"/>
                    </a:lnTo>
                    <a:lnTo>
                      <a:pt x="99" y="2"/>
                    </a:lnTo>
                    <a:lnTo>
                      <a:pt x="99" y="2"/>
                    </a:lnTo>
                    <a:lnTo>
                      <a:pt x="99" y="2"/>
                    </a:lnTo>
                    <a:lnTo>
                      <a:pt x="99" y="2"/>
                    </a:lnTo>
                    <a:lnTo>
                      <a:pt x="97" y="2"/>
                    </a:lnTo>
                    <a:lnTo>
                      <a:pt x="95" y="2"/>
                    </a:lnTo>
                    <a:lnTo>
                      <a:pt x="95" y="2"/>
                    </a:lnTo>
                    <a:lnTo>
                      <a:pt x="90" y="4"/>
                    </a:lnTo>
                    <a:lnTo>
                      <a:pt x="90" y="4"/>
                    </a:lnTo>
                    <a:lnTo>
                      <a:pt x="88" y="7"/>
                    </a:lnTo>
                    <a:lnTo>
                      <a:pt x="88" y="7"/>
                    </a:lnTo>
                    <a:lnTo>
                      <a:pt x="88" y="4"/>
                    </a:lnTo>
                    <a:lnTo>
                      <a:pt x="86" y="4"/>
                    </a:lnTo>
                    <a:lnTo>
                      <a:pt x="84" y="4"/>
                    </a:lnTo>
                    <a:lnTo>
                      <a:pt x="84" y="4"/>
                    </a:lnTo>
                    <a:lnTo>
                      <a:pt x="84" y="4"/>
                    </a:lnTo>
                    <a:lnTo>
                      <a:pt x="81" y="7"/>
                    </a:lnTo>
                    <a:lnTo>
                      <a:pt x="81" y="7"/>
                    </a:lnTo>
                    <a:lnTo>
                      <a:pt x="79" y="7"/>
                    </a:lnTo>
                    <a:lnTo>
                      <a:pt x="79" y="7"/>
                    </a:lnTo>
                    <a:lnTo>
                      <a:pt x="79" y="7"/>
                    </a:lnTo>
                    <a:lnTo>
                      <a:pt x="79" y="7"/>
                    </a:lnTo>
                    <a:lnTo>
                      <a:pt x="79" y="7"/>
                    </a:lnTo>
                    <a:lnTo>
                      <a:pt x="77" y="7"/>
                    </a:lnTo>
                    <a:lnTo>
                      <a:pt x="77" y="7"/>
                    </a:lnTo>
                    <a:lnTo>
                      <a:pt x="77" y="7"/>
                    </a:lnTo>
                    <a:lnTo>
                      <a:pt x="77" y="7"/>
                    </a:lnTo>
                    <a:lnTo>
                      <a:pt x="77" y="7"/>
                    </a:lnTo>
                    <a:lnTo>
                      <a:pt x="75" y="7"/>
                    </a:lnTo>
                    <a:lnTo>
                      <a:pt x="75" y="7"/>
                    </a:lnTo>
                    <a:lnTo>
                      <a:pt x="75" y="7"/>
                    </a:lnTo>
                    <a:lnTo>
                      <a:pt x="73" y="7"/>
                    </a:lnTo>
                    <a:lnTo>
                      <a:pt x="73" y="7"/>
                    </a:lnTo>
                    <a:lnTo>
                      <a:pt x="73" y="7"/>
                    </a:lnTo>
                    <a:lnTo>
                      <a:pt x="73" y="4"/>
                    </a:lnTo>
                    <a:lnTo>
                      <a:pt x="73" y="4"/>
                    </a:lnTo>
                    <a:lnTo>
                      <a:pt x="70" y="4"/>
                    </a:lnTo>
                    <a:lnTo>
                      <a:pt x="70" y="4"/>
                    </a:lnTo>
                    <a:lnTo>
                      <a:pt x="70" y="7"/>
                    </a:lnTo>
                    <a:lnTo>
                      <a:pt x="70" y="7"/>
                    </a:lnTo>
                    <a:lnTo>
                      <a:pt x="70" y="7"/>
                    </a:lnTo>
                    <a:lnTo>
                      <a:pt x="81" y="15"/>
                    </a:lnTo>
                    <a:lnTo>
                      <a:pt x="81" y="15"/>
                    </a:lnTo>
                    <a:lnTo>
                      <a:pt x="81" y="18"/>
                    </a:lnTo>
                    <a:lnTo>
                      <a:pt x="81" y="18"/>
                    </a:lnTo>
                    <a:lnTo>
                      <a:pt x="81" y="18"/>
                    </a:lnTo>
                    <a:lnTo>
                      <a:pt x="81" y="20"/>
                    </a:lnTo>
                    <a:lnTo>
                      <a:pt x="81" y="20"/>
                    </a:lnTo>
                    <a:lnTo>
                      <a:pt x="81" y="20"/>
                    </a:lnTo>
                    <a:lnTo>
                      <a:pt x="81" y="20"/>
                    </a:lnTo>
                    <a:lnTo>
                      <a:pt x="79" y="20"/>
                    </a:lnTo>
                    <a:lnTo>
                      <a:pt x="79" y="20"/>
                    </a:lnTo>
                    <a:lnTo>
                      <a:pt x="77" y="20"/>
                    </a:lnTo>
                    <a:lnTo>
                      <a:pt x="77" y="20"/>
                    </a:lnTo>
                    <a:lnTo>
                      <a:pt x="77" y="20"/>
                    </a:lnTo>
                    <a:lnTo>
                      <a:pt x="75" y="20"/>
                    </a:lnTo>
                    <a:lnTo>
                      <a:pt x="75" y="20"/>
                    </a:lnTo>
                    <a:lnTo>
                      <a:pt x="75" y="20"/>
                    </a:lnTo>
                    <a:lnTo>
                      <a:pt x="75" y="20"/>
                    </a:lnTo>
                    <a:lnTo>
                      <a:pt x="73" y="18"/>
                    </a:lnTo>
                    <a:lnTo>
                      <a:pt x="73" y="18"/>
                    </a:lnTo>
                    <a:lnTo>
                      <a:pt x="73" y="18"/>
                    </a:lnTo>
                    <a:lnTo>
                      <a:pt x="73" y="18"/>
                    </a:lnTo>
                    <a:lnTo>
                      <a:pt x="73" y="18"/>
                    </a:lnTo>
                    <a:lnTo>
                      <a:pt x="70" y="18"/>
                    </a:lnTo>
                    <a:lnTo>
                      <a:pt x="70" y="18"/>
                    </a:lnTo>
                    <a:lnTo>
                      <a:pt x="70" y="18"/>
                    </a:lnTo>
                    <a:lnTo>
                      <a:pt x="70" y="18"/>
                    </a:lnTo>
                    <a:lnTo>
                      <a:pt x="70" y="18"/>
                    </a:lnTo>
                    <a:lnTo>
                      <a:pt x="68" y="18"/>
                    </a:lnTo>
                    <a:lnTo>
                      <a:pt x="68" y="18"/>
                    </a:lnTo>
                    <a:lnTo>
                      <a:pt x="64" y="22"/>
                    </a:lnTo>
                    <a:lnTo>
                      <a:pt x="64" y="22"/>
                    </a:lnTo>
                    <a:lnTo>
                      <a:pt x="64" y="22"/>
                    </a:lnTo>
                    <a:lnTo>
                      <a:pt x="62" y="22"/>
                    </a:lnTo>
                    <a:lnTo>
                      <a:pt x="62" y="22"/>
                    </a:lnTo>
                    <a:lnTo>
                      <a:pt x="59" y="22"/>
                    </a:lnTo>
                    <a:lnTo>
                      <a:pt x="59" y="24"/>
                    </a:lnTo>
                    <a:lnTo>
                      <a:pt x="59" y="24"/>
                    </a:lnTo>
                    <a:lnTo>
                      <a:pt x="57" y="27"/>
                    </a:lnTo>
                    <a:lnTo>
                      <a:pt x="57" y="29"/>
                    </a:lnTo>
                    <a:lnTo>
                      <a:pt x="55" y="31"/>
                    </a:lnTo>
                    <a:lnTo>
                      <a:pt x="55" y="31"/>
                    </a:lnTo>
                    <a:lnTo>
                      <a:pt x="55" y="31"/>
                    </a:lnTo>
                    <a:lnTo>
                      <a:pt x="55" y="33"/>
                    </a:lnTo>
                    <a:lnTo>
                      <a:pt x="55" y="33"/>
                    </a:lnTo>
                    <a:lnTo>
                      <a:pt x="55" y="35"/>
                    </a:lnTo>
                    <a:lnTo>
                      <a:pt x="55" y="35"/>
                    </a:lnTo>
                    <a:lnTo>
                      <a:pt x="53" y="40"/>
                    </a:lnTo>
                    <a:lnTo>
                      <a:pt x="55" y="40"/>
                    </a:lnTo>
                    <a:lnTo>
                      <a:pt x="55" y="40"/>
                    </a:lnTo>
                    <a:lnTo>
                      <a:pt x="55" y="38"/>
                    </a:lnTo>
                    <a:lnTo>
                      <a:pt x="57" y="35"/>
                    </a:lnTo>
                    <a:lnTo>
                      <a:pt x="59" y="38"/>
                    </a:lnTo>
                    <a:lnTo>
                      <a:pt x="59" y="38"/>
                    </a:lnTo>
                    <a:lnTo>
                      <a:pt x="59" y="38"/>
                    </a:lnTo>
                    <a:lnTo>
                      <a:pt x="62" y="38"/>
                    </a:lnTo>
                    <a:lnTo>
                      <a:pt x="62" y="38"/>
                    </a:lnTo>
                    <a:lnTo>
                      <a:pt x="62" y="40"/>
                    </a:lnTo>
                    <a:lnTo>
                      <a:pt x="64" y="40"/>
                    </a:lnTo>
                    <a:lnTo>
                      <a:pt x="64" y="42"/>
                    </a:lnTo>
                    <a:lnTo>
                      <a:pt x="64" y="42"/>
                    </a:lnTo>
                    <a:lnTo>
                      <a:pt x="64" y="42"/>
                    </a:lnTo>
                    <a:lnTo>
                      <a:pt x="64" y="44"/>
                    </a:lnTo>
                    <a:lnTo>
                      <a:pt x="64" y="44"/>
                    </a:lnTo>
                    <a:lnTo>
                      <a:pt x="64" y="47"/>
                    </a:lnTo>
                    <a:lnTo>
                      <a:pt x="64" y="51"/>
                    </a:lnTo>
                    <a:lnTo>
                      <a:pt x="64" y="55"/>
                    </a:lnTo>
                    <a:lnTo>
                      <a:pt x="62" y="58"/>
                    </a:lnTo>
                    <a:lnTo>
                      <a:pt x="62" y="58"/>
                    </a:lnTo>
                    <a:lnTo>
                      <a:pt x="62" y="60"/>
                    </a:lnTo>
                    <a:lnTo>
                      <a:pt x="64" y="60"/>
                    </a:lnTo>
                    <a:lnTo>
                      <a:pt x="64" y="60"/>
                    </a:lnTo>
                    <a:lnTo>
                      <a:pt x="64" y="60"/>
                    </a:lnTo>
                    <a:lnTo>
                      <a:pt x="64" y="60"/>
                    </a:lnTo>
                    <a:lnTo>
                      <a:pt x="64" y="60"/>
                    </a:lnTo>
                    <a:lnTo>
                      <a:pt x="68" y="60"/>
                    </a:lnTo>
                    <a:lnTo>
                      <a:pt x="68" y="60"/>
                    </a:lnTo>
                    <a:lnTo>
                      <a:pt x="68" y="60"/>
                    </a:lnTo>
                    <a:lnTo>
                      <a:pt x="68" y="62"/>
                    </a:lnTo>
                    <a:lnTo>
                      <a:pt x="70" y="62"/>
                    </a:lnTo>
                    <a:lnTo>
                      <a:pt x="70" y="62"/>
                    </a:lnTo>
                    <a:lnTo>
                      <a:pt x="70" y="62"/>
                    </a:lnTo>
                    <a:lnTo>
                      <a:pt x="70" y="62"/>
                    </a:lnTo>
                    <a:lnTo>
                      <a:pt x="70" y="66"/>
                    </a:lnTo>
                    <a:lnTo>
                      <a:pt x="70" y="69"/>
                    </a:lnTo>
                    <a:lnTo>
                      <a:pt x="70" y="69"/>
                    </a:lnTo>
                    <a:lnTo>
                      <a:pt x="70" y="69"/>
                    </a:lnTo>
                    <a:lnTo>
                      <a:pt x="70" y="71"/>
                    </a:lnTo>
                    <a:lnTo>
                      <a:pt x="70" y="71"/>
                    </a:lnTo>
                    <a:lnTo>
                      <a:pt x="70" y="71"/>
                    </a:lnTo>
                    <a:lnTo>
                      <a:pt x="68" y="71"/>
                    </a:lnTo>
                    <a:lnTo>
                      <a:pt x="68" y="71"/>
                    </a:lnTo>
                    <a:lnTo>
                      <a:pt x="68" y="73"/>
                    </a:lnTo>
                    <a:lnTo>
                      <a:pt x="66" y="73"/>
                    </a:lnTo>
                    <a:lnTo>
                      <a:pt x="57" y="73"/>
                    </a:lnTo>
                    <a:lnTo>
                      <a:pt x="57" y="73"/>
                    </a:lnTo>
                    <a:lnTo>
                      <a:pt x="57" y="73"/>
                    </a:lnTo>
                    <a:lnTo>
                      <a:pt x="57" y="71"/>
                    </a:lnTo>
                    <a:lnTo>
                      <a:pt x="57" y="71"/>
                    </a:lnTo>
                    <a:lnTo>
                      <a:pt x="57" y="71"/>
                    </a:lnTo>
                    <a:lnTo>
                      <a:pt x="57" y="71"/>
                    </a:lnTo>
                    <a:lnTo>
                      <a:pt x="55" y="71"/>
                    </a:lnTo>
                    <a:lnTo>
                      <a:pt x="55" y="71"/>
                    </a:lnTo>
                    <a:lnTo>
                      <a:pt x="53" y="71"/>
                    </a:lnTo>
                    <a:lnTo>
                      <a:pt x="50" y="71"/>
                    </a:lnTo>
                    <a:lnTo>
                      <a:pt x="48" y="71"/>
                    </a:lnTo>
                    <a:lnTo>
                      <a:pt x="48" y="71"/>
                    </a:lnTo>
                    <a:lnTo>
                      <a:pt x="48" y="71"/>
                    </a:lnTo>
                    <a:lnTo>
                      <a:pt x="48" y="73"/>
                    </a:lnTo>
                    <a:lnTo>
                      <a:pt x="48" y="73"/>
                    </a:lnTo>
                    <a:lnTo>
                      <a:pt x="48" y="73"/>
                    </a:lnTo>
                    <a:lnTo>
                      <a:pt x="46" y="73"/>
                    </a:lnTo>
                    <a:lnTo>
                      <a:pt x="46" y="73"/>
                    </a:lnTo>
                    <a:lnTo>
                      <a:pt x="46" y="75"/>
                    </a:lnTo>
                    <a:lnTo>
                      <a:pt x="48" y="75"/>
                    </a:lnTo>
                    <a:lnTo>
                      <a:pt x="48" y="75"/>
                    </a:lnTo>
                    <a:lnTo>
                      <a:pt x="48" y="78"/>
                    </a:lnTo>
                    <a:lnTo>
                      <a:pt x="50" y="78"/>
                    </a:lnTo>
                    <a:lnTo>
                      <a:pt x="50" y="78"/>
                    </a:lnTo>
                    <a:lnTo>
                      <a:pt x="50" y="78"/>
                    </a:lnTo>
                    <a:lnTo>
                      <a:pt x="50" y="78"/>
                    </a:lnTo>
                    <a:lnTo>
                      <a:pt x="53" y="80"/>
                    </a:lnTo>
                    <a:lnTo>
                      <a:pt x="53" y="80"/>
                    </a:lnTo>
                    <a:lnTo>
                      <a:pt x="53" y="80"/>
                    </a:lnTo>
                    <a:lnTo>
                      <a:pt x="53" y="80"/>
                    </a:lnTo>
                    <a:lnTo>
                      <a:pt x="55" y="78"/>
                    </a:lnTo>
                    <a:lnTo>
                      <a:pt x="55" y="78"/>
                    </a:lnTo>
                    <a:lnTo>
                      <a:pt x="55" y="78"/>
                    </a:lnTo>
                    <a:lnTo>
                      <a:pt x="55" y="78"/>
                    </a:lnTo>
                    <a:lnTo>
                      <a:pt x="57" y="78"/>
                    </a:lnTo>
                    <a:lnTo>
                      <a:pt x="57" y="78"/>
                    </a:lnTo>
                    <a:lnTo>
                      <a:pt x="57" y="78"/>
                    </a:lnTo>
                    <a:lnTo>
                      <a:pt x="57" y="78"/>
                    </a:lnTo>
                    <a:lnTo>
                      <a:pt x="57" y="78"/>
                    </a:lnTo>
                    <a:lnTo>
                      <a:pt x="57" y="78"/>
                    </a:lnTo>
                    <a:lnTo>
                      <a:pt x="59" y="80"/>
                    </a:lnTo>
                    <a:lnTo>
                      <a:pt x="59" y="80"/>
                    </a:lnTo>
                    <a:lnTo>
                      <a:pt x="59" y="80"/>
                    </a:lnTo>
                    <a:lnTo>
                      <a:pt x="59" y="80"/>
                    </a:lnTo>
                    <a:lnTo>
                      <a:pt x="62" y="80"/>
                    </a:lnTo>
                    <a:lnTo>
                      <a:pt x="62" y="80"/>
                    </a:lnTo>
                    <a:lnTo>
                      <a:pt x="62" y="82"/>
                    </a:lnTo>
                    <a:lnTo>
                      <a:pt x="62" y="82"/>
                    </a:lnTo>
                    <a:lnTo>
                      <a:pt x="62" y="82"/>
                    </a:lnTo>
                    <a:lnTo>
                      <a:pt x="62" y="82"/>
                    </a:lnTo>
                    <a:lnTo>
                      <a:pt x="62" y="84"/>
                    </a:lnTo>
                    <a:lnTo>
                      <a:pt x="62" y="84"/>
                    </a:lnTo>
                    <a:lnTo>
                      <a:pt x="62" y="84"/>
                    </a:lnTo>
                    <a:lnTo>
                      <a:pt x="62" y="84"/>
                    </a:lnTo>
                    <a:lnTo>
                      <a:pt x="62" y="84"/>
                    </a:lnTo>
                    <a:lnTo>
                      <a:pt x="64" y="84"/>
                    </a:lnTo>
                    <a:lnTo>
                      <a:pt x="62" y="86"/>
                    </a:lnTo>
                    <a:lnTo>
                      <a:pt x="62" y="89"/>
                    </a:lnTo>
                    <a:lnTo>
                      <a:pt x="62" y="89"/>
                    </a:lnTo>
                    <a:lnTo>
                      <a:pt x="62" y="89"/>
                    </a:lnTo>
                    <a:lnTo>
                      <a:pt x="62" y="91"/>
                    </a:lnTo>
                    <a:lnTo>
                      <a:pt x="62" y="91"/>
                    </a:lnTo>
                    <a:lnTo>
                      <a:pt x="62" y="91"/>
                    </a:lnTo>
                    <a:lnTo>
                      <a:pt x="64" y="91"/>
                    </a:lnTo>
                    <a:lnTo>
                      <a:pt x="64" y="91"/>
                    </a:lnTo>
                    <a:lnTo>
                      <a:pt x="68" y="95"/>
                    </a:lnTo>
                    <a:lnTo>
                      <a:pt x="68" y="95"/>
                    </a:lnTo>
                    <a:lnTo>
                      <a:pt x="68" y="97"/>
                    </a:lnTo>
                    <a:lnTo>
                      <a:pt x="68" y="97"/>
                    </a:lnTo>
                    <a:lnTo>
                      <a:pt x="70" y="100"/>
                    </a:lnTo>
                    <a:lnTo>
                      <a:pt x="70" y="102"/>
                    </a:lnTo>
                    <a:lnTo>
                      <a:pt x="70" y="104"/>
                    </a:lnTo>
                    <a:lnTo>
                      <a:pt x="68" y="106"/>
                    </a:lnTo>
                    <a:lnTo>
                      <a:pt x="68" y="106"/>
                    </a:lnTo>
                    <a:lnTo>
                      <a:pt x="68" y="106"/>
                    </a:lnTo>
                    <a:lnTo>
                      <a:pt x="70" y="106"/>
                    </a:lnTo>
                    <a:lnTo>
                      <a:pt x="70" y="109"/>
                    </a:lnTo>
                    <a:lnTo>
                      <a:pt x="70" y="109"/>
                    </a:lnTo>
                    <a:lnTo>
                      <a:pt x="70" y="109"/>
                    </a:lnTo>
                    <a:lnTo>
                      <a:pt x="70" y="111"/>
                    </a:lnTo>
                    <a:lnTo>
                      <a:pt x="70" y="113"/>
                    </a:lnTo>
                    <a:lnTo>
                      <a:pt x="70" y="113"/>
                    </a:lnTo>
                    <a:lnTo>
                      <a:pt x="70" y="115"/>
                    </a:lnTo>
                    <a:lnTo>
                      <a:pt x="68" y="117"/>
                    </a:lnTo>
                    <a:lnTo>
                      <a:pt x="68" y="120"/>
                    </a:lnTo>
                    <a:lnTo>
                      <a:pt x="68" y="120"/>
                    </a:lnTo>
                    <a:lnTo>
                      <a:pt x="68" y="120"/>
                    </a:lnTo>
                    <a:lnTo>
                      <a:pt x="68" y="122"/>
                    </a:lnTo>
                    <a:lnTo>
                      <a:pt x="68" y="122"/>
                    </a:lnTo>
                    <a:lnTo>
                      <a:pt x="68" y="122"/>
                    </a:lnTo>
                    <a:lnTo>
                      <a:pt x="68" y="122"/>
                    </a:lnTo>
                    <a:lnTo>
                      <a:pt x="68" y="122"/>
                    </a:lnTo>
                    <a:lnTo>
                      <a:pt x="66" y="124"/>
                    </a:lnTo>
                    <a:lnTo>
                      <a:pt x="66" y="124"/>
                    </a:lnTo>
                    <a:lnTo>
                      <a:pt x="66" y="124"/>
                    </a:lnTo>
                    <a:lnTo>
                      <a:pt x="64" y="124"/>
                    </a:lnTo>
                    <a:lnTo>
                      <a:pt x="64" y="124"/>
                    </a:lnTo>
                    <a:lnTo>
                      <a:pt x="64" y="124"/>
                    </a:lnTo>
                    <a:lnTo>
                      <a:pt x="64" y="124"/>
                    </a:lnTo>
                    <a:lnTo>
                      <a:pt x="62" y="124"/>
                    </a:lnTo>
                    <a:lnTo>
                      <a:pt x="62" y="124"/>
                    </a:lnTo>
                    <a:lnTo>
                      <a:pt x="62" y="124"/>
                    </a:lnTo>
                    <a:lnTo>
                      <a:pt x="62" y="124"/>
                    </a:lnTo>
                    <a:lnTo>
                      <a:pt x="62" y="124"/>
                    </a:lnTo>
                    <a:lnTo>
                      <a:pt x="62" y="126"/>
                    </a:lnTo>
                    <a:lnTo>
                      <a:pt x="62" y="126"/>
                    </a:lnTo>
                    <a:lnTo>
                      <a:pt x="62" y="129"/>
                    </a:lnTo>
                    <a:lnTo>
                      <a:pt x="62" y="129"/>
                    </a:lnTo>
                    <a:lnTo>
                      <a:pt x="62" y="129"/>
                    </a:lnTo>
                    <a:lnTo>
                      <a:pt x="62" y="129"/>
                    </a:lnTo>
                    <a:lnTo>
                      <a:pt x="59" y="133"/>
                    </a:lnTo>
                    <a:lnTo>
                      <a:pt x="59" y="133"/>
                    </a:lnTo>
                    <a:lnTo>
                      <a:pt x="59" y="133"/>
                    </a:lnTo>
                    <a:lnTo>
                      <a:pt x="59" y="133"/>
                    </a:lnTo>
                    <a:lnTo>
                      <a:pt x="59" y="133"/>
                    </a:lnTo>
                    <a:lnTo>
                      <a:pt x="57" y="133"/>
                    </a:lnTo>
                    <a:lnTo>
                      <a:pt x="57" y="133"/>
                    </a:lnTo>
                    <a:lnTo>
                      <a:pt x="57" y="135"/>
                    </a:lnTo>
                    <a:lnTo>
                      <a:pt x="57" y="135"/>
                    </a:lnTo>
                    <a:lnTo>
                      <a:pt x="55" y="135"/>
                    </a:lnTo>
                    <a:lnTo>
                      <a:pt x="53" y="137"/>
                    </a:lnTo>
                    <a:lnTo>
                      <a:pt x="53" y="137"/>
                    </a:lnTo>
                    <a:lnTo>
                      <a:pt x="53" y="140"/>
                    </a:lnTo>
                    <a:lnTo>
                      <a:pt x="50" y="146"/>
                    </a:lnTo>
                    <a:lnTo>
                      <a:pt x="53" y="148"/>
                    </a:lnTo>
                    <a:lnTo>
                      <a:pt x="53" y="148"/>
                    </a:lnTo>
                    <a:lnTo>
                      <a:pt x="50" y="153"/>
                    </a:lnTo>
                    <a:lnTo>
                      <a:pt x="50" y="153"/>
                    </a:lnTo>
                    <a:lnTo>
                      <a:pt x="50" y="153"/>
                    </a:lnTo>
                    <a:lnTo>
                      <a:pt x="48" y="155"/>
                    </a:lnTo>
                    <a:lnTo>
                      <a:pt x="48" y="155"/>
                    </a:lnTo>
                    <a:lnTo>
                      <a:pt x="48" y="157"/>
                    </a:lnTo>
                    <a:lnTo>
                      <a:pt x="46" y="157"/>
                    </a:lnTo>
                    <a:lnTo>
                      <a:pt x="46" y="157"/>
                    </a:lnTo>
                    <a:lnTo>
                      <a:pt x="46" y="157"/>
                    </a:lnTo>
                    <a:lnTo>
                      <a:pt x="46" y="157"/>
                    </a:lnTo>
                    <a:lnTo>
                      <a:pt x="44" y="157"/>
                    </a:lnTo>
                    <a:lnTo>
                      <a:pt x="44" y="157"/>
                    </a:lnTo>
                    <a:lnTo>
                      <a:pt x="44" y="157"/>
                    </a:lnTo>
                    <a:lnTo>
                      <a:pt x="44" y="157"/>
                    </a:lnTo>
                    <a:lnTo>
                      <a:pt x="44" y="160"/>
                    </a:lnTo>
                    <a:lnTo>
                      <a:pt x="42" y="160"/>
                    </a:lnTo>
                    <a:lnTo>
                      <a:pt x="42" y="160"/>
                    </a:lnTo>
                    <a:lnTo>
                      <a:pt x="42" y="160"/>
                    </a:lnTo>
                    <a:lnTo>
                      <a:pt x="42" y="162"/>
                    </a:lnTo>
                    <a:lnTo>
                      <a:pt x="42" y="164"/>
                    </a:lnTo>
                    <a:lnTo>
                      <a:pt x="42" y="164"/>
                    </a:lnTo>
                    <a:lnTo>
                      <a:pt x="42" y="164"/>
                    </a:lnTo>
                    <a:lnTo>
                      <a:pt x="39" y="168"/>
                    </a:lnTo>
                    <a:lnTo>
                      <a:pt x="39" y="171"/>
                    </a:lnTo>
                    <a:lnTo>
                      <a:pt x="39" y="173"/>
                    </a:lnTo>
                    <a:lnTo>
                      <a:pt x="39" y="173"/>
                    </a:lnTo>
                    <a:lnTo>
                      <a:pt x="39" y="173"/>
                    </a:lnTo>
                    <a:lnTo>
                      <a:pt x="37" y="177"/>
                    </a:lnTo>
                    <a:lnTo>
                      <a:pt x="37" y="177"/>
                    </a:lnTo>
                    <a:lnTo>
                      <a:pt x="37" y="179"/>
                    </a:lnTo>
                    <a:lnTo>
                      <a:pt x="35" y="179"/>
                    </a:lnTo>
                    <a:lnTo>
                      <a:pt x="35" y="179"/>
                    </a:lnTo>
                    <a:lnTo>
                      <a:pt x="33" y="179"/>
                    </a:lnTo>
                    <a:lnTo>
                      <a:pt x="13" y="179"/>
                    </a:lnTo>
                    <a:lnTo>
                      <a:pt x="11" y="179"/>
                    </a:lnTo>
                    <a:lnTo>
                      <a:pt x="11" y="179"/>
                    </a:lnTo>
                    <a:lnTo>
                      <a:pt x="11" y="179"/>
                    </a:lnTo>
                    <a:lnTo>
                      <a:pt x="11" y="182"/>
                    </a:lnTo>
                    <a:lnTo>
                      <a:pt x="8" y="182"/>
                    </a:lnTo>
                    <a:lnTo>
                      <a:pt x="8" y="182"/>
                    </a:lnTo>
                    <a:lnTo>
                      <a:pt x="8" y="186"/>
                    </a:lnTo>
                    <a:lnTo>
                      <a:pt x="8" y="186"/>
                    </a:lnTo>
                    <a:lnTo>
                      <a:pt x="6" y="186"/>
                    </a:lnTo>
                    <a:lnTo>
                      <a:pt x="4" y="188"/>
                    </a:lnTo>
                    <a:lnTo>
                      <a:pt x="4" y="188"/>
                    </a:lnTo>
                    <a:lnTo>
                      <a:pt x="4" y="188"/>
                    </a:lnTo>
                    <a:lnTo>
                      <a:pt x="2" y="191"/>
                    </a:lnTo>
                    <a:lnTo>
                      <a:pt x="2" y="191"/>
                    </a:lnTo>
                    <a:lnTo>
                      <a:pt x="2" y="191"/>
                    </a:lnTo>
                    <a:lnTo>
                      <a:pt x="2" y="191"/>
                    </a:lnTo>
                    <a:lnTo>
                      <a:pt x="2" y="193"/>
                    </a:lnTo>
                    <a:lnTo>
                      <a:pt x="2" y="193"/>
                    </a:lnTo>
                    <a:lnTo>
                      <a:pt x="2" y="193"/>
                    </a:lnTo>
                    <a:lnTo>
                      <a:pt x="4" y="195"/>
                    </a:lnTo>
                    <a:lnTo>
                      <a:pt x="4" y="195"/>
                    </a:lnTo>
                    <a:lnTo>
                      <a:pt x="4" y="195"/>
                    </a:lnTo>
                    <a:lnTo>
                      <a:pt x="6" y="197"/>
                    </a:lnTo>
                    <a:lnTo>
                      <a:pt x="6" y="199"/>
                    </a:lnTo>
                    <a:lnTo>
                      <a:pt x="6" y="202"/>
                    </a:lnTo>
                    <a:lnTo>
                      <a:pt x="6" y="204"/>
                    </a:lnTo>
                    <a:lnTo>
                      <a:pt x="6" y="204"/>
                    </a:lnTo>
                    <a:lnTo>
                      <a:pt x="6" y="204"/>
                    </a:lnTo>
                    <a:lnTo>
                      <a:pt x="6" y="206"/>
                    </a:lnTo>
                    <a:lnTo>
                      <a:pt x="6" y="206"/>
                    </a:lnTo>
                    <a:lnTo>
                      <a:pt x="4" y="206"/>
                    </a:lnTo>
                    <a:lnTo>
                      <a:pt x="4" y="206"/>
                    </a:lnTo>
                    <a:lnTo>
                      <a:pt x="4" y="206"/>
                    </a:lnTo>
                    <a:lnTo>
                      <a:pt x="4" y="211"/>
                    </a:lnTo>
                    <a:lnTo>
                      <a:pt x="4" y="211"/>
                    </a:lnTo>
                    <a:lnTo>
                      <a:pt x="2" y="213"/>
                    </a:lnTo>
                    <a:lnTo>
                      <a:pt x="2" y="213"/>
                    </a:lnTo>
                    <a:lnTo>
                      <a:pt x="2" y="213"/>
                    </a:lnTo>
                    <a:lnTo>
                      <a:pt x="2" y="213"/>
                    </a:lnTo>
                    <a:lnTo>
                      <a:pt x="2" y="213"/>
                    </a:lnTo>
                    <a:lnTo>
                      <a:pt x="4" y="213"/>
                    </a:lnTo>
                    <a:lnTo>
                      <a:pt x="4" y="213"/>
                    </a:lnTo>
                    <a:lnTo>
                      <a:pt x="4" y="213"/>
                    </a:lnTo>
                    <a:lnTo>
                      <a:pt x="4" y="213"/>
                    </a:lnTo>
                    <a:lnTo>
                      <a:pt x="4" y="213"/>
                    </a:lnTo>
                    <a:lnTo>
                      <a:pt x="6" y="213"/>
                    </a:lnTo>
                    <a:lnTo>
                      <a:pt x="6" y="213"/>
                    </a:lnTo>
                    <a:lnTo>
                      <a:pt x="6" y="213"/>
                    </a:lnTo>
                    <a:lnTo>
                      <a:pt x="4" y="215"/>
                    </a:lnTo>
                    <a:lnTo>
                      <a:pt x="4" y="217"/>
                    </a:lnTo>
                    <a:lnTo>
                      <a:pt x="2" y="219"/>
                    </a:lnTo>
                    <a:lnTo>
                      <a:pt x="2" y="222"/>
                    </a:lnTo>
                    <a:lnTo>
                      <a:pt x="0" y="222"/>
                    </a:lnTo>
                    <a:lnTo>
                      <a:pt x="0" y="222"/>
                    </a:lnTo>
                    <a:lnTo>
                      <a:pt x="0" y="222"/>
                    </a:lnTo>
                    <a:lnTo>
                      <a:pt x="0" y="224"/>
                    </a:lnTo>
                    <a:lnTo>
                      <a:pt x="0" y="224"/>
                    </a:lnTo>
                    <a:lnTo>
                      <a:pt x="2" y="224"/>
                    </a:lnTo>
                    <a:lnTo>
                      <a:pt x="6" y="226"/>
                    </a:lnTo>
                    <a:lnTo>
                      <a:pt x="8" y="226"/>
                    </a:lnTo>
                    <a:lnTo>
                      <a:pt x="11" y="226"/>
                    </a:lnTo>
                    <a:lnTo>
                      <a:pt x="11" y="226"/>
                    </a:lnTo>
                    <a:lnTo>
                      <a:pt x="11" y="228"/>
                    </a:lnTo>
                    <a:lnTo>
                      <a:pt x="11" y="228"/>
                    </a:lnTo>
                    <a:lnTo>
                      <a:pt x="11" y="228"/>
                    </a:lnTo>
                    <a:lnTo>
                      <a:pt x="11" y="230"/>
                    </a:lnTo>
                    <a:lnTo>
                      <a:pt x="11" y="230"/>
                    </a:lnTo>
                    <a:lnTo>
                      <a:pt x="11" y="230"/>
                    </a:lnTo>
                    <a:lnTo>
                      <a:pt x="11" y="230"/>
                    </a:lnTo>
                    <a:lnTo>
                      <a:pt x="13" y="230"/>
                    </a:lnTo>
                    <a:lnTo>
                      <a:pt x="13" y="230"/>
                    </a:lnTo>
                    <a:lnTo>
                      <a:pt x="13" y="233"/>
                    </a:lnTo>
                    <a:lnTo>
                      <a:pt x="11" y="233"/>
                    </a:lnTo>
                    <a:lnTo>
                      <a:pt x="11" y="233"/>
                    </a:lnTo>
                    <a:lnTo>
                      <a:pt x="11" y="235"/>
                    </a:lnTo>
                    <a:lnTo>
                      <a:pt x="11" y="235"/>
                    </a:lnTo>
                    <a:lnTo>
                      <a:pt x="11" y="235"/>
                    </a:lnTo>
                    <a:lnTo>
                      <a:pt x="11" y="235"/>
                    </a:lnTo>
                    <a:lnTo>
                      <a:pt x="11" y="237"/>
                    </a:lnTo>
                    <a:lnTo>
                      <a:pt x="13" y="237"/>
                    </a:lnTo>
                    <a:lnTo>
                      <a:pt x="13" y="239"/>
                    </a:lnTo>
                    <a:lnTo>
                      <a:pt x="13" y="239"/>
                    </a:lnTo>
                    <a:lnTo>
                      <a:pt x="13" y="239"/>
                    </a:lnTo>
                    <a:lnTo>
                      <a:pt x="13" y="242"/>
                    </a:lnTo>
                    <a:lnTo>
                      <a:pt x="13" y="242"/>
                    </a:lnTo>
                    <a:lnTo>
                      <a:pt x="13" y="242"/>
                    </a:lnTo>
                    <a:lnTo>
                      <a:pt x="11" y="244"/>
                    </a:lnTo>
                    <a:lnTo>
                      <a:pt x="11" y="244"/>
                    </a:lnTo>
                    <a:lnTo>
                      <a:pt x="11" y="244"/>
                    </a:lnTo>
                    <a:lnTo>
                      <a:pt x="11" y="244"/>
                    </a:lnTo>
                    <a:lnTo>
                      <a:pt x="11" y="244"/>
                    </a:lnTo>
                    <a:lnTo>
                      <a:pt x="11" y="246"/>
                    </a:lnTo>
                    <a:lnTo>
                      <a:pt x="11" y="246"/>
                    </a:lnTo>
                    <a:lnTo>
                      <a:pt x="11" y="248"/>
                    </a:lnTo>
                    <a:lnTo>
                      <a:pt x="11" y="248"/>
                    </a:lnTo>
                    <a:lnTo>
                      <a:pt x="11" y="248"/>
                    </a:lnTo>
                    <a:lnTo>
                      <a:pt x="13" y="248"/>
                    </a:lnTo>
                    <a:lnTo>
                      <a:pt x="13" y="248"/>
                    </a:lnTo>
                    <a:lnTo>
                      <a:pt x="13" y="250"/>
                    </a:lnTo>
                    <a:lnTo>
                      <a:pt x="13" y="250"/>
                    </a:lnTo>
                    <a:lnTo>
                      <a:pt x="13" y="250"/>
                    </a:lnTo>
                    <a:lnTo>
                      <a:pt x="13" y="250"/>
                    </a:lnTo>
                    <a:lnTo>
                      <a:pt x="13" y="250"/>
                    </a:lnTo>
                    <a:lnTo>
                      <a:pt x="13" y="250"/>
                    </a:lnTo>
                    <a:lnTo>
                      <a:pt x="13" y="250"/>
                    </a:lnTo>
                    <a:lnTo>
                      <a:pt x="15" y="250"/>
                    </a:lnTo>
                    <a:lnTo>
                      <a:pt x="15" y="250"/>
                    </a:lnTo>
                    <a:lnTo>
                      <a:pt x="15" y="250"/>
                    </a:lnTo>
                    <a:lnTo>
                      <a:pt x="17" y="250"/>
                    </a:lnTo>
                    <a:lnTo>
                      <a:pt x="17" y="253"/>
                    </a:lnTo>
                    <a:lnTo>
                      <a:pt x="19" y="253"/>
                    </a:lnTo>
                    <a:lnTo>
                      <a:pt x="19" y="253"/>
                    </a:lnTo>
                    <a:lnTo>
                      <a:pt x="22" y="253"/>
                    </a:lnTo>
                    <a:lnTo>
                      <a:pt x="22" y="255"/>
                    </a:lnTo>
                    <a:lnTo>
                      <a:pt x="24" y="255"/>
                    </a:lnTo>
                    <a:lnTo>
                      <a:pt x="24" y="255"/>
                    </a:lnTo>
                    <a:lnTo>
                      <a:pt x="24" y="255"/>
                    </a:lnTo>
                    <a:lnTo>
                      <a:pt x="24" y="255"/>
                    </a:lnTo>
                    <a:lnTo>
                      <a:pt x="26" y="255"/>
                    </a:lnTo>
                    <a:lnTo>
                      <a:pt x="26" y="255"/>
                    </a:lnTo>
                    <a:lnTo>
                      <a:pt x="26" y="255"/>
                    </a:lnTo>
                    <a:lnTo>
                      <a:pt x="26" y="255"/>
                    </a:lnTo>
                    <a:lnTo>
                      <a:pt x="28" y="255"/>
                    </a:lnTo>
                    <a:lnTo>
                      <a:pt x="28" y="255"/>
                    </a:lnTo>
                    <a:lnTo>
                      <a:pt x="28" y="255"/>
                    </a:lnTo>
                    <a:lnTo>
                      <a:pt x="28" y="255"/>
                    </a:lnTo>
                    <a:lnTo>
                      <a:pt x="31" y="257"/>
                    </a:lnTo>
                    <a:lnTo>
                      <a:pt x="31" y="257"/>
                    </a:lnTo>
                    <a:lnTo>
                      <a:pt x="33" y="257"/>
                    </a:lnTo>
                    <a:lnTo>
                      <a:pt x="33" y="257"/>
                    </a:lnTo>
                    <a:lnTo>
                      <a:pt x="33" y="257"/>
                    </a:lnTo>
                    <a:lnTo>
                      <a:pt x="33" y="257"/>
                    </a:lnTo>
                    <a:lnTo>
                      <a:pt x="35" y="257"/>
                    </a:lnTo>
                    <a:lnTo>
                      <a:pt x="35" y="257"/>
                    </a:lnTo>
                    <a:lnTo>
                      <a:pt x="35" y="257"/>
                    </a:lnTo>
                    <a:lnTo>
                      <a:pt x="37" y="257"/>
                    </a:lnTo>
                    <a:lnTo>
                      <a:pt x="42" y="257"/>
                    </a:lnTo>
                    <a:lnTo>
                      <a:pt x="42" y="257"/>
                    </a:lnTo>
                    <a:lnTo>
                      <a:pt x="42" y="257"/>
                    </a:lnTo>
                    <a:lnTo>
                      <a:pt x="42" y="257"/>
                    </a:lnTo>
                    <a:lnTo>
                      <a:pt x="42" y="259"/>
                    </a:lnTo>
                    <a:lnTo>
                      <a:pt x="44" y="259"/>
                    </a:lnTo>
                    <a:lnTo>
                      <a:pt x="46" y="259"/>
                    </a:lnTo>
                    <a:lnTo>
                      <a:pt x="46" y="259"/>
                    </a:lnTo>
                    <a:lnTo>
                      <a:pt x="46" y="259"/>
                    </a:lnTo>
                    <a:lnTo>
                      <a:pt x="48" y="259"/>
                    </a:lnTo>
                    <a:lnTo>
                      <a:pt x="53" y="259"/>
                    </a:lnTo>
                    <a:lnTo>
                      <a:pt x="57" y="257"/>
                    </a:lnTo>
                    <a:lnTo>
                      <a:pt x="59" y="257"/>
                    </a:lnTo>
                    <a:lnTo>
                      <a:pt x="59" y="259"/>
                    </a:lnTo>
                    <a:lnTo>
                      <a:pt x="62" y="259"/>
                    </a:lnTo>
                    <a:lnTo>
                      <a:pt x="62" y="259"/>
                    </a:lnTo>
                    <a:lnTo>
                      <a:pt x="66" y="261"/>
                    </a:lnTo>
                    <a:lnTo>
                      <a:pt x="66" y="261"/>
                    </a:lnTo>
                    <a:lnTo>
                      <a:pt x="66" y="261"/>
                    </a:lnTo>
                    <a:lnTo>
                      <a:pt x="66" y="261"/>
                    </a:lnTo>
                    <a:lnTo>
                      <a:pt x="68" y="264"/>
                    </a:lnTo>
                    <a:lnTo>
                      <a:pt x="68" y="264"/>
                    </a:lnTo>
                    <a:lnTo>
                      <a:pt x="68" y="259"/>
                    </a:lnTo>
                    <a:lnTo>
                      <a:pt x="70" y="257"/>
                    </a:lnTo>
                    <a:lnTo>
                      <a:pt x="75" y="248"/>
                    </a:lnTo>
                    <a:lnTo>
                      <a:pt x="77" y="248"/>
                    </a:lnTo>
                    <a:lnTo>
                      <a:pt x="77" y="246"/>
                    </a:lnTo>
                    <a:lnTo>
                      <a:pt x="77" y="246"/>
                    </a:lnTo>
                    <a:lnTo>
                      <a:pt x="79" y="244"/>
                    </a:lnTo>
                    <a:lnTo>
                      <a:pt x="79" y="244"/>
                    </a:lnTo>
                    <a:lnTo>
                      <a:pt x="79" y="242"/>
                    </a:lnTo>
                    <a:lnTo>
                      <a:pt x="79" y="239"/>
                    </a:lnTo>
                    <a:lnTo>
                      <a:pt x="79" y="235"/>
                    </a:lnTo>
                    <a:lnTo>
                      <a:pt x="79" y="235"/>
                    </a:lnTo>
                    <a:lnTo>
                      <a:pt x="81" y="233"/>
                    </a:lnTo>
                    <a:lnTo>
                      <a:pt x="81" y="233"/>
                    </a:lnTo>
                    <a:lnTo>
                      <a:pt x="81" y="233"/>
                    </a:lnTo>
                    <a:lnTo>
                      <a:pt x="81" y="230"/>
                    </a:lnTo>
                    <a:lnTo>
                      <a:pt x="84" y="230"/>
                    </a:lnTo>
                    <a:lnTo>
                      <a:pt x="84" y="228"/>
                    </a:lnTo>
                    <a:lnTo>
                      <a:pt x="86" y="228"/>
                    </a:lnTo>
                    <a:lnTo>
                      <a:pt x="88" y="226"/>
                    </a:lnTo>
                    <a:lnTo>
                      <a:pt x="90" y="226"/>
                    </a:lnTo>
                    <a:lnTo>
                      <a:pt x="90" y="226"/>
                    </a:lnTo>
                    <a:lnTo>
                      <a:pt x="90" y="226"/>
                    </a:lnTo>
                    <a:lnTo>
                      <a:pt x="90" y="228"/>
                    </a:lnTo>
                    <a:lnTo>
                      <a:pt x="93" y="228"/>
                    </a:lnTo>
                    <a:lnTo>
                      <a:pt x="93" y="228"/>
                    </a:lnTo>
                    <a:lnTo>
                      <a:pt x="93" y="228"/>
                    </a:lnTo>
                    <a:lnTo>
                      <a:pt x="93" y="226"/>
                    </a:lnTo>
                    <a:lnTo>
                      <a:pt x="95" y="226"/>
                    </a:lnTo>
                    <a:lnTo>
                      <a:pt x="97" y="222"/>
                    </a:lnTo>
                    <a:lnTo>
                      <a:pt x="97" y="222"/>
                    </a:lnTo>
                    <a:lnTo>
                      <a:pt x="99" y="219"/>
                    </a:lnTo>
                    <a:lnTo>
                      <a:pt x="99" y="219"/>
                    </a:lnTo>
                    <a:lnTo>
                      <a:pt x="101" y="215"/>
                    </a:lnTo>
                    <a:lnTo>
                      <a:pt x="104" y="213"/>
                    </a:lnTo>
                    <a:lnTo>
                      <a:pt x="106" y="211"/>
                    </a:lnTo>
                    <a:lnTo>
                      <a:pt x="106" y="213"/>
                    </a:lnTo>
                    <a:lnTo>
                      <a:pt x="108" y="211"/>
                    </a:lnTo>
                    <a:lnTo>
                      <a:pt x="108" y="208"/>
                    </a:lnTo>
                    <a:lnTo>
                      <a:pt x="113" y="202"/>
                    </a:lnTo>
                    <a:lnTo>
                      <a:pt x="113" y="199"/>
                    </a:lnTo>
                    <a:lnTo>
                      <a:pt x="115" y="195"/>
                    </a:lnTo>
                    <a:lnTo>
                      <a:pt x="115" y="193"/>
                    </a:lnTo>
                    <a:lnTo>
                      <a:pt x="117" y="191"/>
                    </a:lnTo>
                    <a:lnTo>
                      <a:pt x="117" y="188"/>
                    </a:lnTo>
                    <a:lnTo>
                      <a:pt x="119" y="188"/>
                    </a:lnTo>
                    <a:lnTo>
                      <a:pt x="117" y="188"/>
                    </a:lnTo>
                    <a:lnTo>
                      <a:pt x="117" y="188"/>
                    </a:lnTo>
                    <a:lnTo>
                      <a:pt x="115" y="188"/>
                    </a:lnTo>
                    <a:lnTo>
                      <a:pt x="115" y="191"/>
                    </a:lnTo>
                    <a:lnTo>
                      <a:pt x="115" y="188"/>
                    </a:lnTo>
                    <a:lnTo>
                      <a:pt x="113" y="188"/>
                    </a:lnTo>
                    <a:lnTo>
                      <a:pt x="110" y="188"/>
                    </a:lnTo>
                    <a:lnTo>
                      <a:pt x="110" y="186"/>
                    </a:lnTo>
                    <a:lnTo>
                      <a:pt x="113" y="186"/>
                    </a:lnTo>
                    <a:lnTo>
                      <a:pt x="110" y="184"/>
                    </a:lnTo>
                    <a:lnTo>
                      <a:pt x="110" y="184"/>
                    </a:lnTo>
                    <a:lnTo>
                      <a:pt x="110" y="184"/>
                    </a:lnTo>
                    <a:lnTo>
                      <a:pt x="110" y="184"/>
                    </a:lnTo>
                    <a:lnTo>
                      <a:pt x="113" y="184"/>
                    </a:lnTo>
                    <a:lnTo>
                      <a:pt x="113" y="184"/>
                    </a:lnTo>
                    <a:lnTo>
                      <a:pt x="113" y="182"/>
                    </a:lnTo>
                    <a:lnTo>
                      <a:pt x="110" y="182"/>
                    </a:lnTo>
                    <a:lnTo>
                      <a:pt x="113" y="182"/>
                    </a:lnTo>
                    <a:lnTo>
                      <a:pt x="115" y="182"/>
                    </a:lnTo>
                    <a:lnTo>
                      <a:pt x="117" y="182"/>
                    </a:lnTo>
                    <a:lnTo>
                      <a:pt x="117" y="182"/>
                    </a:lnTo>
                    <a:lnTo>
                      <a:pt x="117" y="184"/>
                    </a:lnTo>
                    <a:lnTo>
                      <a:pt x="117" y="186"/>
                    </a:lnTo>
                    <a:lnTo>
                      <a:pt x="117" y="184"/>
                    </a:lnTo>
                    <a:lnTo>
                      <a:pt x="117" y="184"/>
                    </a:lnTo>
                    <a:lnTo>
                      <a:pt x="119" y="184"/>
                    </a:lnTo>
                    <a:lnTo>
                      <a:pt x="119" y="184"/>
                    </a:lnTo>
                    <a:lnTo>
                      <a:pt x="119" y="184"/>
                    </a:lnTo>
                    <a:lnTo>
                      <a:pt x="119" y="184"/>
                    </a:lnTo>
                    <a:lnTo>
                      <a:pt x="121" y="184"/>
                    </a:lnTo>
                    <a:lnTo>
                      <a:pt x="121" y="184"/>
                    </a:lnTo>
                    <a:lnTo>
                      <a:pt x="121" y="184"/>
                    </a:lnTo>
                    <a:lnTo>
                      <a:pt x="124" y="179"/>
                    </a:lnTo>
                    <a:lnTo>
                      <a:pt x="124" y="179"/>
                    </a:lnTo>
                    <a:lnTo>
                      <a:pt x="124" y="177"/>
                    </a:lnTo>
                    <a:lnTo>
                      <a:pt x="126" y="173"/>
                    </a:lnTo>
                    <a:lnTo>
                      <a:pt x="126" y="171"/>
                    </a:lnTo>
                    <a:lnTo>
                      <a:pt x="126" y="171"/>
                    </a:lnTo>
                    <a:lnTo>
                      <a:pt x="126" y="171"/>
                    </a:lnTo>
                    <a:lnTo>
                      <a:pt x="126" y="168"/>
                    </a:lnTo>
                    <a:lnTo>
                      <a:pt x="126" y="168"/>
                    </a:lnTo>
                    <a:lnTo>
                      <a:pt x="126" y="166"/>
                    </a:lnTo>
                    <a:lnTo>
                      <a:pt x="126" y="166"/>
                    </a:lnTo>
                    <a:lnTo>
                      <a:pt x="126" y="166"/>
                    </a:lnTo>
                    <a:lnTo>
                      <a:pt x="126" y="166"/>
                    </a:lnTo>
                    <a:lnTo>
                      <a:pt x="128" y="166"/>
                    </a:lnTo>
                    <a:lnTo>
                      <a:pt x="128" y="162"/>
                    </a:lnTo>
                    <a:lnTo>
                      <a:pt x="128" y="160"/>
                    </a:lnTo>
                    <a:lnTo>
                      <a:pt x="126" y="160"/>
                    </a:lnTo>
                    <a:lnTo>
                      <a:pt x="128" y="160"/>
                    </a:lnTo>
                    <a:lnTo>
                      <a:pt x="130" y="157"/>
                    </a:lnTo>
                    <a:lnTo>
                      <a:pt x="132" y="157"/>
                    </a:lnTo>
                    <a:lnTo>
                      <a:pt x="132" y="155"/>
                    </a:lnTo>
                    <a:lnTo>
                      <a:pt x="137" y="144"/>
                    </a:lnTo>
                    <a:lnTo>
                      <a:pt x="137" y="144"/>
                    </a:lnTo>
                    <a:lnTo>
                      <a:pt x="141" y="140"/>
                    </a:lnTo>
                    <a:lnTo>
                      <a:pt x="150" y="137"/>
                    </a:lnTo>
                    <a:lnTo>
                      <a:pt x="152" y="135"/>
                    </a:lnTo>
                    <a:lnTo>
                      <a:pt x="155" y="133"/>
                    </a:lnTo>
                    <a:lnTo>
                      <a:pt x="159" y="117"/>
                    </a:lnTo>
                    <a:lnTo>
                      <a:pt x="159" y="115"/>
                    </a:lnTo>
                    <a:lnTo>
                      <a:pt x="161" y="104"/>
                    </a:lnTo>
                    <a:lnTo>
                      <a:pt x="159" y="93"/>
                    </a:lnTo>
                    <a:lnTo>
                      <a:pt x="157" y="78"/>
                    </a:lnTo>
                    <a:lnTo>
                      <a:pt x="157" y="62"/>
                    </a:lnTo>
                    <a:lnTo>
                      <a:pt x="159" y="49"/>
                    </a:lnTo>
                    <a:lnTo>
                      <a:pt x="161" y="33"/>
                    </a:lnTo>
                    <a:close/>
                    <a:moveTo>
                      <a:pt x="954" y="204"/>
                    </a:moveTo>
                    <a:lnTo>
                      <a:pt x="954" y="204"/>
                    </a:lnTo>
                    <a:lnTo>
                      <a:pt x="954" y="204"/>
                    </a:lnTo>
                    <a:lnTo>
                      <a:pt x="954" y="204"/>
                    </a:lnTo>
                    <a:lnTo>
                      <a:pt x="954" y="204"/>
                    </a:lnTo>
                    <a:lnTo>
                      <a:pt x="954" y="204"/>
                    </a:lnTo>
                    <a:lnTo>
                      <a:pt x="954" y="204"/>
                    </a:lnTo>
                    <a:lnTo>
                      <a:pt x="954" y="204"/>
                    </a:lnTo>
                    <a:lnTo>
                      <a:pt x="954" y="204"/>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BCF58A1A-3E94-5472-AE07-08CB19D15AF8}"/>
                  </a:ext>
                </a:extLst>
              </p:cNvPr>
              <p:cNvSpPr>
                <a:spLocks/>
              </p:cNvSpPr>
              <p:nvPr/>
            </p:nvSpPr>
            <p:spPr bwMode="auto">
              <a:xfrm>
                <a:off x="3968192" y="3308348"/>
                <a:ext cx="115888" cy="66675"/>
              </a:xfrm>
              <a:custGeom>
                <a:avLst/>
                <a:gdLst>
                  <a:gd name="T0" fmla="*/ 71 w 73"/>
                  <a:gd name="T1" fmla="*/ 40 h 42"/>
                  <a:gd name="T2" fmla="*/ 68 w 73"/>
                  <a:gd name="T3" fmla="*/ 38 h 42"/>
                  <a:gd name="T4" fmla="*/ 68 w 73"/>
                  <a:gd name="T5" fmla="*/ 38 h 42"/>
                  <a:gd name="T6" fmla="*/ 68 w 73"/>
                  <a:gd name="T7" fmla="*/ 36 h 42"/>
                  <a:gd name="T8" fmla="*/ 68 w 73"/>
                  <a:gd name="T9" fmla="*/ 34 h 42"/>
                  <a:gd name="T10" fmla="*/ 68 w 73"/>
                  <a:gd name="T11" fmla="*/ 31 h 42"/>
                  <a:gd name="T12" fmla="*/ 68 w 73"/>
                  <a:gd name="T13" fmla="*/ 29 h 42"/>
                  <a:gd name="T14" fmla="*/ 68 w 73"/>
                  <a:gd name="T15" fmla="*/ 25 h 42"/>
                  <a:gd name="T16" fmla="*/ 71 w 73"/>
                  <a:gd name="T17" fmla="*/ 22 h 42"/>
                  <a:gd name="T18" fmla="*/ 71 w 73"/>
                  <a:gd name="T19" fmla="*/ 16 h 42"/>
                  <a:gd name="T20" fmla="*/ 71 w 73"/>
                  <a:gd name="T21" fmla="*/ 16 h 42"/>
                  <a:gd name="T22" fmla="*/ 71 w 73"/>
                  <a:gd name="T23" fmla="*/ 14 h 42"/>
                  <a:gd name="T24" fmla="*/ 71 w 73"/>
                  <a:gd name="T25" fmla="*/ 9 h 42"/>
                  <a:gd name="T26" fmla="*/ 71 w 73"/>
                  <a:gd name="T27" fmla="*/ 7 h 42"/>
                  <a:gd name="T28" fmla="*/ 71 w 73"/>
                  <a:gd name="T29" fmla="*/ 7 h 42"/>
                  <a:gd name="T30" fmla="*/ 68 w 73"/>
                  <a:gd name="T31" fmla="*/ 5 h 42"/>
                  <a:gd name="T32" fmla="*/ 66 w 73"/>
                  <a:gd name="T33" fmla="*/ 5 h 42"/>
                  <a:gd name="T34" fmla="*/ 64 w 73"/>
                  <a:gd name="T35" fmla="*/ 2 h 42"/>
                  <a:gd name="T36" fmla="*/ 64 w 73"/>
                  <a:gd name="T37" fmla="*/ 2 h 42"/>
                  <a:gd name="T38" fmla="*/ 64 w 73"/>
                  <a:gd name="T39" fmla="*/ 0 h 42"/>
                  <a:gd name="T40" fmla="*/ 37 w 73"/>
                  <a:gd name="T41" fmla="*/ 0 h 42"/>
                  <a:gd name="T42" fmla="*/ 9 w 73"/>
                  <a:gd name="T43" fmla="*/ 0 h 42"/>
                  <a:gd name="T44" fmla="*/ 6 w 73"/>
                  <a:gd name="T45" fmla="*/ 2 h 42"/>
                  <a:gd name="T46" fmla="*/ 4 w 73"/>
                  <a:gd name="T47" fmla="*/ 11 h 42"/>
                  <a:gd name="T48" fmla="*/ 4 w 73"/>
                  <a:gd name="T49" fmla="*/ 11 h 42"/>
                  <a:gd name="T50" fmla="*/ 4 w 73"/>
                  <a:gd name="T51" fmla="*/ 11 h 42"/>
                  <a:gd name="T52" fmla="*/ 4 w 73"/>
                  <a:gd name="T53" fmla="*/ 16 h 42"/>
                  <a:gd name="T54" fmla="*/ 4 w 73"/>
                  <a:gd name="T55" fmla="*/ 16 h 42"/>
                  <a:gd name="T56" fmla="*/ 6 w 73"/>
                  <a:gd name="T57" fmla="*/ 18 h 42"/>
                  <a:gd name="T58" fmla="*/ 4 w 73"/>
                  <a:gd name="T59" fmla="*/ 22 h 42"/>
                  <a:gd name="T60" fmla="*/ 4 w 73"/>
                  <a:gd name="T61" fmla="*/ 22 h 42"/>
                  <a:gd name="T62" fmla="*/ 2 w 73"/>
                  <a:gd name="T63" fmla="*/ 25 h 42"/>
                  <a:gd name="T64" fmla="*/ 0 w 73"/>
                  <a:gd name="T65" fmla="*/ 25 h 42"/>
                  <a:gd name="T66" fmla="*/ 0 w 73"/>
                  <a:gd name="T67" fmla="*/ 27 h 42"/>
                  <a:gd name="T68" fmla="*/ 2 w 73"/>
                  <a:gd name="T69" fmla="*/ 34 h 42"/>
                  <a:gd name="T70" fmla="*/ 2 w 73"/>
                  <a:gd name="T71" fmla="*/ 34 h 42"/>
                  <a:gd name="T72" fmla="*/ 4 w 73"/>
                  <a:gd name="T73" fmla="*/ 36 h 42"/>
                  <a:gd name="T74" fmla="*/ 2 w 73"/>
                  <a:gd name="T75" fmla="*/ 38 h 42"/>
                  <a:gd name="T76" fmla="*/ 2 w 73"/>
                  <a:gd name="T77" fmla="*/ 40 h 42"/>
                  <a:gd name="T78" fmla="*/ 2 w 73"/>
                  <a:gd name="T79" fmla="*/ 40 h 42"/>
                  <a:gd name="T80" fmla="*/ 6 w 73"/>
                  <a:gd name="T81" fmla="*/ 42 h 42"/>
                  <a:gd name="T82" fmla="*/ 51 w 73"/>
                  <a:gd name="T83" fmla="*/ 42 h 42"/>
                  <a:gd name="T84" fmla="*/ 71 w 73"/>
                  <a:gd name="T8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 h="42">
                    <a:moveTo>
                      <a:pt x="71" y="40"/>
                    </a:moveTo>
                    <a:lnTo>
                      <a:pt x="71" y="40"/>
                    </a:lnTo>
                    <a:lnTo>
                      <a:pt x="68" y="38"/>
                    </a:lnTo>
                    <a:lnTo>
                      <a:pt x="68" y="38"/>
                    </a:lnTo>
                    <a:lnTo>
                      <a:pt x="68" y="38"/>
                    </a:lnTo>
                    <a:lnTo>
                      <a:pt x="68" y="38"/>
                    </a:lnTo>
                    <a:lnTo>
                      <a:pt x="68" y="38"/>
                    </a:lnTo>
                    <a:lnTo>
                      <a:pt x="68" y="36"/>
                    </a:lnTo>
                    <a:lnTo>
                      <a:pt x="68" y="36"/>
                    </a:lnTo>
                    <a:lnTo>
                      <a:pt x="68" y="34"/>
                    </a:lnTo>
                    <a:lnTo>
                      <a:pt x="68" y="31"/>
                    </a:lnTo>
                    <a:lnTo>
                      <a:pt x="68" y="31"/>
                    </a:lnTo>
                    <a:lnTo>
                      <a:pt x="68" y="31"/>
                    </a:lnTo>
                    <a:lnTo>
                      <a:pt x="68" y="29"/>
                    </a:lnTo>
                    <a:lnTo>
                      <a:pt x="68" y="27"/>
                    </a:lnTo>
                    <a:lnTo>
                      <a:pt x="68" y="25"/>
                    </a:lnTo>
                    <a:lnTo>
                      <a:pt x="71" y="25"/>
                    </a:lnTo>
                    <a:lnTo>
                      <a:pt x="71" y="22"/>
                    </a:lnTo>
                    <a:lnTo>
                      <a:pt x="71" y="20"/>
                    </a:lnTo>
                    <a:lnTo>
                      <a:pt x="71" y="16"/>
                    </a:lnTo>
                    <a:lnTo>
                      <a:pt x="71" y="16"/>
                    </a:lnTo>
                    <a:lnTo>
                      <a:pt x="71" y="16"/>
                    </a:lnTo>
                    <a:lnTo>
                      <a:pt x="71" y="14"/>
                    </a:lnTo>
                    <a:lnTo>
                      <a:pt x="71" y="14"/>
                    </a:lnTo>
                    <a:lnTo>
                      <a:pt x="71" y="9"/>
                    </a:lnTo>
                    <a:lnTo>
                      <a:pt x="71" y="9"/>
                    </a:lnTo>
                    <a:lnTo>
                      <a:pt x="71" y="7"/>
                    </a:lnTo>
                    <a:lnTo>
                      <a:pt x="71" y="7"/>
                    </a:lnTo>
                    <a:lnTo>
                      <a:pt x="71" y="7"/>
                    </a:lnTo>
                    <a:lnTo>
                      <a:pt x="71" y="7"/>
                    </a:lnTo>
                    <a:lnTo>
                      <a:pt x="71" y="7"/>
                    </a:lnTo>
                    <a:lnTo>
                      <a:pt x="68" y="5"/>
                    </a:lnTo>
                    <a:lnTo>
                      <a:pt x="66" y="5"/>
                    </a:lnTo>
                    <a:lnTo>
                      <a:pt x="66" y="5"/>
                    </a:lnTo>
                    <a:lnTo>
                      <a:pt x="64" y="5"/>
                    </a:lnTo>
                    <a:lnTo>
                      <a:pt x="64" y="2"/>
                    </a:lnTo>
                    <a:lnTo>
                      <a:pt x="64" y="2"/>
                    </a:lnTo>
                    <a:lnTo>
                      <a:pt x="64" y="2"/>
                    </a:lnTo>
                    <a:lnTo>
                      <a:pt x="64" y="2"/>
                    </a:lnTo>
                    <a:lnTo>
                      <a:pt x="64" y="0"/>
                    </a:lnTo>
                    <a:lnTo>
                      <a:pt x="64" y="0"/>
                    </a:lnTo>
                    <a:lnTo>
                      <a:pt x="37" y="0"/>
                    </a:lnTo>
                    <a:lnTo>
                      <a:pt x="17" y="0"/>
                    </a:lnTo>
                    <a:lnTo>
                      <a:pt x="9" y="0"/>
                    </a:lnTo>
                    <a:lnTo>
                      <a:pt x="6" y="0"/>
                    </a:lnTo>
                    <a:lnTo>
                      <a:pt x="6" y="2"/>
                    </a:lnTo>
                    <a:lnTo>
                      <a:pt x="4" y="9"/>
                    </a:lnTo>
                    <a:lnTo>
                      <a:pt x="4" y="11"/>
                    </a:lnTo>
                    <a:lnTo>
                      <a:pt x="4" y="11"/>
                    </a:lnTo>
                    <a:lnTo>
                      <a:pt x="4" y="11"/>
                    </a:lnTo>
                    <a:lnTo>
                      <a:pt x="4" y="11"/>
                    </a:lnTo>
                    <a:lnTo>
                      <a:pt x="4" y="11"/>
                    </a:lnTo>
                    <a:lnTo>
                      <a:pt x="4" y="11"/>
                    </a:lnTo>
                    <a:lnTo>
                      <a:pt x="4" y="16"/>
                    </a:lnTo>
                    <a:lnTo>
                      <a:pt x="4" y="16"/>
                    </a:lnTo>
                    <a:lnTo>
                      <a:pt x="4" y="16"/>
                    </a:lnTo>
                    <a:lnTo>
                      <a:pt x="4" y="18"/>
                    </a:lnTo>
                    <a:lnTo>
                      <a:pt x="6" y="18"/>
                    </a:lnTo>
                    <a:lnTo>
                      <a:pt x="4" y="20"/>
                    </a:lnTo>
                    <a:lnTo>
                      <a:pt x="4" y="22"/>
                    </a:lnTo>
                    <a:lnTo>
                      <a:pt x="4" y="22"/>
                    </a:lnTo>
                    <a:lnTo>
                      <a:pt x="4" y="22"/>
                    </a:lnTo>
                    <a:lnTo>
                      <a:pt x="2" y="25"/>
                    </a:lnTo>
                    <a:lnTo>
                      <a:pt x="2" y="25"/>
                    </a:lnTo>
                    <a:lnTo>
                      <a:pt x="2" y="25"/>
                    </a:lnTo>
                    <a:lnTo>
                      <a:pt x="0" y="25"/>
                    </a:lnTo>
                    <a:lnTo>
                      <a:pt x="0" y="25"/>
                    </a:lnTo>
                    <a:lnTo>
                      <a:pt x="0" y="27"/>
                    </a:lnTo>
                    <a:lnTo>
                      <a:pt x="2" y="31"/>
                    </a:lnTo>
                    <a:lnTo>
                      <a:pt x="2" y="34"/>
                    </a:lnTo>
                    <a:lnTo>
                      <a:pt x="2" y="34"/>
                    </a:lnTo>
                    <a:lnTo>
                      <a:pt x="2" y="34"/>
                    </a:lnTo>
                    <a:lnTo>
                      <a:pt x="4" y="34"/>
                    </a:lnTo>
                    <a:lnTo>
                      <a:pt x="4" y="36"/>
                    </a:lnTo>
                    <a:lnTo>
                      <a:pt x="4" y="36"/>
                    </a:lnTo>
                    <a:lnTo>
                      <a:pt x="2" y="38"/>
                    </a:lnTo>
                    <a:lnTo>
                      <a:pt x="2" y="38"/>
                    </a:lnTo>
                    <a:lnTo>
                      <a:pt x="2" y="40"/>
                    </a:lnTo>
                    <a:lnTo>
                      <a:pt x="2" y="40"/>
                    </a:lnTo>
                    <a:lnTo>
                      <a:pt x="2" y="40"/>
                    </a:lnTo>
                    <a:lnTo>
                      <a:pt x="2" y="40"/>
                    </a:lnTo>
                    <a:lnTo>
                      <a:pt x="6" y="42"/>
                    </a:lnTo>
                    <a:lnTo>
                      <a:pt x="31" y="42"/>
                    </a:lnTo>
                    <a:lnTo>
                      <a:pt x="51" y="42"/>
                    </a:lnTo>
                    <a:lnTo>
                      <a:pt x="73" y="42"/>
                    </a:lnTo>
                    <a:lnTo>
                      <a:pt x="71" y="40"/>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4" name="Freeform 26">
                <a:extLst>
                  <a:ext uri="{FF2B5EF4-FFF2-40B4-BE49-F238E27FC236}">
                    <a16:creationId xmlns:a16="http://schemas.microsoft.com/office/drawing/2014/main" id="{7C3EE47E-06F5-A9FD-9794-39C7E6272234}"/>
                  </a:ext>
                </a:extLst>
              </p:cNvPr>
              <p:cNvSpPr>
                <a:spLocks/>
              </p:cNvSpPr>
              <p:nvPr/>
            </p:nvSpPr>
            <p:spPr bwMode="auto">
              <a:xfrm>
                <a:off x="4763530" y="1812925"/>
                <a:ext cx="492125" cy="592137"/>
              </a:xfrm>
              <a:custGeom>
                <a:avLst/>
                <a:gdLst>
                  <a:gd name="T0" fmla="*/ 285 w 310"/>
                  <a:gd name="T1" fmla="*/ 136 h 373"/>
                  <a:gd name="T2" fmla="*/ 265 w 310"/>
                  <a:gd name="T3" fmla="*/ 118 h 373"/>
                  <a:gd name="T4" fmla="*/ 230 w 310"/>
                  <a:gd name="T5" fmla="*/ 85 h 373"/>
                  <a:gd name="T6" fmla="*/ 219 w 310"/>
                  <a:gd name="T7" fmla="*/ 67 h 373"/>
                  <a:gd name="T8" fmla="*/ 199 w 310"/>
                  <a:gd name="T9" fmla="*/ 60 h 373"/>
                  <a:gd name="T10" fmla="*/ 183 w 310"/>
                  <a:gd name="T11" fmla="*/ 47 h 373"/>
                  <a:gd name="T12" fmla="*/ 170 w 310"/>
                  <a:gd name="T13" fmla="*/ 40 h 373"/>
                  <a:gd name="T14" fmla="*/ 161 w 310"/>
                  <a:gd name="T15" fmla="*/ 34 h 373"/>
                  <a:gd name="T16" fmla="*/ 152 w 310"/>
                  <a:gd name="T17" fmla="*/ 29 h 373"/>
                  <a:gd name="T18" fmla="*/ 135 w 310"/>
                  <a:gd name="T19" fmla="*/ 20 h 373"/>
                  <a:gd name="T20" fmla="*/ 128 w 310"/>
                  <a:gd name="T21" fmla="*/ 20 h 373"/>
                  <a:gd name="T22" fmla="*/ 117 w 310"/>
                  <a:gd name="T23" fmla="*/ 9 h 373"/>
                  <a:gd name="T24" fmla="*/ 99 w 310"/>
                  <a:gd name="T25" fmla="*/ 5 h 373"/>
                  <a:gd name="T26" fmla="*/ 73 w 310"/>
                  <a:gd name="T27" fmla="*/ 3 h 373"/>
                  <a:gd name="T28" fmla="*/ 53 w 310"/>
                  <a:gd name="T29" fmla="*/ 5 h 373"/>
                  <a:gd name="T30" fmla="*/ 42 w 310"/>
                  <a:gd name="T31" fmla="*/ 7 h 373"/>
                  <a:gd name="T32" fmla="*/ 28 w 310"/>
                  <a:gd name="T33" fmla="*/ 9 h 373"/>
                  <a:gd name="T34" fmla="*/ 11 w 310"/>
                  <a:gd name="T35" fmla="*/ 9 h 373"/>
                  <a:gd name="T36" fmla="*/ 15 w 310"/>
                  <a:gd name="T37" fmla="*/ 14 h 373"/>
                  <a:gd name="T38" fmla="*/ 2 w 310"/>
                  <a:gd name="T39" fmla="*/ 40 h 373"/>
                  <a:gd name="T40" fmla="*/ 6 w 310"/>
                  <a:gd name="T41" fmla="*/ 60 h 373"/>
                  <a:gd name="T42" fmla="*/ 15 w 310"/>
                  <a:gd name="T43" fmla="*/ 80 h 373"/>
                  <a:gd name="T44" fmla="*/ 26 w 310"/>
                  <a:gd name="T45" fmla="*/ 107 h 373"/>
                  <a:gd name="T46" fmla="*/ 17 w 310"/>
                  <a:gd name="T47" fmla="*/ 129 h 373"/>
                  <a:gd name="T48" fmla="*/ 19 w 310"/>
                  <a:gd name="T49" fmla="*/ 147 h 373"/>
                  <a:gd name="T50" fmla="*/ 26 w 310"/>
                  <a:gd name="T51" fmla="*/ 167 h 373"/>
                  <a:gd name="T52" fmla="*/ 28 w 310"/>
                  <a:gd name="T53" fmla="*/ 184 h 373"/>
                  <a:gd name="T54" fmla="*/ 37 w 310"/>
                  <a:gd name="T55" fmla="*/ 195 h 373"/>
                  <a:gd name="T56" fmla="*/ 42 w 310"/>
                  <a:gd name="T57" fmla="*/ 233 h 373"/>
                  <a:gd name="T58" fmla="*/ 48 w 310"/>
                  <a:gd name="T59" fmla="*/ 257 h 373"/>
                  <a:gd name="T60" fmla="*/ 55 w 310"/>
                  <a:gd name="T61" fmla="*/ 277 h 373"/>
                  <a:gd name="T62" fmla="*/ 73 w 310"/>
                  <a:gd name="T63" fmla="*/ 291 h 373"/>
                  <a:gd name="T64" fmla="*/ 77 w 310"/>
                  <a:gd name="T65" fmla="*/ 295 h 373"/>
                  <a:gd name="T66" fmla="*/ 64 w 310"/>
                  <a:gd name="T67" fmla="*/ 326 h 373"/>
                  <a:gd name="T68" fmla="*/ 86 w 310"/>
                  <a:gd name="T69" fmla="*/ 339 h 373"/>
                  <a:gd name="T70" fmla="*/ 110 w 310"/>
                  <a:gd name="T71" fmla="*/ 337 h 373"/>
                  <a:gd name="T72" fmla="*/ 141 w 310"/>
                  <a:gd name="T73" fmla="*/ 346 h 373"/>
                  <a:gd name="T74" fmla="*/ 155 w 310"/>
                  <a:gd name="T75" fmla="*/ 351 h 373"/>
                  <a:gd name="T76" fmla="*/ 168 w 310"/>
                  <a:gd name="T77" fmla="*/ 362 h 373"/>
                  <a:gd name="T78" fmla="*/ 175 w 310"/>
                  <a:gd name="T79" fmla="*/ 373 h 373"/>
                  <a:gd name="T80" fmla="*/ 181 w 310"/>
                  <a:gd name="T81" fmla="*/ 373 h 373"/>
                  <a:gd name="T82" fmla="*/ 190 w 310"/>
                  <a:gd name="T83" fmla="*/ 362 h 373"/>
                  <a:gd name="T84" fmla="*/ 192 w 310"/>
                  <a:gd name="T85" fmla="*/ 362 h 373"/>
                  <a:gd name="T86" fmla="*/ 199 w 310"/>
                  <a:gd name="T87" fmla="*/ 357 h 373"/>
                  <a:gd name="T88" fmla="*/ 203 w 310"/>
                  <a:gd name="T89" fmla="*/ 353 h 373"/>
                  <a:gd name="T90" fmla="*/ 208 w 310"/>
                  <a:gd name="T91" fmla="*/ 344 h 373"/>
                  <a:gd name="T92" fmla="*/ 214 w 310"/>
                  <a:gd name="T93" fmla="*/ 333 h 373"/>
                  <a:gd name="T94" fmla="*/ 210 w 310"/>
                  <a:gd name="T95" fmla="*/ 326 h 373"/>
                  <a:gd name="T96" fmla="*/ 203 w 310"/>
                  <a:gd name="T97" fmla="*/ 322 h 373"/>
                  <a:gd name="T98" fmla="*/ 203 w 310"/>
                  <a:gd name="T99" fmla="*/ 311 h 373"/>
                  <a:gd name="T100" fmla="*/ 201 w 310"/>
                  <a:gd name="T101" fmla="*/ 302 h 373"/>
                  <a:gd name="T102" fmla="*/ 208 w 310"/>
                  <a:gd name="T103" fmla="*/ 293 h 373"/>
                  <a:gd name="T104" fmla="*/ 208 w 310"/>
                  <a:gd name="T105" fmla="*/ 284 h 373"/>
                  <a:gd name="T106" fmla="*/ 212 w 310"/>
                  <a:gd name="T107" fmla="*/ 266 h 373"/>
                  <a:gd name="T108" fmla="*/ 210 w 310"/>
                  <a:gd name="T109" fmla="*/ 262 h 373"/>
                  <a:gd name="T110" fmla="*/ 214 w 310"/>
                  <a:gd name="T111" fmla="*/ 253 h 373"/>
                  <a:gd name="T112" fmla="*/ 221 w 310"/>
                  <a:gd name="T113" fmla="*/ 242 h 373"/>
                  <a:gd name="T114" fmla="*/ 230 w 310"/>
                  <a:gd name="T115" fmla="*/ 242 h 373"/>
                  <a:gd name="T116" fmla="*/ 245 w 310"/>
                  <a:gd name="T117" fmla="*/ 226 h 373"/>
                  <a:gd name="T118" fmla="*/ 248 w 310"/>
                  <a:gd name="T119" fmla="*/ 213 h 373"/>
                  <a:gd name="T120" fmla="*/ 274 w 310"/>
                  <a:gd name="T121" fmla="*/ 167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73">
                    <a:moveTo>
                      <a:pt x="308" y="144"/>
                    </a:moveTo>
                    <a:lnTo>
                      <a:pt x="305" y="142"/>
                    </a:lnTo>
                    <a:lnTo>
                      <a:pt x="303" y="140"/>
                    </a:lnTo>
                    <a:lnTo>
                      <a:pt x="296" y="138"/>
                    </a:lnTo>
                    <a:lnTo>
                      <a:pt x="292" y="136"/>
                    </a:lnTo>
                    <a:lnTo>
                      <a:pt x="290" y="136"/>
                    </a:lnTo>
                    <a:lnTo>
                      <a:pt x="290" y="136"/>
                    </a:lnTo>
                    <a:lnTo>
                      <a:pt x="288" y="136"/>
                    </a:lnTo>
                    <a:lnTo>
                      <a:pt x="285" y="136"/>
                    </a:lnTo>
                    <a:lnTo>
                      <a:pt x="283" y="133"/>
                    </a:lnTo>
                    <a:lnTo>
                      <a:pt x="279" y="131"/>
                    </a:lnTo>
                    <a:lnTo>
                      <a:pt x="276" y="129"/>
                    </a:lnTo>
                    <a:lnTo>
                      <a:pt x="274" y="127"/>
                    </a:lnTo>
                    <a:lnTo>
                      <a:pt x="270" y="118"/>
                    </a:lnTo>
                    <a:lnTo>
                      <a:pt x="270" y="118"/>
                    </a:lnTo>
                    <a:lnTo>
                      <a:pt x="268" y="118"/>
                    </a:lnTo>
                    <a:lnTo>
                      <a:pt x="265" y="118"/>
                    </a:lnTo>
                    <a:lnTo>
                      <a:pt x="265" y="118"/>
                    </a:lnTo>
                    <a:lnTo>
                      <a:pt x="259" y="113"/>
                    </a:lnTo>
                    <a:lnTo>
                      <a:pt x="259" y="111"/>
                    </a:lnTo>
                    <a:lnTo>
                      <a:pt x="252" y="107"/>
                    </a:lnTo>
                    <a:lnTo>
                      <a:pt x="245" y="102"/>
                    </a:lnTo>
                    <a:lnTo>
                      <a:pt x="241" y="94"/>
                    </a:lnTo>
                    <a:lnTo>
                      <a:pt x="234" y="87"/>
                    </a:lnTo>
                    <a:lnTo>
                      <a:pt x="234" y="87"/>
                    </a:lnTo>
                    <a:lnTo>
                      <a:pt x="232" y="85"/>
                    </a:lnTo>
                    <a:lnTo>
                      <a:pt x="230" y="85"/>
                    </a:lnTo>
                    <a:lnTo>
                      <a:pt x="226" y="80"/>
                    </a:lnTo>
                    <a:lnTo>
                      <a:pt x="226" y="80"/>
                    </a:lnTo>
                    <a:lnTo>
                      <a:pt x="226" y="78"/>
                    </a:lnTo>
                    <a:lnTo>
                      <a:pt x="223" y="76"/>
                    </a:lnTo>
                    <a:lnTo>
                      <a:pt x="223" y="76"/>
                    </a:lnTo>
                    <a:lnTo>
                      <a:pt x="221" y="71"/>
                    </a:lnTo>
                    <a:lnTo>
                      <a:pt x="221" y="69"/>
                    </a:lnTo>
                    <a:lnTo>
                      <a:pt x="219" y="69"/>
                    </a:lnTo>
                    <a:lnTo>
                      <a:pt x="219" y="67"/>
                    </a:lnTo>
                    <a:lnTo>
                      <a:pt x="217" y="69"/>
                    </a:lnTo>
                    <a:lnTo>
                      <a:pt x="214" y="69"/>
                    </a:lnTo>
                    <a:lnTo>
                      <a:pt x="210" y="67"/>
                    </a:lnTo>
                    <a:lnTo>
                      <a:pt x="206" y="67"/>
                    </a:lnTo>
                    <a:lnTo>
                      <a:pt x="206" y="65"/>
                    </a:lnTo>
                    <a:lnTo>
                      <a:pt x="203" y="62"/>
                    </a:lnTo>
                    <a:lnTo>
                      <a:pt x="201" y="62"/>
                    </a:lnTo>
                    <a:lnTo>
                      <a:pt x="201" y="62"/>
                    </a:lnTo>
                    <a:lnTo>
                      <a:pt x="199" y="60"/>
                    </a:lnTo>
                    <a:lnTo>
                      <a:pt x="197" y="58"/>
                    </a:lnTo>
                    <a:lnTo>
                      <a:pt x="195" y="56"/>
                    </a:lnTo>
                    <a:lnTo>
                      <a:pt x="190" y="56"/>
                    </a:lnTo>
                    <a:lnTo>
                      <a:pt x="190" y="56"/>
                    </a:lnTo>
                    <a:lnTo>
                      <a:pt x="190" y="54"/>
                    </a:lnTo>
                    <a:lnTo>
                      <a:pt x="188" y="54"/>
                    </a:lnTo>
                    <a:lnTo>
                      <a:pt x="186" y="54"/>
                    </a:lnTo>
                    <a:lnTo>
                      <a:pt x="186" y="49"/>
                    </a:lnTo>
                    <a:lnTo>
                      <a:pt x="183" y="47"/>
                    </a:lnTo>
                    <a:lnTo>
                      <a:pt x="181" y="45"/>
                    </a:lnTo>
                    <a:lnTo>
                      <a:pt x="181" y="45"/>
                    </a:lnTo>
                    <a:lnTo>
                      <a:pt x="179" y="45"/>
                    </a:lnTo>
                    <a:lnTo>
                      <a:pt x="177" y="45"/>
                    </a:lnTo>
                    <a:lnTo>
                      <a:pt x="175" y="45"/>
                    </a:lnTo>
                    <a:lnTo>
                      <a:pt x="175" y="43"/>
                    </a:lnTo>
                    <a:lnTo>
                      <a:pt x="172" y="43"/>
                    </a:lnTo>
                    <a:lnTo>
                      <a:pt x="172" y="40"/>
                    </a:lnTo>
                    <a:lnTo>
                      <a:pt x="170" y="40"/>
                    </a:lnTo>
                    <a:lnTo>
                      <a:pt x="170" y="40"/>
                    </a:lnTo>
                    <a:lnTo>
                      <a:pt x="168" y="40"/>
                    </a:lnTo>
                    <a:lnTo>
                      <a:pt x="168" y="40"/>
                    </a:lnTo>
                    <a:lnTo>
                      <a:pt x="166" y="38"/>
                    </a:lnTo>
                    <a:lnTo>
                      <a:pt x="161" y="36"/>
                    </a:lnTo>
                    <a:lnTo>
                      <a:pt x="161" y="36"/>
                    </a:lnTo>
                    <a:lnTo>
                      <a:pt x="161" y="34"/>
                    </a:lnTo>
                    <a:lnTo>
                      <a:pt x="161" y="34"/>
                    </a:lnTo>
                    <a:lnTo>
                      <a:pt x="161" y="34"/>
                    </a:lnTo>
                    <a:lnTo>
                      <a:pt x="159" y="34"/>
                    </a:lnTo>
                    <a:lnTo>
                      <a:pt x="159" y="34"/>
                    </a:lnTo>
                    <a:lnTo>
                      <a:pt x="157" y="31"/>
                    </a:lnTo>
                    <a:lnTo>
                      <a:pt x="155" y="31"/>
                    </a:lnTo>
                    <a:lnTo>
                      <a:pt x="155" y="31"/>
                    </a:lnTo>
                    <a:lnTo>
                      <a:pt x="155" y="31"/>
                    </a:lnTo>
                    <a:lnTo>
                      <a:pt x="155" y="29"/>
                    </a:lnTo>
                    <a:lnTo>
                      <a:pt x="152" y="29"/>
                    </a:lnTo>
                    <a:lnTo>
                      <a:pt x="152" y="29"/>
                    </a:lnTo>
                    <a:lnTo>
                      <a:pt x="152" y="29"/>
                    </a:lnTo>
                    <a:lnTo>
                      <a:pt x="152" y="29"/>
                    </a:lnTo>
                    <a:lnTo>
                      <a:pt x="146" y="27"/>
                    </a:lnTo>
                    <a:lnTo>
                      <a:pt x="144" y="27"/>
                    </a:lnTo>
                    <a:lnTo>
                      <a:pt x="139" y="23"/>
                    </a:lnTo>
                    <a:lnTo>
                      <a:pt x="135" y="20"/>
                    </a:lnTo>
                    <a:lnTo>
                      <a:pt x="135" y="20"/>
                    </a:lnTo>
                    <a:lnTo>
                      <a:pt x="135" y="20"/>
                    </a:lnTo>
                    <a:lnTo>
                      <a:pt x="135" y="20"/>
                    </a:lnTo>
                    <a:lnTo>
                      <a:pt x="135" y="20"/>
                    </a:lnTo>
                    <a:lnTo>
                      <a:pt x="132" y="20"/>
                    </a:lnTo>
                    <a:lnTo>
                      <a:pt x="130" y="18"/>
                    </a:lnTo>
                    <a:lnTo>
                      <a:pt x="130" y="18"/>
                    </a:lnTo>
                    <a:lnTo>
                      <a:pt x="128" y="18"/>
                    </a:lnTo>
                    <a:lnTo>
                      <a:pt x="128" y="20"/>
                    </a:lnTo>
                    <a:lnTo>
                      <a:pt x="128" y="20"/>
                    </a:lnTo>
                    <a:lnTo>
                      <a:pt x="128" y="20"/>
                    </a:lnTo>
                    <a:lnTo>
                      <a:pt x="128" y="20"/>
                    </a:lnTo>
                    <a:lnTo>
                      <a:pt x="126" y="18"/>
                    </a:lnTo>
                    <a:lnTo>
                      <a:pt x="128" y="18"/>
                    </a:lnTo>
                    <a:lnTo>
                      <a:pt x="126" y="16"/>
                    </a:lnTo>
                    <a:lnTo>
                      <a:pt x="124" y="16"/>
                    </a:lnTo>
                    <a:lnTo>
                      <a:pt x="124" y="16"/>
                    </a:lnTo>
                    <a:lnTo>
                      <a:pt x="121" y="16"/>
                    </a:lnTo>
                    <a:lnTo>
                      <a:pt x="121" y="14"/>
                    </a:lnTo>
                    <a:lnTo>
                      <a:pt x="117" y="12"/>
                    </a:lnTo>
                    <a:lnTo>
                      <a:pt x="117" y="9"/>
                    </a:lnTo>
                    <a:lnTo>
                      <a:pt x="115" y="9"/>
                    </a:lnTo>
                    <a:lnTo>
                      <a:pt x="108" y="5"/>
                    </a:lnTo>
                    <a:lnTo>
                      <a:pt x="106" y="5"/>
                    </a:lnTo>
                    <a:lnTo>
                      <a:pt x="104" y="5"/>
                    </a:lnTo>
                    <a:lnTo>
                      <a:pt x="101" y="5"/>
                    </a:lnTo>
                    <a:lnTo>
                      <a:pt x="101" y="5"/>
                    </a:lnTo>
                    <a:lnTo>
                      <a:pt x="99" y="5"/>
                    </a:lnTo>
                    <a:lnTo>
                      <a:pt x="99" y="5"/>
                    </a:lnTo>
                    <a:lnTo>
                      <a:pt x="99" y="5"/>
                    </a:lnTo>
                    <a:lnTo>
                      <a:pt x="97" y="5"/>
                    </a:lnTo>
                    <a:lnTo>
                      <a:pt x="97" y="5"/>
                    </a:lnTo>
                    <a:lnTo>
                      <a:pt x="97" y="5"/>
                    </a:lnTo>
                    <a:lnTo>
                      <a:pt x="95" y="5"/>
                    </a:lnTo>
                    <a:lnTo>
                      <a:pt x="95" y="5"/>
                    </a:lnTo>
                    <a:lnTo>
                      <a:pt x="93" y="3"/>
                    </a:lnTo>
                    <a:lnTo>
                      <a:pt x="86" y="3"/>
                    </a:lnTo>
                    <a:lnTo>
                      <a:pt x="77" y="3"/>
                    </a:lnTo>
                    <a:lnTo>
                      <a:pt x="73" y="3"/>
                    </a:lnTo>
                    <a:lnTo>
                      <a:pt x="70" y="0"/>
                    </a:lnTo>
                    <a:lnTo>
                      <a:pt x="70" y="0"/>
                    </a:lnTo>
                    <a:lnTo>
                      <a:pt x="70" y="0"/>
                    </a:lnTo>
                    <a:lnTo>
                      <a:pt x="70" y="0"/>
                    </a:lnTo>
                    <a:lnTo>
                      <a:pt x="70" y="3"/>
                    </a:lnTo>
                    <a:lnTo>
                      <a:pt x="70" y="3"/>
                    </a:lnTo>
                    <a:lnTo>
                      <a:pt x="68" y="3"/>
                    </a:lnTo>
                    <a:lnTo>
                      <a:pt x="64" y="5"/>
                    </a:lnTo>
                    <a:lnTo>
                      <a:pt x="53" y="5"/>
                    </a:lnTo>
                    <a:lnTo>
                      <a:pt x="50" y="5"/>
                    </a:lnTo>
                    <a:lnTo>
                      <a:pt x="46" y="7"/>
                    </a:lnTo>
                    <a:lnTo>
                      <a:pt x="46" y="7"/>
                    </a:lnTo>
                    <a:lnTo>
                      <a:pt x="46" y="7"/>
                    </a:lnTo>
                    <a:lnTo>
                      <a:pt x="46" y="7"/>
                    </a:lnTo>
                    <a:lnTo>
                      <a:pt x="44" y="7"/>
                    </a:lnTo>
                    <a:lnTo>
                      <a:pt x="42" y="7"/>
                    </a:lnTo>
                    <a:lnTo>
                      <a:pt x="42" y="7"/>
                    </a:lnTo>
                    <a:lnTo>
                      <a:pt x="42" y="7"/>
                    </a:lnTo>
                    <a:lnTo>
                      <a:pt x="42" y="7"/>
                    </a:lnTo>
                    <a:lnTo>
                      <a:pt x="39" y="7"/>
                    </a:lnTo>
                    <a:lnTo>
                      <a:pt x="39" y="7"/>
                    </a:lnTo>
                    <a:lnTo>
                      <a:pt x="37" y="7"/>
                    </a:lnTo>
                    <a:lnTo>
                      <a:pt x="28" y="7"/>
                    </a:lnTo>
                    <a:lnTo>
                      <a:pt x="26" y="7"/>
                    </a:lnTo>
                    <a:lnTo>
                      <a:pt x="26" y="7"/>
                    </a:lnTo>
                    <a:lnTo>
                      <a:pt x="26" y="9"/>
                    </a:lnTo>
                    <a:lnTo>
                      <a:pt x="28" y="9"/>
                    </a:lnTo>
                    <a:lnTo>
                      <a:pt x="28" y="12"/>
                    </a:lnTo>
                    <a:lnTo>
                      <a:pt x="26" y="12"/>
                    </a:lnTo>
                    <a:lnTo>
                      <a:pt x="26" y="9"/>
                    </a:lnTo>
                    <a:lnTo>
                      <a:pt x="24" y="9"/>
                    </a:lnTo>
                    <a:lnTo>
                      <a:pt x="22" y="7"/>
                    </a:lnTo>
                    <a:lnTo>
                      <a:pt x="19" y="7"/>
                    </a:lnTo>
                    <a:lnTo>
                      <a:pt x="15" y="7"/>
                    </a:lnTo>
                    <a:lnTo>
                      <a:pt x="13" y="7"/>
                    </a:lnTo>
                    <a:lnTo>
                      <a:pt x="11" y="9"/>
                    </a:lnTo>
                    <a:lnTo>
                      <a:pt x="11" y="9"/>
                    </a:lnTo>
                    <a:lnTo>
                      <a:pt x="11" y="9"/>
                    </a:lnTo>
                    <a:lnTo>
                      <a:pt x="11" y="9"/>
                    </a:lnTo>
                    <a:lnTo>
                      <a:pt x="13" y="9"/>
                    </a:lnTo>
                    <a:lnTo>
                      <a:pt x="13" y="9"/>
                    </a:lnTo>
                    <a:lnTo>
                      <a:pt x="13" y="12"/>
                    </a:lnTo>
                    <a:lnTo>
                      <a:pt x="15" y="12"/>
                    </a:lnTo>
                    <a:lnTo>
                      <a:pt x="15" y="14"/>
                    </a:lnTo>
                    <a:lnTo>
                      <a:pt x="15" y="14"/>
                    </a:lnTo>
                    <a:lnTo>
                      <a:pt x="15" y="16"/>
                    </a:lnTo>
                    <a:lnTo>
                      <a:pt x="15" y="18"/>
                    </a:lnTo>
                    <a:lnTo>
                      <a:pt x="15" y="18"/>
                    </a:lnTo>
                    <a:lnTo>
                      <a:pt x="15" y="18"/>
                    </a:lnTo>
                    <a:lnTo>
                      <a:pt x="15" y="23"/>
                    </a:lnTo>
                    <a:lnTo>
                      <a:pt x="15" y="23"/>
                    </a:lnTo>
                    <a:lnTo>
                      <a:pt x="6" y="36"/>
                    </a:lnTo>
                    <a:lnTo>
                      <a:pt x="4" y="38"/>
                    </a:lnTo>
                    <a:lnTo>
                      <a:pt x="2" y="40"/>
                    </a:lnTo>
                    <a:lnTo>
                      <a:pt x="2" y="43"/>
                    </a:lnTo>
                    <a:lnTo>
                      <a:pt x="2" y="45"/>
                    </a:lnTo>
                    <a:lnTo>
                      <a:pt x="0" y="47"/>
                    </a:lnTo>
                    <a:lnTo>
                      <a:pt x="0" y="49"/>
                    </a:lnTo>
                    <a:lnTo>
                      <a:pt x="2" y="51"/>
                    </a:lnTo>
                    <a:lnTo>
                      <a:pt x="2" y="54"/>
                    </a:lnTo>
                    <a:lnTo>
                      <a:pt x="4" y="56"/>
                    </a:lnTo>
                    <a:lnTo>
                      <a:pt x="6" y="58"/>
                    </a:lnTo>
                    <a:lnTo>
                      <a:pt x="6" y="60"/>
                    </a:lnTo>
                    <a:lnTo>
                      <a:pt x="6" y="62"/>
                    </a:lnTo>
                    <a:lnTo>
                      <a:pt x="6" y="65"/>
                    </a:lnTo>
                    <a:lnTo>
                      <a:pt x="6" y="65"/>
                    </a:lnTo>
                    <a:lnTo>
                      <a:pt x="8" y="69"/>
                    </a:lnTo>
                    <a:lnTo>
                      <a:pt x="11" y="71"/>
                    </a:lnTo>
                    <a:lnTo>
                      <a:pt x="11" y="74"/>
                    </a:lnTo>
                    <a:lnTo>
                      <a:pt x="13" y="76"/>
                    </a:lnTo>
                    <a:lnTo>
                      <a:pt x="13" y="78"/>
                    </a:lnTo>
                    <a:lnTo>
                      <a:pt x="15" y="80"/>
                    </a:lnTo>
                    <a:lnTo>
                      <a:pt x="15" y="85"/>
                    </a:lnTo>
                    <a:lnTo>
                      <a:pt x="15" y="87"/>
                    </a:lnTo>
                    <a:lnTo>
                      <a:pt x="17" y="94"/>
                    </a:lnTo>
                    <a:lnTo>
                      <a:pt x="19" y="98"/>
                    </a:lnTo>
                    <a:lnTo>
                      <a:pt x="19" y="98"/>
                    </a:lnTo>
                    <a:lnTo>
                      <a:pt x="22" y="100"/>
                    </a:lnTo>
                    <a:lnTo>
                      <a:pt x="24" y="102"/>
                    </a:lnTo>
                    <a:lnTo>
                      <a:pt x="24" y="102"/>
                    </a:lnTo>
                    <a:lnTo>
                      <a:pt x="26" y="107"/>
                    </a:lnTo>
                    <a:lnTo>
                      <a:pt x="28" y="109"/>
                    </a:lnTo>
                    <a:lnTo>
                      <a:pt x="28" y="113"/>
                    </a:lnTo>
                    <a:lnTo>
                      <a:pt x="26" y="116"/>
                    </a:lnTo>
                    <a:lnTo>
                      <a:pt x="24" y="120"/>
                    </a:lnTo>
                    <a:lnTo>
                      <a:pt x="24" y="120"/>
                    </a:lnTo>
                    <a:lnTo>
                      <a:pt x="22" y="122"/>
                    </a:lnTo>
                    <a:lnTo>
                      <a:pt x="19" y="125"/>
                    </a:lnTo>
                    <a:lnTo>
                      <a:pt x="17" y="127"/>
                    </a:lnTo>
                    <a:lnTo>
                      <a:pt x="17" y="129"/>
                    </a:lnTo>
                    <a:lnTo>
                      <a:pt x="17" y="131"/>
                    </a:lnTo>
                    <a:lnTo>
                      <a:pt x="15" y="133"/>
                    </a:lnTo>
                    <a:lnTo>
                      <a:pt x="15" y="136"/>
                    </a:lnTo>
                    <a:lnTo>
                      <a:pt x="17" y="136"/>
                    </a:lnTo>
                    <a:lnTo>
                      <a:pt x="17" y="138"/>
                    </a:lnTo>
                    <a:lnTo>
                      <a:pt x="17" y="140"/>
                    </a:lnTo>
                    <a:lnTo>
                      <a:pt x="17" y="142"/>
                    </a:lnTo>
                    <a:lnTo>
                      <a:pt x="17" y="144"/>
                    </a:lnTo>
                    <a:lnTo>
                      <a:pt x="19" y="147"/>
                    </a:lnTo>
                    <a:lnTo>
                      <a:pt x="19" y="147"/>
                    </a:lnTo>
                    <a:lnTo>
                      <a:pt x="19" y="149"/>
                    </a:lnTo>
                    <a:lnTo>
                      <a:pt x="19" y="153"/>
                    </a:lnTo>
                    <a:lnTo>
                      <a:pt x="19" y="158"/>
                    </a:lnTo>
                    <a:lnTo>
                      <a:pt x="19" y="158"/>
                    </a:lnTo>
                    <a:lnTo>
                      <a:pt x="22" y="160"/>
                    </a:lnTo>
                    <a:lnTo>
                      <a:pt x="24" y="162"/>
                    </a:lnTo>
                    <a:lnTo>
                      <a:pt x="24" y="164"/>
                    </a:lnTo>
                    <a:lnTo>
                      <a:pt x="26" y="167"/>
                    </a:lnTo>
                    <a:lnTo>
                      <a:pt x="26" y="167"/>
                    </a:lnTo>
                    <a:lnTo>
                      <a:pt x="26" y="169"/>
                    </a:lnTo>
                    <a:lnTo>
                      <a:pt x="26" y="171"/>
                    </a:lnTo>
                    <a:lnTo>
                      <a:pt x="28" y="173"/>
                    </a:lnTo>
                    <a:lnTo>
                      <a:pt x="28" y="175"/>
                    </a:lnTo>
                    <a:lnTo>
                      <a:pt x="31" y="178"/>
                    </a:lnTo>
                    <a:lnTo>
                      <a:pt x="28" y="180"/>
                    </a:lnTo>
                    <a:lnTo>
                      <a:pt x="28" y="182"/>
                    </a:lnTo>
                    <a:lnTo>
                      <a:pt x="28" y="184"/>
                    </a:lnTo>
                    <a:lnTo>
                      <a:pt x="28" y="187"/>
                    </a:lnTo>
                    <a:lnTo>
                      <a:pt x="31" y="189"/>
                    </a:lnTo>
                    <a:lnTo>
                      <a:pt x="33" y="189"/>
                    </a:lnTo>
                    <a:lnTo>
                      <a:pt x="33" y="191"/>
                    </a:lnTo>
                    <a:lnTo>
                      <a:pt x="35" y="191"/>
                    </a:lnTo>
                    <a:lnTo>
                      <a:pt x="37" y="193"/>
                    </a:lnTo>
                    <a:lnTo>
                      <a:pt x="37" y="193"/>
                    </a:lnTo>
                    <a:lnTo>
                      <a:pt x="37" y="195"/>
                    </a:lnTo>
                    <a:lnTo>
                      <a:pt x="37" y="195"/>
                    </a:lnTo>
                    <a:lnTo>
                      <a:pt x="37" y="200"/>
                    </a:lnTo>
                    <a:lnTo>
                      <a:pt x="39" y="207"/>
                    </a:lnTo>
                    <a:lnTo>
                      <a:pt x="39" y="209"/>
                    </a:lnTo>
                    <a:lnTo>
                      <a:pt x="39" y="213"/>
                    </a:lnTo>
                    <a:lnTo>
                      <a:pt x="39" y="215"/>
                    </a:lnTo>
                    <a:lnTo>
                      <a:pt x="39" y="220"/>
                    </a:lnTo>
                    <a:lnTo>
                      <a:pt x="42" y="229"/>
                    </a:lnTo>
                    <a:lnTo>
                      <a:pt x="42" y="233"/>
                    </a:lnTo>
                    <a:lnTo>
                      <a:pt x="42" y="233"/>
                    </a:lnTo>
                    <a:lnTo>
                      <a:pt x="42" y="235"/>
                    </a:lnTo>
                    <a:lnTo>
                      <a:pt x="42" y="235"/>
                    </a:lnTo>
                    <a:lnTo>
                      <a:pt x="42" y="238"/>
                    </a:lnTo>
                    <a:lnTo>
                      <a:pt x="42" y="238"/>
                    </a:lnTo>
                    <a:lnTo>
                      <a:pt x="44" y="240"/>
                    </a:lnTo>
                    <a:lnTo>
                      <a:pt x="44" y="242"/>
                    </a:lnTo>
                    <a:lnTo>
                      <a:pt x="48" y="255"/>
                    </a:lnTo>
                    <a:lnTo>
                      <a:pt x="48" y="255"/>
                    </a:lnTo>
                    <a:lnTo>
                      <a:pt x="48" y="257"/>
                    </a:lnTo>
                    <a:lnTo>
                      <a:pt x="48" y="257"/>
                    </a:lnTo>
                    <a:lnTo>
                      <a:pt x="48" y="260"/>
                    </a:lnTo>
                    <a:lnTo>
                      <a:pt x="48" y="262"/>
                    </a:lnTo>
                    <a:lnTo>
                      <a:pt x="48" y="264"/>
                    </a:lnTo>
                    <a:lnTo>
                      <a:pt x="48" y="264"/>
                    </a:lnTo>
                    <a:lnTo>
                      <a:pt x="50" y="271"/>
                    </a:lnTo>
                    <a:lnTo>
                      <a:pt x="50" y="273"/>
                    </a:lnTo>
                    <a:lnTo>
                      <a:pt x="53" y="275"/>
                    </a:lnTo>
                    <a:lnTo>
                      <a:pt x="55" y="277"/>
                    </a:lnTo>
                    <a:lnTo>
                      <a:pt x="55" y="280"/>
                    </a:lnTo>
                    <a:lnTo>
                      <a:pt x="55" y="284"/>
                    </a:lnTo>
                    <a:lnTo>
                      <a:pt x="55" y="284"/>
                    </a:lnTo>
                    <a:lnTo>
                      <a:pt x="55" y="284"/>
                    </a:lnTo>
                    <a:lnTo>
                      <a:pt x="55" y="286"/>
                    </a:lnTo>
                    <a:lnTo>
                      <a:pt x="59" y="286"/>
                    </a:lnTo>
                    <a:lnTo>
                      <a:pt x="62" y="289"/>
                    </a:lnTo>
                    <a:lnTo>
                      <a:pt x="62" y="289"/>
                    </a:lnTo>
                    <a:lnTo>
                      <a:pt x="73" y="291"/>
                    </a:lnTo>
                    <a:lnTo>
                      <a:pt x="73" y="291"/>
                    </a:lnTo>
                    <a:lnTo>
                      <a:pt x="73" y="291"/>
                    </a:lnTo>
                    <a:lnTo>
                      <a:pt x="75" y="293"/>
                    </a:lnTo>
                    <a:lnTo>
                      <a:pt x="75" y="293"/>
                    </a:lnTo>
                    <a:lnTo>
                      <a:pt x="75" y="295"/>
                    </a:lnTo>
                    <a:lnTo>
                      <a:pt x="75" y="295"/>
                    </a:lnTo>
                    <a:lnTo>
                      <a:pt x="77" y="295"/>
                    </a:lnTo>
                    <a:lnTo>
                      <a:pt x="77" y="295"/>
                    </a:lnTo>
                    <a:lnTo>
                      <a:pt x="77" y="295"/>
                    </a:lnTo>
                    <a:lnTo>
                      <a:pt x="77" y="297"/>
                    </a:lnTo>
                    <a:lnTo>
                      <a:pt x="77" y="297"/>
                    </a:lnTo>
                    <a:lnTo>
                      <a:pt x="77" y="300"/>
                    </a:lnTo>
                    <a:lnTo>
                      <a:pt x="75" y="302"/>
                    </a:lnTo>
                    <a:lnTo>
                      <a:pt x="75" y="302"/>
                    </a:lnTo>
                    <a:lnTo>
                      <a:pt x="70" y="308"/>
                    </a:lnTo>
                    <a:lnTo>
                      <a:pt x="70" y="311"/>
                    </a:lnTo>
                    <a:lnTo>
                      <a:pt x="64" y="324"/>
                    </a:lnTo>
                    <a:lnTo>
                      <a:pt x="64" y="326"/>
                    </a:lnTo>
                    <a:lnTo>
                      <a:pt x="64" y="326"/>
                    </a:lnTo>
                    <a:lnTo>
                      <a:pt x="66" y="328"/>
                    </a:lnTo>
                    <a:lnTo>
                      <a:pt x="66" y="331"/>
                    </a:lnTo>
                    <a:lnTo>
                      <a:pt x="66" y="331"/>
                    </a:lnTo>
                    <a:lnTo>
                      <a:pt x="68" y="331"/>
                    </a:lnTo>
                    <a:lnTo>
                      <a:pt x="68" y="333"/>
                    </a:lnTo>
                    <a:lnTo>
                      <a:pt x="68" y="333"/>
                    </a:lnTo>
                    <a:lnTo>
                      <a:pt x="68" y="337"/>
                    </a:lnTo>
                    <a:lnTo>
                      <a:pt x="86" y="339"/>
                    </a:lnTo>
                    <a:lnTo>
                      <a:pt x="86" y="339"/>
                    </a:lnTo>
                    <a:lnTo>
                      <a:pt x="86" y="339"/>
                    </a:lnTo>
                    <a:lnTo>
                      <a:pt x="88" y="339"/>
                    </a:lnTo>
                    <a:lnTo>
                      <a:pt x="95" y="339"/>
                    </a:lnTo>
                    <a:lnTo>
                      <a:pt x="97" y="339"/>
                    </a:lnTo>
                    <a:lnTo>
                      <a:pt x="101" y="339"/>
                    </a:lnTo>
                    <a:lnTo>
                      <a:pt x="104" y="339"/>
                    </a:lnTo>
                    <a:lnTo>
                      <a:pt x="106" y="337"/>
                    </a:lnTo>
                    <a:lnTo>
                      <a:pt x="110" y="337"/>
                    </a:lnTo>
                    <a:lnTo>
                      <a:pt x="113" y="335"/>
                    </a:lnTo>
                    <a:lnTo>
                      <a:pt x="119" y="335"/>
                    </a:lnTo>
                    <a:lnTo>
                      <a:pt x="132" y="337"/>
                    </a:lnTo>
                    <a:lnTo>
                      <a:pt x="135" y="337"/>
                    </a:lnTo>
                    <a:lnTo>
                      <a:pt x="139" y="342"/>
                    </a:lnTo>
                    <a:lnTo>
                      <a:pt x="139" y="344"/>
                    </a:lnTo>
                    <a:lnTo>
                      <a:pt x="141" y="344"/>
                    </a:lnTo>
                    <a:lnTo>
                      <a:pt x="141" y="344"/>
                    </a:lnTo>
                    <a:lnTo>
                      <a:pt x="141" y="346"/>
                    </a:lnTo>
                    <a:lnTo>
                      <a:pt x="146" y="346"/>
                    </a:lnTo>
                    <a:lnTo>
                      <a:pt x="146" y="346"/>
                    </a:lnTo>
                    <a:lnTo>
                      <a:pt x="146" y="346"/>
                    </a:lnTo>
                    <a:lnTo>
                      <a:pt x="150" y="348"/>
                    </a:lnTo>
                    <a:lnTo>
                      <a:pt x="152" y="348"/>
                    </a:lnTo>
                    <a:lnTo>
                      <a:pt x="152" y="351"/>
                    </a:lnTo>
                    <a:lnTo>
                      <a:pt x="155" y="351"/>
                    </a:lnTo>
                    <a:lnTo>
                      <a:pt x="155" y="351"/>
                    </a:lnTo>
                    <a:lnTo>
                      <a:pt x="155" y="351"/>
                    </a:lnTo>
                    <a:lnTo>
                      <a:pt x="157" y="351"/>
                    </a:lnTo>
                    <a:lnTo>
                      <a:pt x="157" y="353"/>
                    </a:lnTo>
                    <a:lnTo>
                      <a:pt x="157" y="355"/>
                    </a:lnTo>
                    <a:lnTo>
                      <a:pt x="157" y="355"/>
                    </a:lnTo>
                    <a:lnTo>
                      <a:pt x="161" y="359"/>
                    </a:lnTo>
                    <a:lnTo>
                      <a:pt x="161" y="359"/>
                    </a:lnTo>
                    <a:lnTo>
                      <a:pt x="166" y="362"/>
                    </a:lnTo>
                    <a:lnTo>
                      <a:pt x="168" y="362"/>
                    </a:lnTo>
                    <a:lnTo>
                      <a:pt x="168" y="362"/>
                    </a:lnTo>
                    <a:lnTo>
                      <a:pt x="168" y="362"/>
                    </a:lnTo>
                    <a:lnTo>
                      <a:pt x="170" y="364"/>
                    </a:lnTo>
                    <a:lnTo>
                      <a:pt x="172" y="364"/>
                    </a:lnTo>
                    <a:lnTo>
                      <a:pt x="172" y="364"/>
                    </a:lnTo>
                    <a:lnTo>
                      <a:pt x="172" y="366"/>
                    </a:lnTo>
                    <a:lnTo>
                      <a:pt x="172" y="366"/>
                    </a:lnTo>
                    <a:lnTo>
                      <a:pt x="175" y="371"/>
                    </a:lnTo>
                    <a:lnTo>
                      <a:pt x="175" y="373"/>
                    </a:lnTo>
                    <a:lnTo>
                      <a:pt x="175" y="373"/>
                    </a:lnTo>
                    <a:lnTo>
                      <a:pt x="175" y="373"/>
                    </a:lnTo>
                    <a:lnTo>
                      <a:pt x="175" y="373"/>
                    </a:lnTo>
                    <a:lnTo>
                      <a:pt x="177" y="373"/>
                    </a:lnTo>
                    <a:lnTo>
                      <a:pt x="179" y="371"/>
                    </a:lnTo>
                    <a:lnTo>
                      <a:pt x="179" y="371"/>
                    </a:lnTo>
                    <a:lnTo>
                      <a:pt x="181" y="371"/>
                    </a:lnTo>
                    <a:lnTo>
                      <a:pt x="181" y="371"/>
                    </a:lnTo>
                    <a:lnTo>
                      <a:pt x="181" y="373"/>
                    </a:lnTo>
                    <a:lnTo>
                      <a:pt x="181" y="373"/>
                    </a:lnTo>
                    <a:lnTo>
                      <a:pt x="183" y="373"/>
                    </a:lnTo>
                    <a:lnTo>
                      <a:pt x="183" y="373"/>
                    </a:lnTo>
                    <a:lnTo>
                      <a:pt x="183" y="371"/>
                    </a:lnTo>
                    <a:lnTo>
                      <a:pt x="186" y="368"/>
                    </a:lnTo>
                    <a:lnTo>
                      <a:pt x="186" y="368"/>
                    </a:lnTo>
                    <a:lnTo>
                      <a:pt x="186" y="366"/>
                    </a:lnTo>
                    <a:lnTo>
                      <a:pt x="188" y="364"/>
                    </a:lnTo>
                    <a:lnTo>
                      <a:pt x="188" y="364"/>
                    </a:lnTo>
                    <a:lnTo>
                      <a:pt x="190" y="362"/>
                    </a:lnTo>
                    <a:lnTo>
                      <a:pt x="190" y="362"/>
                    </a:lnTo>
                    <a:lnTo>
                      <a:pt x="190" y="362"/>
                    </a:lnTo>
                    <a:lnTo>
                      <a:pt x="190" y="362"/>
                    </a:lnTo>
                    <a:lnTo>
                      <a:pt x="192" y="362"/>
                    </a:lnTo>
                    <a:lnTo>
                      <a:pt x="192" y="362"/>
                    </a:lnTo>
                    <a:lnTo>
                      <a:pt x="192" y="362"/>
                    </a:lnTo>
                    <a:lnTo>
                      <a:pt x="192" y="362"/>
                    </a:lnTo>
                    <a:lnTo>
                      <a:pt x="192" y="362"/>
                    </a:lnTo>
                    <a:lnTo>
                      <a:pt x="192" y="362"/>
                    </a:lnTo>
                    <a:lnTo>
                      <a:pt x="192" y="359"/>
                    </a:lnTo>
                    <a:lnTo>
                      <a:pt x="192" y="359"/>
                    </a:lnTo>
                    <a:lnTo>
                      <a:pt x="192" y="359"/>
                    </a:lnTo>
                    <a:lnTo>
                      <a:pt x="195" y="359"/>
                    </a:lnTo>
                    <a:lnTo>
                      <a:pt x="195" y="359"/>
                    </a:lnTo>
                    <a:lnTo>
                      <a:pt x="195" y="357"/>
                    </a:lnTo>
                    <a:lnTo>
                      <a:pt x="197" y="357"/>
                    </a:lnTo>
                    <a:lnTo>
                      <a:pt x="197" y="357"/>
                    </a:lnTo>
                    <a:lnTo>
                      <a:pt x="199" y="357"/>
                    </a:lnTo>
                    <a:lnTo>
                      <a:pt x="199" y="357"/>
                    </a:lnTo>
                    <a:lnTo>
                      <a:pt x="199" y="357"/>
                    </a:lnTo>
                    <a:lnTo>
                      <a:pt x="199" y="357"/>
                    </a:lnTo>
                    <a:lnTo>
                      <a:pt x="199" y="357"/>
                    </a:lnTo>
                    <a:lnTo>
                      <a:pt x="201" y="355"/>
                    </a:lnTo>
                    <a:lnTo>
                      <a:pt x="203" y="355"/>
                    </a:lnTo>
                    <a:lnTo>
                      <a:pt x="201" y="355"/>
                    </a:lnTo>
                    <a:lnTo>
                      <a:pt x="201" y="353"/>
                    </a:lnTo>
                    <a:lnTo>
                      <a:pt x="203" y="353"/>
                    </a:lnTo>
                    <a:lnTo>
                      <a:pt x="203" y="353"/>
                    </a:lnTo>
                    <a:lnTo>
                      <a:pt x="206" y="351"/>
                    </a:lnTo>
                    <a:lnTo>
                      <a:pt x="206" y="351"/>
                    </a:lnTo>
                    <a:lnTo>
                      <a:pt x="208" y="348"/>
                    </a:lnTo>
                    <a:lnTo>
                      <a:pt x="208" y="348"/>
                    </a:lnTo>
                    <a:lnTo>
                      <a:pt x="208" y="346"/>
                    </a:lnTo>
                    <a:lnTo>
                      <a:pt x="208" y="346"/>
                    </a:lnTo>
                    <a:lnTo>
                      <a:pt x="208" y="344"/>
                    </a:lnTo>
                    <a:lnTo>
                      <a:pt x="208" y="344"/>
                    </a:lnTo>
                    <a:lnTo>
                      <a:pt x="208" y="344"/>
                    </a:lnTo>
                    <a:lnTo>
                      <a:pt x="210" y="342"/>
                    </a:lnTo>
                    <a:lnTo>
                      <a:pt x="210" y="342"/>
                    </a:lnTo>
                    <a:lnTo>
                      <a:pt x="212" y="339"/>
                    </a:lnTo>
                    <a:lnTo>
                      <a:pt x="212" y="337"/>
                    </a:lnTo>
                    <a:lnTo>
                      <a:pt x="214" y="335"/>
                    </a:lnTo>
                    <a:lnTo>
                      <a:pt x="214" y="335"/>
                    </a:lnTo>
                    <a:lnTo>
                      <a:pt x="214" y="335"/>
                    </a:lnTo>
                    <a:lnTo>
                      <a:pt x="214" y="333"/>
                    </a:lnTo>
                    <a:lnTo>
                      <a:pt x="214" y="333"/>
                    </a:lnTo>
                    <a:lnTo>
                      <a:pt x="214" y="331"/>
                    </a:lnTo>
                    <a:lnTo>
                      <a:pt x="214" y="328"/>
                    </a:lnTo>
                    <a:lnTo>
                      <a:pt x="214" y="328"/>
                    </a:lnTo>
                    <a:lnTo>
                      <a:pt x="214" y="326"/>
                    </a:lnTo>
                    <a:lnTo>
                      <a:pt x="212" y="326"/>
                    </a:lnTo>
                    <a:lnTo>
                      <a:pt x="212" y="326"/>
                    </a:lnTo>
                    <a:lnTo>
                      <a:pt x="210" y="326"/>
                    </a:lnTo>
                    <a:lnTo>
                      <a:pt x="210" y="326"/>
                    </a:lnTo>
                    <a:lnTo>
                      <a:pt x="210" y="326"/>
                    </a:lnTo>
                    <a:lnTo>
                      <a:pt x="208" y="324"/>
                    </a:lnTo>
                    <a:lnTo>
                      <a:pt x="208" y="324"/>
                    </a:lnTo>
                    <a:lnTo>
                      <a:pt x="208" y="324"/>
                    </a:lnTo>
                    <a:lnTo>
                      <a:pt x="208" y="322"/>
                    </a:lnTo>
                    <a:lnTo>
                      <a:pt x="206" y="322"/>
                    </a:lnTo>
                    <a:lnTo>
                      <a:pt x="206" y="322"/>
                    </a:lnTo>
                    <a:lnTo>
                      <a:pt x="206" y="322"/>
                    </a:lnTo>
                    <a:lnTo>
                      <a:pt x="203" y="322"/>
                    </a:lnTo>
                    <a:lnTo>
                      <a:pt x="203" y="320"/>
                    </a:lnTo>
                    <a:lnTo>
                      <a:pt x="206" y="317"/>
                    </a:lnTo>
                    <a:lnTo>
                      <a:pt x="206" y="317"/>
                    </a:lnTo>
                    <a:lnTo>
                      <a:pt x="206" y="315"/>
                    </a:lnTo>
                    <a:lnTo>
                      <a:pt x="203" y="315"/>
                    </a:lnTo>
                    <a:lnTo>
                      <a:pt x="203" y="313"/>
                    </a:lnTo>
                    <a:lnTo>
                      <a:pt x="203" y="313"/>
                    </a:lnTo>
                    <a:lnTo>
                      <a:pt x="203" y="311"/>
                    </a:lnTo>
                    <a:lnTo>
                      <a:pt x="203" y="311"/>
                    </a:lnTo>
                    <a:lnTo>
                      <a:pt x="201" y="311"/>
                    </a:lnTo>
                    <a:lnTo>
                      <a:pt x="201" y="311"/>
                    </a:lnTo>
                    <a:lnTo>
                      <a:pt x="201" y="311"/>
                    </a:lnTo>
                    <a:lnTo>
                      <a:pt x="199" y="308"/>
                    </a:lnTo>
                    <a:lnTo>
                      <a:pt x="199" y="308"/>
                    </a:lnTo>
                    <a:lnTo>
                      <a:pt x="199" y="306"/>
                    </a:lnTo>
                    <a:lnTo>
                      <a:pt x="199" y="306"/>
                    </a:lnTo>
                    <a:lnTo>
                      <a:pt x="199" y="304"/>
                    </a:lnTo>
                    <a:lnTo>
                      <a:pt x="201" y="302"/>
                    </a:lnTo>
                    <a:lnTo>
                      <a:pt x="201" y="302"/>
                    </a:lnTo>
                    <a:lnTo>
                      <a:pt x="203" y="300"/>
                    </a:lnTo>
                    <a:lnTo>
                      <a:pt x="203" y="300"/>
                    </a:lnTo>
                    <a:lnTo>
                      <a:pt x="206" y="297"/>
                    </a:lnTo>
                    <a:lnTo>
                      <a:pt x="206" y="297"/>
                    </a:lnTo>
                    <a:lnTo>
                      <a:pt x="208" y="295"/>
                    </a:lnTo>
                    <a:lnTo>
                      <a:pt x="208" y="293"/>
                    </a:lnTo>
                    <a:lnTo>
                      <a:pt x="208" y="293"/>
                    </a:lnTo>
                    <a:lnTo>
                      <a:pt x="208" y="293"/>
                    </a:lnTo>
                    <a:lnTo>
                      <a:pt x="208" y="291"/>
                    </a:lnTo>
                    <a:lnTo>
                      <a:pt x="208" y="291"/>
                    </a:lnTo>
                    <a:lnTo>
                      <a:pt x="208" y="289"/>
                    </a:lnTo>
                    <a:lnTo>
                      <a:pt x="208" y="289"/>
                    </a:lnTo>
                    <a:lnTo>
                      <a:pt x="206" y="289"/>
                    </a:lnTo>
                    <a:lnTo>
                      <a:pt x="206" y="289"/>
                    </a:lnTo>
                    <a:lnTo>
                      <a:pt x="206" y="286"/>
                    </a:lnTo>
                    <a:lnTo>
                      <a:pt x="206" y="286"/>
                    </a:lnTo>
                    <a:lnTo>
                      <a:pt x="208" y="284"/>
                    </a:lnTo>
                    <a:lnTo>
                      <a:pt x="212" y="271"/>
                    </a:lnTo>
                    <a:lnTo>
                      <a:pt x="212" y="269"/>
                    </a:lnTo>
                    <a:lnTo>
                      <a:pt x="214" y="269"/>
                    </a:lnTo>
                    <a:lnTo>
                      <a:pt x="214" y="266"/>
                    </a:lnTo>
                    <a:lnTo>
                      <a:pt x="214" y="266"/>
                    </a:lnTo>
                    <a:lnTo>
                      <a:pt x="214" y="264"/>
                    </a:lnTo>
                    <a:lnTo>
                      <a:pt x="214" y="266"/>
                    </a:lnTo>
                    <a:lnTo>
                      <a:pt x="212" y="266"/>
                    </a:lnTo>
                    <a:lnTo>
                      <a:pt x="212" y="266"/>
                    </a:lnTo>
                    <a:lnTo>
                      <a:pt x="210" y="266"/>
                    </a:lnTo>
                    <a:lnTo>
                      <a:pt x="210" y="266"/>
                    </a:lnTo>
                    <a:lnTo>
                      <a:pt x="210" y="266"/>
                    </a:lnTo>
                    <a:lnTo>
                      <a:pt x="210" y="264"/>
                    </a:lnTo>
                    <a:lnTo>
                      <a:pt x="210" y="264"/>
                    </a:lnTo>
                    <a:lnTo>
                      <a:pt x="210" y="264"/>
                    </a:lnTo>
                    <a:lnTo>
                      <a:pt x="210" y="264"/>
                    </a:lnTo>
                    <a:lnTo>
                      <a:pt x="210" y="262"/>
                    </a:lnTo>
                    <a:lnTo>
                      <a:pt x="210" y="262"/>
                    </a:lnTo>
                    <a:lnTo>
                      <a:pt x="210" y="260"/>
                    </a:lnTo>
                    <a:lnTo>
                      <a:pt x="210" y="260"/>
                    </a:lnTo>
                    <a:lnTo>
                      <a:pt x="210" y="257"/>
                    </a:lnTo>
                    <a:lnTo>
                      <a:pt x="210" y="255"/>
                    </a:lnTo>
                    <a:lnTo>
                      <a:pt x="212" y="255"/>
                    </a:lnTo>
                    <a:lnTo>
                      <a:pt x="212" y="255"/>
                    </a:lnTo>
                    <a:lnTo>
                      <a:pt x="212" y="255"/>
                    </a:lnTo>
                    <a:lnTo>
                      <a:pt x="214" y="253"/>
                    </a:lnTo>
                    <a:lnTo>
                      <a:pt x="214" y="253"/>
                    </a:lnTo>
                    <a:lnTo>
                      <a:pt x="214" y="251"/>
                    </a:lnTo>
                    <a:lnTo>
                      <a:pt x="214" y="251"/>
                    </a:lnTo>
                    <a:lnTo>
                      <a:pt x="217" y="249"/>
                    </a:lnTo>
                    <a:lnTo>
                      <a:pt x="217" y="249"/>
                    </a:lnTo>
                    <a:lnTo>
                      <a:pt x="217" y="249"/>
                    </a:lnTo>
                    <a:lnTo>
                      <a:pt x="217" y="246"/>
                    </a:lnTo>
                    <a:lnTo>
                      <a:pt x="217" y="246"/>
                    </a:lnTo>
                    <a:lnTo>
                      <a:pt x="219" y="244"/>
                    </a:lnTo>
                    <a:lnTo>
                      <a:pt x="221" y="242"/>
                    </a:lnTo>
                    <a:lnTo>
                      <a:pt x="221" y="242"/>
                    </a:lnTo>
                    <a:lnTo>
                      <a:pt x="223" y="240"/>
                    </a:lnTo>
                    <a:lnTo>
                      <a:pt x="223" y="240"/>
                    </a:lnTo>
                    <a:lnTo>
                      <a:pt x="223" y="242"/>
                    </a:lnTo>
                    <a:lnTo>
                      <a:pt x="226" y="242"/>
                    </a:lnTo>
                    <a:lnTo>
                      <a:pt x="226" y="242"/>
                    </a:lnTo>
                    <a:lnTo>
                      <a:pt x="228" y="242"/>
                    </a:lnTo>
                    <a:lnTo>
                      <a:pt x="228" y="242"/>
                    </a:lnTo>
                    <a:lnTo>
                      <a:pt x="230" y="242"/>
                    </a:lnTo>
                    <a:lnTo>
                      <a:pt x="232" y="242"/>
                    </a:lnTo>
                    <a:lnTo>
                      <a:pt x="232" y="240"/>
                    </a:lnTo>
                    <a:lnTo>
                      <a:pt x="234" y="240"/>
                    </a:lnTo>
                    <a:lnTo>
                      <a:pt x="234" y="240"/>
                    </a:lnTo>
                    <a:lnTo>
                      <a:pt x="234" y="238"/>
                    </a:lnTo>
                    <a:lnTo>
                      <a:pt x="234" y="238"/>
                    </a:lnTo>
                    <a:lnTo>
                      <a:pt x="243" y="229"/>
                    </a:lnTo>
                    <a:lnTo>
                      <a:pt x="245" y="226"/>
                    </a:lnTo>
                    <a:lnTo>
                      <a:pt x="245" y="226"/>
                    </a:lnTo>
                    <a:lnTo>
                      <a:pt x="245" y="224"/>
                    </a:lnTo>
                    <a:lnTo>
                      <a:pt x="245" y="224"/>
                    </a:lnTo>
                    <a:lnTo>
                      <a:pt x="245" y="224"/>
                    </a:lnTo>
                    <a:lnTo>
                      <a:pt x="245" y="220"/>
                    </a:lnTo>
                    <a:lnTo>
                      <a:pt x="248" y="218"/>
                    </a:lnTo>
                    <a:lnTo>
                      <a:pt x="248" y="218"/>
                    </a:lnTo>
                    <a:lnTo>
                      <a:pt x="248" y="215"/>
                    </a:lnTo>
                    <a:lnTo>
                      <a:pt x="248" y="215"/>
                    </a:lnTo>
                    <a:lnTo>
                      <a:pt x="248" y="213"/>
                    </a:lnTo>
                    <a:lnTo>
                      <a:pt x="250" y="209"/>
                    </a:lnTo>
                    <a:lnTo>
                      <a:pt x="252" y="207"/>
                    </a:lnTo>
                    <a:lnTo>
                      <a:pt x="252" y="207"/>
                    </a:lnTo>
                    <a:lnTo>
                      <a:pt x="254" y="204"/>
                    </a:lnTo>
                    <a:lnTo>
                      <a:pt x="259" y="198"/>
                    </a:lnTo>
                    <a:lnTo>
                      <a:pt x="261" y="198"/>
                    </a:lnTo>
                    <a:lnTo>
                      <a:pt x="268" y="180"/>
                    </a:lnTo>
                    <a:lnTo>
                      <a:pt x="274" y="169"/>
                    </a:lnTo>
                    <a:lnTo>
                      <a:pt x="274" y="167"/>
                    </a:lnTo>
                    <a:lnTo>
                      <a:pt x="283" y="160"/>
                    </a:lnTo>
                    <a:lnTo>
                      <a:pt x="285" y="160"/>
                    </a:lnTo>
                    <a:lnTo>
                      <a:pt x="288" y="158"/>
                    </a:lnTo>
                    <a:lnTo>
                      <a:pt x="310" y="151"/>
                    </a:lnTo>
                    <a:lnTo>
                      <a:pt x="308" y="144"/>
                    </a:lnTo>
                    <a:close/>
                  </a:path>
                </a:pathLst>
              </a:custGeom>
              <a:solidFill>
                <a:srgbClr val="9DC3E6"/>
              </a:solid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5" name="Freeform 27">
                <a:extLst>
                  <a:ext uri="{FF2B5EF4-FFF2-40B4-BE49-F238E27FC236}">
                    <a16:creationId xmlns:a16="http://schemas.microsoft.com/office/drawing/2014/main" id="{A85F37C4-9686-EF12-6DB7-3A10DC96E543}"/>
                  </a:ext>
                </a:extLst>
              </p:cNvPr>
              <p:cNvSpPr>
                <a:spLocks noEditPoints="1"/>
              </p:cNvSpPr>
              <p:nvPr/>
            </p:nvSpPr>
            <p:spPr bwMode="auto">
              <a:xfrm>
                <a:off x="4168217" y="2481261"/>
                <a:ext cx="1073151" cy="1168399"/>
              </a:xfrm>
              <a:custGeom>
                <a:avLst/>
                <a:gdLst>
                  <a:gd name="T0" fmla="*/ 585 w 676"/>
                  <a:gd name="T1" fmla="*/ 333 h 736"/>
                  <a:gd name="T2" fmla="*/ 634 w 676"/>
                  <a:gd name="T3" fmla="*/ 215 h 736"/>
                  <a:gd name="T4" fmla="*/ 612 w 676"/>
                  <a:gd name="T5" fmla="*/ 176 h 736"/>
                  <a:gd name="T6" fmla="*/ 643 w 676"/>
                  <a:gd name="T7" fmla="*/ 147 h 736"/>
                  <a:gd name="T8" fmla="*/ 629 w 676"/>
                  <a:gd name="T9" fmla="*/ 85 h 736"/>
                  <a:gd name="T10" fmla="*/ 607 w 676"/>
                  <a:gd name="T11" fmla="*/ 51 h 736"/>
                  <a:gd name="T12" fmla="*/ 585 w 676"/>
                  <a:gd name="T13" fmla="*/ 29 h 736"/>
                  <a:gd name="T14" fmla="*/ 538 w 676"/>
                  <a:gd name="T15" fmla="*/ 9 h 736"/>
                  <a:gd name="T16" fmla="*/ 479 w 676"/>
                  <a:gd name="T17" fmla="*/ 40 h 736"/>
                  <a:gd name="T18" fmla="*/ 432 w 676"/>
                  <a:gd name="T19" fmla="*/ 71 h 736"/>
                  <a:gd name="T20" fmla="*/ 425 w 676"/>
                  <a:gd name="T21" fmla="*/ 51 h 736"/>
                  <a:gd name="T22" fmla="*/ 412 w 676"/>
                  <a:gd name="T23" fmla="*/ 25 h 736"/>
                  <a:gd name="T24" fmla="*/ 390 w 676"/>
                  <a:gd name="T25" fmla="*/ 16 h 736"/>
                  <a:gd name="T26" fmla="*/ 363 w 676"/>
                  <a:gd name="T27" fmla="*/ 34 h 736"/>
                  <a:gd name="T28" fmla="*/ 344 w 676"/>
                  <a:gd name="T29" fmla="*/ 54 h 736"/>
                  <a:gd name="T30" fmla="*/ 315 w 676"/>
                  <a:gd name="T31" fmla="*/ 60 h 736"/>
                  <a:gd name="T32" fmla="*/ 293 w 676"/>
                  <a:gd name="T33" fmla="*/ 71 h 736"/>
                  <a:gd name="T34" fmla="*/ 266 w 676"/>
                  <a:gd name="T35" fmla="*/ 74 h 736"/>
                  <a:gd name="T36" fmla="*/ 246 w 676"/>
                  <a:gd name="T37" fmla="*/ 67 h 736"/>
                  <a:gd name="T38" fmla="*/ 224 w 676"/>
                  <a:gd name="T39" fmla="*/ 63 h 736"/>
                  <a:gd name="T40" fmla="*/ 204 w 676"/>
                  <a:gd name="T41" fmla="*/ 78 h 736"/>
                  <a:gd name="T42" fmla="*/ 206 w 676"/>
                  <a:gd name="T43" fmla="*/ 122 h 736"/>
                  <a:gd name="T44" fmla="*/ 171 w 676"/>
                  <a:gd name="T45" fmla="*/ 156 h 736"/>
                  <a:gd name="T46" fmla="*/ 131 w 676"/>
                  <a:gd name="T47" fmla="*/ 173 h 736"/>
                  <a:gd name="T48" fmla="*/ 82 w 676"/>
                  <a:gd name="T49" fmla="*/ 153 h 736"/>
                  <a:gd name="T50" fmla="*/ 36 w 676"/>
                  <a:gd name="T51" fmla="*/ 153 h 736"/>
                  <a:gd name="T52" fmla="*/ 16 w 676"/>
                  <a:gd name="T53" fmla="*/ 182 h 736"/>
                  <a:gd name="T54" fmla="*/ 27 w 676"/>
                  <a:gd name="T55" fmla="*/ 224 h 736"/>
                  <a:gd name="T56" fmla="*/ 33 w 676"/>
                  <a:gd name="T57" fmla="*/ 249 h 736"/>
                  <a:gd name="T58" fmla="*/ 29 w 676"/>
                  <a:gd name="T59" fmla="*/ 295 h 736"/>
                  <a:gd name="T60" fmla="*/ 36 w 676"/>
                  <a:gd name="T61" fmla="*/ 353 h 736"/>
                  <a:gd name="T62" fmla="*/ 44 w 676"/>
                  <a:gd name="T63" fmla="*/ 433 h 736"/>
                  <a:gd name="T64" fmla="*/ 44 w 676"/>
                  <a:gd name="T65" fmla="*/ 484 h 736"/>
                  <a:gd name="T66" fmla="*/ 53 w 676"/>
                  <a:gd name="T67" fmla="*/ 495 h 736"/>
                  <a:gd name="T68" fmla="*/ 89 w 676"/>
                  <a:gd name="T69" fmla="*/ 475 h 736"/>
                  <a:gd name="T70" fmla="*/ 126 w 676"/>
                  <a:gd name="T71" fmla="*/ 448 h 736"/>
                  <a:gd name="T72" fmla="*/ 171 w 676"/>
                  <a:gd name="T73" fmla="*/ 426 h 736"/>
                  <a:gd name="T74" fmla="*/ 195 w 676"/>
                  <a:gd name="T75" fmla="*/ 430 h 736"/>
                  <a:gd name="T76" fmla="*/ 197 w 676"/>
                  <a:gd name="T77" fmla="*/ 457 h 736"/>
                  <a:gd name="T78" fmla="*/ 253 w 676"/>
                  <a:gd name="T79" fmla="*/ 457 h 736"/>
                  <a:gd name="T80" fmla="*/ 299 w 676"/>
                  <a:gd name="T81" fmla="*/ 484 h 736"/>
                  <a:gd name="T82" fmla="*/ 341 w 676"/>
                  <a:gd name="T83" fmla="*/ 497 h 736"/>
                  <a:gd name="T84" fmla="*/ 414 w 676"/>
                  <a:gd name="T85" fmla="*/ 535 h 736"/>
                  <a:gd name="T86" fmla="*/ 445 w 676"/>
                  <a:gd name="T87" fmla="*/ 543 h 736"/>
                  <a:gd name="T88" fmla="*/ 479 w 676"/>
                  <a:gd name="T89" fmla="*/ 555 h 736"/>
                  <a:gd name="T90" fmla="*/ 488 w 676"/>
                  <a:gd name="T91" fmla="*/ 581 h 736"/>
                  <a:gd name="T92" fmla="*/ 463 w 676"/>
                  <a:gd name="T93" fmla="*/ 621 h 736"/>
                  <a:gd name="T94" fmla="*/ 441 w 676"/>
                  <a:gd name="T95" fmla="*/ 654 h 736"/>
                  <a:gd name="T96" fmla="*/ 443 w 676"/>
                  <a:gd name="T97" fmla="*/ 668 h 736"/>
                  <a:gd name="T98" fmla="*/ 454 w 676"/>
                  <a:gd name="T99" fmla="*/ 685 h 736"/>
                  <a:gd name="T100" fmla="*/ 534 w 676"/>
                  <a:gd name="T101" fmla="*/ 703 h 736"/>
                  <a:gd name="T102" fmla="*/ 554 w 676"/>
                  <a:gd name="T103" fmla="*/ 581 h 736"/>
                  <a:gd name="T104" fmla="*/ 554 w 676"/>
                  <a:gd name="T105" fmla="*/ 468 h 736"/>
                  <a:gd name="T106" fmla="*/ 556 w 676"/>
                  <a:gd name="T107" fmla="*/ 402 h 736"/>
                  <a:gd name="T108" fmla="*/ 550 w 676"/>
                  <a:gd name="T109" fmla="*/ 417 h 736"/>
                  <a:gd name="T110" fmla="*/ 547 w 676"/>
                  <a:gd name="T111" fmla="*/ 391 h 736"/>
                  <a:gd name="T112" fmla="*/ 556 w 676"/>
                  <a:gd name="T113" fmla="*/ 379 h 736"/>
                  <a:gd name="T114" fmla="*/ 558 w 676"/>
                  <a:gd name="T115" fmla="*/ 362 h 736"/>
                  <a:gd name="T116" fmla="*/ 574 w 676"/>
                  <a:gd name="T117" fmla="*/ 324 h 736"/>
                  <a:gd name="T118" fmla="*/ 565 w 676"/>
                  <a:gd name="T119" fmla="*/ 306 h 736"/>
                  <a:gd name="T120" fmla="*/ 583 w 676"/>
                  <a:gd name="T121" fmla="*/ 311 h 736"/>
                  <a:gd name="T122" fmla="*/ 603 w 676"/>
                  <a:gd name="T123" fmla="*/ 331 h 736"/>
                  <a:gd name="T124" fmla="*/ 563 w 676"/>
                  <a:gd name="T125" fmla="*/ 384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6" h="736">
                    <a:moveTo>
                      <a:pt x="583" y="328"/>
                    </a:moveTo>
                    <a:lnTo>
                      <a:pt x="583" y="326"/>
                    </a:lnTo>
                    <a:lnTo>
                      <a:pt x="583" y="326"/>
                    </a:lnTo>
                    <a:lnTo>
                      <a:pt x="578" y="324"/>
                    </a:lnTo>
                    <a:lnTo>
                      <a:pt x="578" y="324"/>
                    </a:lnTo>
                    <a:lnTo>
                      <a:pt x="578" y="326"/>
                    </a:lnTo>
                    <a:lnTo>
                      <a:pt x="578" y="326"/>
                    </a:lnTo>
                    <a:lnTo>
                      <a:pt x="581" y="328"/>
                    </a:lnTo>
                    <a:lnTo>
                      <a:pt x="581" y="328"/>
                    </a:lnTo>
                    <a:lnTo>
                      <a:pt x="578" y="328"/>
                    </a:lnTo>
                    <a:lnTo>
                      <a:pt x="578" y="328"/>
                    </a:lnTo>
                    <a:lnTo>
                      <a:pt x="578" y="328"/>
                    </a:lnTo>
                    <a:lnTo>
                      <a:pt x="578" y="328"/>
                    </a:lnTo>
                    <a:lnTo>
                      <a:pt x="578" y="328"/>
                    </a:lnTo>
                    <a:lnTo>
                      <a:pt x="578" y="328"/>
                    </a:lnTo>
                    <a:lnTo>
                      <a:pt x="578" y="331"/>
                    </a:lnTo>
                    <a:lnTo>
                      <a:pt x="581" y="331"/>
                    </a:lnTo>
                    <a:lnTo>
                      <a:pt x="581" y="331"/>
                    </a:lnTo>
                    <a:lnTo>
                      <a:pt x="576" y="335"/>
                    </a:lnTo>
                    <a:lnTo>
                      <a:pt x="574" y="335"/>
                    </a:lnTo>
                    <a:lnTo>
                      <a:pt x="572" y="337"/>
                    </a:lnTo>
                    <a:lnTo>
                      <a:pt x="572" y="337"/>
                    </a:lnTo>
                    <a:lnTo>
                      <a:pt x="570" y="340"/>
                    </a:lnTo>
                    <a:lnTo>
                      <a:pt x="572" y="342"/>
                    </a:lnTo>
                    <a:lnTo>
                      <a:pt x="572" y="344"/>
                    </a:lnTo>
                    <a:lnTo>
                      <a:pt x="572" y="344"/>
                    </a:lnTo>
                    <a:lnTo>
                      <a:pt x="572" y="342"/>
                    </a:lnTo>
                    <a:lnTo>
                      <a:pt x="572" y="342"/>
                    </a:lnTo>
                    <a:lnTo>
                      <a:pt x="574" y="342"/>
                    </a:lnTo>
                    <a:lnTo>
                      <a:pt x="574" y="342"/>
                    </a:lnTo>
                    <a:lnTo>
                      <a:pt x="574" y="340"/>
                    </a:lnTo>
                    <a:lnTo>
                      <a:pt x="576" y="340"/>
                    </a:lnTo>
                    <a:lnTo>
                      <a:pt x="578" y="337"/>
                    </a:lnTo>
                    <a:lnTo>
                      <a:pt x="581" y="335"/>
                    </a:lnTo>
                    <a:lnTo>
                      <a:pt x="583" y="333"/>
                    </a:lnTo>
                    <a:lnTo>
                      <a:pt x="585" y="333"/>
                    </a:lnTo>
                    <a:lnTo>
                      <a:pt x="585" y="333"/>
                    </a:lnTo>
                    <a:lnTo>
                      <a:pt x="585" y="331"/>
                    </a:lnTo>
                    <a:lnTo>
                      <a:pt x="583" y="328"/>
                    </a:lnTo>
                    <a:close/>
                    <a:moveTo>
                      <a:pt x="674" y="218"/>
                    </a:moveTo>
                    <a:lnTo>
                      <a:pt x="674" y="220"/>
                    </a:lnTo>
                    <a:lnTo>
                      <a:pt x="674" y="220"/>
                    </a:lnTo>
                    <a:lnTo>
                      <a:pt x="671" y="222"/>
                    </a:lnTo>
                    <a:lnTo>
                      <a:pt x="671" y="222"/>
                    </a:lnTo>
                    <a:lnTo>
                      <a:pt x="669" y="222"/>
                    </a:lnTo>
                    <a:lnTo>
                      <a:pt x="667" y="222"/>
                    </a:lnTo>
                    <a:lnTo>
                      <a:pt x="667" y="222"/>
                    </a:lnTo>
                    <a:lnTo>
                      <a:pt x="663" y="224"/>
                    </a:lnTo>
                    <a:lnTo>
                      <a:pt x="660" y="224"/>
                    </a:lnTo>
                    <a:lnTo>
                      <a:pt x="656" y="222"/>
                    </a:lnTo>
                    <a:lnTo>
                      <a:pt x="654" y="224"/>
                    </a:lnTo>
                    <a:lnTo>
                      <a:pt x="654" y="227"/>
                    </a:lnTo>
                    <a:lnTo>
                      <a:pt x="654" y="227"/>
                    </a:lnTo>
                    <a:lnTo>
                      <a:pt x="651" y="227"/>
                    </a:lnTo>
                    <a:lnTo>
                      <a:pt x="651" y="227"/>
                    </a:lnTo>
                    <a:lnTo>
                      <a:pt x="647" y="224"/>
                    </a:lnTo>
                    <a:lnTo>
                      <a:pt x="647" y="224"/>
                    </a:lnTo>
                    <a:lnTo>
                      <a:pt x="645" y="222"/>
                    </a:lnTo>
                    <a:lnTo>
                      <a:pt x="643" y="222"/>
                    </a:lnTo>
                    <a:lnTo>
                      <a:pt x="640" y="220"/>
                    </a:lnTo>
                    <a:lnTo>
                      <a:pt x="640" y="218"/>
                    </a:lnTo>
                    <a:lnTo>
                      <a:pt x="640" y="218"/>
                    </a:lnTo>
                    <a:lnTo>
                      <a:pt x="638" y="215"/>
                    </a:lnTo>
                    <a:lnTo>
                      <a:pt x="638" y="215"/>
                    </a:lnTo>
                    <a:lnTo>
                      <a:pt x="638" y="215"/>
                    </a:lnTo>
                    <a:lnTo>
                      <a:pt x="636" y="215"/>
                    </a:lnTo>
                    <a:lnTo>
                      <a:pt x="636" y="213"/>
                    </a:lnTo>
                    <a:lnTo>
                      <a:pt x="636" y="215"/>
                    </a:lnTo>
                    <a:lnTo>
                      <a:pt x="636" y="215"/>
                    </a:lnTo>
                    <a:lnTo>
                      <a:pt x="634" y="215"/>
                    </a:lnTo>
                    <a:lnTo>
                      <a:pt x="634" y="215"/>
                    </a:lnTo>
                    <a:lnTo>
                      <a:pt x="634" y="215"/>
                    </a:lnTo>
                    <a:lnTo>
                      <a:pt x="632" y="213"/>
                    </a:lnTo>
                    <a:lnTo>
                      <a:pt x="629" y="213"/>
                    </a:lnTo>
                    <a:lnTo>
                      <a:pt x="629" y="213"/>
                    </a:lnTo>
                    <a:lnTo>
                      <a:pt x="629" y="211"/>
                    </a:lnTo>
                    <a:lnTo>
                      <a:pt x="629" y="211"/>
                    </a:lnTo>
                    <a:lnTo>
                      <a:pt x="629" y="211"/>
                    </a:lnTo>
                    <a:lnTo>
                      <a:pt x="629" y="209"/>
                    </a:lnTo>
                    <a:lnTo>
                      <a:pt x="629" y="209"/>
                    </a:lnTo>
                    <a:lnTo>
                      <a:pt x="629" y="207"/>
                    </a:lnTo>
                    <a:lnTo>
                      <a:pt x="629" y="204"/>
                    </a:lnTo>
                    <a:lnTo>
                      <a:pt x="629" y="202"/>
                    </a:lnTo>
                    <a:lnTo>
                      <a:pt x="629" y="202"/>
                    </a:lnTo>
                    <a:lnTo>
                      <a:pt x="629" y="200"/>
                    </a:lnTo>
                    <a:lnTo>
                      <a:pt x="629" y="200"/>
                    </a:lnTo>
                    <a:lnTo>
                      <a:pt x="629" y="200"/>
                    </a:lnTo>
                    <a:lnTo>
                      <a:pt x="629" y="200"/>
                    </a:lnTo>
                    <a:lnTo>
                      <a:pt x="627" y="198"/>
                    </a:lnTo>
                    <a:lnTo>
                      <a:pt x="625" y="198"/>
                    </a:lnTo>
                    <a:lnTo>
                      <a:pt x="625" y="195"/>
                    </a:lnTo>
                    <a:lnTo>
                      <a:pt x="623" y="195"/>
                    </a:lnTo>
                    <a:lnTo>
                      <a:pt x="623" y="193"/>
                    </a:lnTo>
                    <a:lnTo>
                      <a:pt x="623" y="191"/>
                    </a:lnTo>
                    <a:lnTo>
                      <a:pt x="623" y="189"/>
                    </a:lnTo>
                    <a:lnTo>
                      <a:pt x="620" y="187"/>
                    </a:lnTo>
                    <a:lnTo>
                      <a:pt x="620" y="187"/>
                    </a:lnTo>
                    <a:lnTo>
                      <a:pt x="620" y="187"/>
                    </a:lnTo>
                    <a:lnTo>
                      <a:pt x="618" y="184"/>
                    </a:lnTo>
                    <a:lnTo>
                      <a:pt x="618" y="184"/>
                    </a:lnTo>
                    <a:lnTo>
                      <a:pt x="618" y="184"/>
                    </a:lnTo>
                    <a:lnTo>
                      <a:pt x="616" y="182"/>
                    </a:lnTo>
                    <a:lnTo>
                      <a:pt x="616" y="182"/>
                    </a:lnTo>
                    <a:lnTo>
                      <a:pt x="616" y="180"/>
                    </a:lnTo>
                    <a:lnTo>
                      <a:pt x="614" y="178"/>
                    </a:lnTo>
                    <a:lnTo>
                      <a:pt x="614" y="178"/>
                    </a:lnTo>
                    <a:lnTo>
                      <a:pt x="612" y="176"/>
                    </a:lnTo>
                    <a:lnTo>
                      <a:pt x="612" y="176"/>
                    </a:lnTo>
                    <a:lnTo>
                      <a:pt x="612" y="176"/>
                    </a:lnTo>
                    <a:lnTo>
                      <a:pt x="612" y="173"/>
                    </a:lnTo>
                    <a:lnTo>
                      <a:pt x="612" y="171"/>
                    </a:lnTo>
                    <a:lnTo>
                      <a:pt x="612" y="171"/>
                    </a:lnTo>
                    <a:lnTo>
                      <a:pt x="614" y="167"/>
                    </a:lnTo>
                    <a:lnTo>
                      <a:pt x="614" y="164"/>
                    </a:lnTo>
                    <a:lnTo>
                      <a:pt x="614" y="164"/>
                    </a:lnTo>
                    <a:lnTo>
                      <a:pt x="614" y="164"/>
                    </a:lnTo>
                    <a:lnTo>
                      <a:pt x="614" y="162"/>
                    </a:lnTo>
                    <a:lnTo>
                      <a:pt x="616" y="162"/>
                    </a:lnTo>
                    <a:lnTo>
                      <a:pt x="616" y="162"/>
                    </a:lnTo>
                    <a:lnTo>
                      <a:pt x="618" y="162"/>
                    </a:lnTo>
                    <a:lnTo>
                      <a:pt x="620" y="162"/>
                    </a:lnTo>
                    <a:lnTo>
                      <a:pt x="623" y="162"/>
                    </a:lnTo>
                    <a:lnTo>
                      <a:pt x="623" y="162"/>
                    </a:lnTo>
                    <a:lnTo>
                      <a:pt x="625" y="164"/>
                    </a:lnTo>
                    <a:lnTo>
                      <a:pt x="627" y="167"/>
                    </a:lnTo>
                    <a:lnTo>
                      <a:pt x="629" y="167"/>
                    </a:lnTo>
                    <a:lnTo>
                      <a:pt x="629" y="167"/>
                    </a:lnTo>
                    <a:lnTo>
                      <a:pt x="632" y="167"/>
                    </a:lnTo>
                    <a:lnTo>
                      <a:pt x="638" y="162"/>
                    </a:lnTo>
                    <a:lnTo>
                      <a:pt x="643" y="160"/>
                    </a:lnTo>
                    <a:lnTo>
                      <a:pt x="643" y="160"/>
                    </a:lnTo>
                    <a:lnTo>
                      <a:pt x="645" y="158"/>
                    </a:lnTo>
                    <a:lnTo>
                      <a:pt x="645" y="158"/>
                    </a:lnTo>
                    <a:lnTo>
                      <a:pt x="645" y="156"/>
                    </a:lnTo>
                    <a:lnTo>
                      <a:pt x="645" y="156"/>
                    </a:lnTo>
                    <a:lnTo>
                      <a:pt x="645" y="156"/>
                    </a:lnTo>
                    <a:lnTo>
                      <a:pt x="645" y="153"/>
                    </a:lnTo>
                    <a:lnTo>
                      <a:pt x="643" y="153"/>
                    </a:lnTo>
                    <a:lnTo>
                      <a:pt x="643" y="153"/>
                    </a:lnTo>
                    <a:lnTo>
                      <a:pt x="643" y="151"/>
                    </a:lnTo>
                    <a:lnTo>
                      <a:pt x="643" y="151"/>
                    </a:lnTo>
                    <a:lnTo>
                      <a:pt x="643" y="151"/>
                    </a:lnTo>
                    <a:lnTo>
                      <a:pt x="643" y="149"/>
                    </a:lnTo>
                    <a:lnTo>
                      <a:pt x="643" y="147"/>
                    </a:lnTo>
                    <a:lnTo>
                      <a:pt x="640" y="142"/>
                    </a:lnTo>
                    <a:lnTo>
                      <a:pt x="640" y="140"/>
                    </a:lnTo>
                    <a:lnTo>
                      <a:pt x="640" y="140"/>
                    </a:lnTo>
                    <a:lnTo>
                      <a:pt x="643" y="138"/>
                    </a:lnTo>
                    <a:lnTo>
                      <a:pt x="643" y="138"/>
                    </a:lnTo>
                    <a:lnTo>
                      <a:pt x="643" y="136"/>
                    </a:lnTo>
                    <a:lnTo>
                      <a:pt x="643" y="136"/>
                    </a:lnTo>
                    <a:lnTo>
                      <a:pt x="645" y="136"/>
                    </a:lnTo>
                    <a:lnTo>
                      <a:pt x="645" y="133"/>
                    </a:lnTo>
                    <a:lnTo>
                      <a:pt x="645" y="125"/>
                    </a:lnTo>
                    <a:lnTo>
                      <a:pt x="645" y="122"/>
                    </a:lnTo>
                    <a:lnTo>
                      <a:pt x="645" y="118"/>
                    </a:lnTo>
                    <a:lnTo>
                      <a:pt x="645" y="118"/>
                    </a:lnTo>
                    <a:lnTo>
                      <a:pt x="645" y="116"/>
                    </a:lnTo>
                    <a:lnTo>
                      <a:pt x="643" y="111"/>
                    </a:lnTo>
                    <a:lnTo>
                      <a:pt x="640" y="111"/>
                    </a:lnTo>
                    <a:lnTo>
                      <a:pt x="640" y="111"/>
                    </a:lnTo>
                    <a:lnTo>
                      <a:pt x="640" y="109"/>
                    </a:lnTo>
                    <a:lnTo>
                      <a:pt x="636" y="107"/>
                    </a:lnTo>
                    <a:lnTo>
                      <a:pt x="636" y="105"/>
                    </a:lnTo>
                    <a:lnTo>
                      <a:pt x="636" y="105"/>
                    </a:lnTo>
                    <a:lnTo>
                      <a:pt x="636" y="105"/>
                    </a:lnTo>
                    <a:lnTo>
                      <a:pt x="636" y="102"/>
                    </a:lnTo>
                    <a:lnTo>
                      <a:pt x="636" y="102"/>
                    </a:lnTo>
                    <a:lnTo>
                      <a:pt x="634" y="102"/>
                    </a:lnTo>
                    <a:lnTo>
                      <a:pt x="634" y="102"/>
                    </a:lnTo>
                    <a:lnTo>
                      <a:pt x="632" y="102"/>
                    </a:lnTo>
                    <a:lnTo>
                      <a:pt x="632" y="100"/>
                    </a:lnTo>
                    <a:lnTo>
                      <a:pt x="629" y="94"/>
                    </a:lnTo>
                    <a:lnTo>
                      <a:pt x="627" y="91"/>
                    </a:lnTo>
                    <a:lnTo>
                      <a:pt x="627" y="91"/>
                    </a:lnTo>
                    <a:lnTo>
                      <a:pt x="627" y="89"/>
                    </a:lnTo>
                    <a:lnTo>
                      <a:pt x="627" y="89"/>
                    </a:lnTo>
                    <a:lnTo>
                      <a:pt x="627" y="89"/>
                    </a:lnTo>
                    <a:lnTo>
                      <a:pt x="627" y="87"/>
                    </a:lnTo>
                    <a:lnTo>
                      <a:pt x="629" y="85"/>
                    </a:lnTo>
                    <a:lnTo>
                      <a:pt x="629" y="85"/>
                    </a:lnTo>
                    <a:lnTo>
                      <a:pt x="629" y="85"/>
                    </a:lnTo>
                    <a:lnTo>
                      <a:pt x="629" y="82"/>
                    </a:lnTo>
                    <a:lnTo>
                      <a:pt x="629" y="82"/>
                    </a:lnTo>
                    <a:lnTo>
                      <a:pt x="627" y="82"/>
                    </a:lnTo>
                    <a:lnTo>
                      <a:pt x="627" y="82"/>
                    </a:lnTo>
                    <a:lnTo>
                      <a:pt x="625" y="82"/>
                    </a:lnTo>
                    <a:lnTo>
                      <a:pt x="625" y="82"/>
                    </a:lnTo>
                    <a:lnTo>
                      <a:pt x="625" y="80"/>
                    </a:lnTo>
                    <a:lnTo>
                      <a:pt x="625" y="80"/>
                    </a:lnTo>
                    <a:lnTo>
                      <a:pt x="627" y="80"/>
                    </a:lnTo>
                    <a:lnTo>
                      <a:pt x="627" y="78"/>
                    </a:lnTo>
                    <a:lnTo>
                      <a:pt x="627" y="78"/>
                    </a:lnTo>
                    <a:lnTo>
                      <a:pt x="627" y="76"/>
                    </a:lnTo>
                    <a:lnTo>
                      <a:pt x="627" y="76"/>
                    </a:lnTo>
                    <a:lnTo>
                      <a:pt x="627" y="76"/>
                    </a:lnTo>
                    <a:lnTo>
                      <a:pt x="629" y="76"/>
                    </a:lnTo>
                    <a:lnTo>
                      <a:pt x="629" y="74"/>
                    </a:lnTo>
                    <a:lnTo>
                      <a:pt x="627" y="74"/>
                    </a:lnTo>
                    <a:lnTo>
                      <a:pt x="627" y="71"/>
                    </a:lnTo>
                    <a:lnTo>
                      <a:pt x="627" y="71"/>
                    </a:lnTo>
                    <a:lnTo>
                      <a:pt x="623" y="69"/>
                    </a:lnTo>
                    <a:lnTo>
                      <a:pt x="623" y="69"/>
                    </a:lnTo>
                    <a:lnTo>
                      <a:pt x="620" y="69"/>
                    </a:lnTo>
                    <a:lnTo>
                      <a:pt x="620" y="69"/>
                    </a:lnTo>
                    <a:lnTo>
                      <a:pt x="618" y="67"/>
                    </a:lnTo>
                    <a:lnTo>
                      <a:pt x="616" y="67"/>
                    </a:lnTo>
                    <a:lnTo>
                      <a:pt x="616" y="67"/>
                    </a:lnTo>
                    <a:lnTo>
                      <a:pt x="614" y="67"/>
                    </a:lnTo>
                    <a:lnTo>
                      <a:pt x="614" y="67"/>
                    </a:lnTo>
                    <a:lnTo>
                      <a:pt x="614" y="67"/>
                    </a:lnTo>
                    <a:lnTo>
                      <a:pt x="614" y="65"/>
                    </a:lnTo>
                    <a:lnTo>
                      <a:pt x="614" y="65"/>
                    </a:lnTo>
                    <a:lnTo>
                      <a:pt x="612" y="60"/>
                    </a:lnTo>
                    <a:lnTo>
                      <a:pt x="612" y="58"/>
                    </a:lnTo>
                    <a:lnTo>
                      <a:pt x="607" y="51"/>
                    </a:lnTo>
                    <a:lnTo>
                      <a:pt x="607" y="49"/>
                    </a:lnTo>
                    <a:lnTo>
                      <a:pt x="607" y="49"/>
                    </a:lnTo>
                    <a:lnTo>
                      <a:pt x="607" y="47"/>
                    </a:lnTo>
                    <a:lnTo>
                      <a:pt x="605" y="45"/>
                    </a:lnTo>
                    <a:lnTo>
                      <a:pt x="605" y="45"/>
                    </a:lnTo>
                    <a:lnTo>
                      <a:pt x="605" y="45"/>
                    </a:lnTo>
                    <a:lnTo>
                      <a:pt x="605" y="43"/>
                    </a:lnTo>
                    <a:lnTo>
                      <a:pt x="607" y="43"/>
                    </a:lnTo>
                    <a:lnTo>
                      <a:pt x="605" y="43"/>
                    </a:lnTo>
                    <a:lnTo>
                      <a:pt x="605" y="40"/>
                    </a:lnTo>
                    <a:lnTo>
                      <a:pt x="607" y="40"/>
                    </a:lnTo>
                    <a:lnTo>
                      <a:pt x="607" y="40"/>
                    </a:lnTo>
                    <a:lnTo>
                      <a:pt x="607" y="38"/>
                    </a:lnTo>
                    <a:lnTo>
                      <a:pt x="607" y="38"/>
                    </a:lnTo>
                    <a:lnTo>
                      <a:pt x="607" y="36"/>
                    </a:lnTo>
                    <a:lnTo>
                      <a:pt x="607" y="36"/>
                    </a:lnTo>
                    <a:lnTo>
                      <a:pt x="607" y="36"/>
                    </a:lnTo>
                    <a:lnTo>
                      <a:pt x="605" y="36"/>
                    </a:lnTo>
                    <a:lnTo>
                      <a:pt x="605" y="36"/>
                    </a:lnTo>
                    <a:lnTo>
                      <a:pt x="605" y="36"/>
                    </a:lnTo>
                    <a:lnTo>
                      <a:pt x="603" y="38"/>
                    </a:lnTo>
                    <a:lnTo>
                      <a:pt x="601" y="38"/>
                    </a:lnTo>
                    <a:lnTo>
                      <a:pt x="598" y="38"/>
                    </a:lnTo>
                    <a:lnTo>
                      <a:pt x="598" y="38"/>
                    </a:lnTo>
                    <a:lnTo>
                      <a:pt x="596" y="36"/>
                    </a:lnTo>
                    <a:lnTo>
                      <a:pt x="594" y="36"/>
                    </a:lnTo>
                    <a:lnTo>
                      <a:pt x="594" y="36"/>
                    </a:lnTo>
                    <a:lnTo>
                      <a:pt x="592" y="34"/>
                    </a:lnTo>
                    <a:lnTo>
                      <a:pt x="592" y="32"/>
                    </a:lnTo>
                    <a:lnTo>
                      <a:pt x="594" y="27"/>
                    </a:lnTo>
                    <a:lnTo>
                      <a:pt x="594" y="25"/>
                    </a:lnTo>
                    <a:lnTo>
                      <a:pt x="594" y="25"/>
                    </a:lnTo>
                    <a:lnTo>
                      <a:pt x="589" y="23"/>
                    </a:lnTo>
                    <a:lnTo>
                      <a:pt x="587" y="23"/>
                    </a:lnTo>
                    <a:lnTo>
                      <a:pt x="585" y="25"/>
                    </a:lnTo>
                    <a:lnTo>
                      <a:pt x="585" y="29"/>
                    </a:lnTo>
                    <a:lnTo>
                      <a:pt x="585" y="32"/>
                    </a:lnTo>
                    <a:lnTo>
                      <a:pt x="585" y="34"/>
                    </a:lnTo>
                    <a:lnTo>
                      <a:pt x="583" y="34"/>
                    </a:lnTo>
                    <a:lnTo>
                      <a:pt x="581" y="34"/>
                    </a:lnTo>
                    <a:lnTo>
                      <a:pt x="581" y="34"/>
                    </a:lnTo>
                    <a:lnTo>
                      <a:pt x="578" y="27"/>
                    </a:lnTo>
                    <a:lnTo>
                      <a:pt x="578" y="25"/>
                    </a:lnTo>
                    <a:lnTo>
                      <a:pt x="576" y="25"/>
                    </a:lnTo>
                    <a:lnTo>
                      <a:pt x="576" y="23"/>
                    </a:lnTo>
                    <a:lnTo>
                      <a:pt x="572" y="23"/>
                    </a:lnTo>
                    <a:lnTo>
                      <a:pt x="572" y="23"/>
                    </a:lnTo>
                    <a:lnTo>
                      <a:pt x="572" y="20"/>
                    </a:lnTo>
                    <a:lnTo>
                      <a:pt x="570" y="20"/>
                    </a:lnTo>
                    <a:lnTo>
                      <a:pt x="567" y="20"/>
                    </a:lnTo>
                    <a:lnTo>
                      <a:pt x="567" y="18"/>
                    </a:lnTo>
                    <a:lnTo>
                      <a:pt x="565" y="18"/>
                    </a:lnTo>
                    <a:lnTo>
                      <a:pt x="565" y="18"/>
                    </a:lnTo>
                    <a:lnTo>
                      <a:pt x="563" y="20"/>
                    </a:lnTo>
                    <a:lnTo>
                      <a:pt x="561" y="20"/>
                    </a:lnTo>
                    <a:lnTo>
                      <a:pt x="558" y="20"/>
                    </a:lnTo>
                    <a:lnTo>
                      <a:pt x="556" y="20"/>
                    </a:lnTo>
                    <a:lnTo>
                      <a:pt x="556" y="18"/>
                    </a:lnTo>
                    <a:lnTo>
                      <a:pt x="554" y="16"/>
                    </a:lnTo>
                    <a:lnTo>
                      <a:pt x="554" y="16"/>
                    </a:lnTo>
                    <a:lnTo>
                      <a:pt x="547" y="14"/>
                    </a:lnTo>
                    <a:lnTo>
                      <a:pt x="545" y="14"/>
                    </a:lnTo>
                    <a:lnTo>
                      <a:pt x="545" y="14"/>
                    </a:lnTo>
                    <a:lnTo>
                      <a:pt x="545" y="14"/>
                    </a:lnTo>
                    <a:lnTo>
                      <a:pt x="543" y="14"/>
                    </a:lnTo>
                    <a:lnTo>
                      <a:pt x="543" y="12"/>
                    </a:lnTo>
                    <a:lnTo>
                      <a:pt x="541" y="12"/>
                    </a:lnTo>
                    <a:lnTo>
                      <a:pt x="541" y="12"/>
                    </a:lnTo>
                    <a:lnTo>
                      <a:pt x="538" y="12"/>
                    </a:lnTo>
                    <a:lnTo>
                      <a:pt x="538" y="12"/>
                    </a:lnTo>
                    <a:lnTo>
                      <a:pt x="538" y="12"/>
                    </a:lnTo>
                    <a:lnTo>
                      <a:pt x="538" y="9"/>
                    </a:lnTo>
                    <a:lnTo>
                      <a:pt x="538" y="9"/>
                    </a:lnTo>
                    <a:lnTo>
                      <a:pt x="536" y="9"/>
                    </a:lnTo>
                    <a:lnTo>
                      <a:pt x="536" y="5"/>
                    </a:lnTo>
                    <a:lnTo>
                      <a:pt x="534" y="3"/>
                    </a:lnTo>
                    <a:lnTo>
                      <a:pt x="532" y="3"/>
                    </a:lnTo>
                    <a:lnTo>
                      <a:pt x="530" y="0"/>
                    </a:lnTo>
                    <a:lnTo>
                      <a:pt x="527" y="0"/>
                    </a:lnTo>
                    <a:lnTo>
                      <a:pt x="525" y="0"/>
                    </a:lnTo>
                    <a:lnTo>
                      <a:pt x="512" y="9"/>
                    </a:lnTo>
                    <a:lnTo>
                      <a:pt x="510" y="9"/>
                    </a:lnTo>
                    <a:lnTo>
                      <a:pt x="507" y="9"/>
                    </a:lnTo>
                    <a:lnTo>
                      <a:pt x="505" y="9"/>
                    </a:lnTo>
                    <a:lnTo>
                      <a:pt x="505" y="12"/>
                    </a:lnTo>
                    <a:lnTo>
                      <a:pt x="505" y="12"/>
                    </a:lnTo>
                    <a:lnTo>
                      <a:pt x="505" y="16"/>
                    </a:lnTo>
                    <a:lnTo>
                      <a:pt x="505" y="18"/>
                    </a:lnTo>
                    <a:lnTo>
                      <a:pt x="505" y="20"/>
                    </a:lnTo>
                    <a:lnTo>
                      <a:pt x="503" y="20"/>
                    </a:lnTo>
                    <a:lnTo>
                      <a:pt x="501" y="20"/>
                    </a:lnTo>
                    <a:lnTo>
                      <a:pt x="501" y="20"/>
                    </a:lnTo>
                    <a:lnTo>
                      <a:pt x="496" y="23"/>
                    </a:lnTo>
                    <a:lnTo>
                      <a:pt x="492" y="23"/>
                    </a:lnTo>
                    <a:lnTo>
                      <a:pt x="490" y="23"/>
                    </a:lnTo>
                    <a:lnTo>
                      <a:pt x="490" y="23"/>
                    </a:lnTo>
                    <a:lnTo>
                      <a:pt x="490" y="25"/>
                    </a:lnTo>
                    <a:lnTo>
                      <a:pt x="490" y="27"/>
                    </a:lnTo>
                    <a:lnTo>
                      <a:pt x="490" y="27"/>
                    </a:lnTo>
                    <a:lnTo>
                      <a:pt x="492" y="29"/>
                    </a:lnTo>
                    <a:lnTo>
                      <a:pt x="492" y="29"/>
                    </a:lnTo>
                    <a:lnTo>
                      <a:pt x="490" y="32"/>
                    </a:lnTo>
                    <a:lnTo>
                      <a:pt x="490" y="34"/>
                    </a:lnTo>
                    <a:lnTo>
                      <a:pt x="490" y="34"/>
                    </a:lnTo>
                    <a:lnTo>
                      <a:pt x="485" y="38"/>
                    </a:lnTo>
                    <a:lnTo>
                      <a:pt x="485" y="38"/>
                    </a:lnTo>
                    <a:lnTo>
                      <a:pt x="481" y="40"/>
                    </a:lnTo>
                    <a:lnTo>
                      <a:pt x="479" y="40"/>
                    </a:lnTo>
                    <a:lnTo>
                      <a:pt x="474" y="43"/>
                    </a:lnTo>
                    <a:lnTo>
                      <a:pt x="474" y="43"/>
                    </a:lnTo>
                    <a:lnTo>
                      <a:pt x="472" y="43"/>
                    </a:lnTo>
                    <a:lnTo>
                      <a:pt x="472" y="43"/>
                    </a:lnTo>
                    <a:lnTo>
                      <a:pt x="472" y="43"/>
                    </a:lnTo>
                    <a:lnTo>
                      <a:pt x="470" y="43"/>
                    </a:lnTo>
                    <a:lnTo>
                      <a:pt x="470" y="43"/>
                    </a:lnTo>
                    <a:lnTo>
                      <a:pt x="470" y="43"/>
                    </a:lnTo>
                    <a:lnTo>
                      <a:pt x="470" y="43"/>
                    </a:lnTo>
                    <a:lnTo>
                      <a:pt x="468" y="40"/>
                    </a:lnTo>
                    <a:lnTo>
                      <a:pt x="468" y="40"/>
                    </a:lnTo>
                    <a:lnTo>
                      <a:pt x="463" y="40"/>
                    </a:lnTo>
                    <a:lnTo>
                      <a:pt x="461" y="43"/>
                    </a:lnTo>
                    <a:lnTo>
                      <a:pt x="459" y="58"/>
                    </a:lnTo>
                    <a:lnTo>
                      <a:pt x="459" y="60"/>
                    </a:lnTo>
                    <a:lnTo>
                      <a:pt x="459" y="63"/>
                    </a:lnTo>
                    <a:lnTo>
                      <a:pt x="457" y="63"/>
                    </a:lnTo>
                    <a:lnTo>
                      <a:pt x="457" y="63"/>
                    </a:lnTo>
                    <a:lnTo>
                      <a:pt x="457" y="63"/>
                    </a:lnTo>
                    <a:lnTo>
                      <a:pt x="454" y="63"/>
                    </a:lnTo>
                    <a:lnTo>
                      <a:pt x="454" y="63"/>
                    </a:lnTo>
                    <a:lnTo>
                      <a:pt x="452" y="63"/>
                    </a:lnTo>
                    <a:lnTo>
                      <a:pt x="452" y="63"/>
                    </a:lnTo>
                    <a:lnTo>
                      <a:pt x="450" y="63"/>
                    </a:lnTo>
                    <a:lnTo>
                      <a:pt x="450" y="65"/>
                    </a:lnTo>
                    <a:lnTo>
                      <a:pt x="448" y="67"/>
                    </a:lnTo>
                    <a:lnTo>
                      <a:pt x="445" y="67"/>
                    </a:lnTo>
                    <a:lnTo>
                      <a:pt x="443" y="67"/>
                    </a:lnTo>
                    <a:lnTo>
                      <a:pt x="443" y="69"/>
                    </a:lnTo>
                    <a:lnTo>
                      <a:pt x="441" y="69"/>
                    </a:lnTo>
                    <a:lnTo>
                      <a:pt x="437" y="71"/>
                    </a:lnTo>
                    <a:lnTo>
                      <a:pt x="437" y="71"/>
                    </a:lnTo>
                    <a:lnTo>
                      <a:pt x="434" y="71"/>
                    </a:lnTo>
                    <a:lnTo>
                      <a:pt x="434" y="71"/>
                    </a:lnTo>
                    <a:lnTo>
                      <a:pt x="432" y="71"/>
                    </a:lnTo>
                    <a:lnTo>
                      <a:pt x="432" y="71"/>
                    </a:lnTo>
                    <a:lnTo>
                      <a:pt x="430" y="69"/>
                    </a:lnTo>
                    <a:lnTo>
                      <a:pt x="430" y="69"/>
                    </a:lnTo>
                    <a:lnTo>
                      <a:pt x="428" y="69"/>
                    </a:lnTo>
                    <a:lnTo>
                      <a:pt x="428" y="69"/>
                    </a:lnTo>
                    <a:lnTo>
                      <a:pt x="425" y="69"/>
                    </a:lnTo>
                    <a:lnTo>
                      <a:pt x="428" y="67"/>
                    </a:lnTo>
                    <a:lnTo>
                      <a:pt x="428" y="67"/>
                    </a:lnTo>
                    <a:lnTo>
                      <a:pt x="428" y="67"/>
                    </a:lnTo>
                    <a:lnTo>
                      <a:pt x="430" y="65"/>
                    </a:lnTo>
                    <a:lnTo>
                      <a:pt x="430" y="65"/>
                    </a:lnTo>
                    <a:lnTo>
                      <a:pt x="430" y="63"/>
                    </a:lnTo>
                    <a:lnTo>
                      <a:pt x="432" y="63"/>
                    </a:lnTo>
                    <a:lnTo>
                      <a:pt x="432" y="60"/>
                    </a:lnTo>
                    <a:lnTo>
                      <a:pt x="432" y="60"/>
                    </a:lnTo>
                    <a:lnTo>
                      <a:pt x="432" y="60"/>
                    </a:lnTo>
                    <a:lnTo>
                      <a:pt x="432" y="60"/>
                    </a:lnTo>
                    <a:lnTo>
                      <a:pt x="432" y="60"/>
                    </a:lnTo>
                    <a:lnTo>
                      <a:pt x="432" y="60"/>
                    </a:lnTo>
                    <a:lnTo>
                      <a:pt x="432" y="58"/>
                    </a:lnTo>
                    <a:lnTo>
                      <a:pt x="432" y="58"/>
                    </a:lnTo>
                    <a:lnTo>
                      <a:pt x="432" y="56"/>
                    </a:lnTo>
                    <a:lnTo>
                      <a:pt x="430" y="56"/>
                    </a:lnTo>
                    <a:lnTo>
                      <a:pt x="430" y="56"/>
                    </a:lnTo>
                    <a:lnTo>
                      <a:pt x="430" y="56"/>
                    </a:lnTo>
                    <a:lnTo>
                      <a:pt x="430" y="54"/>
                    </a:lnTo>
                    <a:lnTo>
                      <a:pt x="430" y="54"/>
                    </a:lnTo>
                    <a:lnTo>
                      <a:pt x="430" y="54"/>
                    </a:lnTo>
                    <a:lnTo>
                      <a:pt x="430" y="54"/>
                    </a:lnTo>
                    <a:lnTo>
                      <a:pt x="430" y="51"/>
                    </a:lnTo>
                    <a:lnTo>
                      <a:pt x="430" y="51"/>
                    </a:lnTo>
                    <a:lnTo>
                      <a:pt x="430" y="51"/>
                    </a:lnTo>
                    <a:lnTo>
                      <a:pt x="430" y="51"/>
                    </a:lnTo>
                    <a:lnTo>
                      <a:pt x="430" y="51"/>
                    </a:lnTo>
                    <a:lnTo>
                      <a:pt x="428" y="51"/>
                    </a:lnTo>
                    <a:lnTo>
                      <a:pt x="425" y="51"/>
                    </a:lnTo>
                    <a:lnTo>
                      <a:pt x="425" y="51"/>
                    </a:lnTo>
                    <a:lnTo>
                      <a:pt x="421" y="47"/>
                    </a:lnTo>
                    <a:lnTo>
                      <a:pt x="421" y="47"/>
                    </a:lnTo>
                    <a:lnTo>
                      <a:pt x="421" y="47"/>
                    </a:lnTo>
                    <a:lnTo>
                      <a:pt x="419" y="47"/>
                    </a:lnTo>
                    <a:lnTo>
                      <a:pt x="419" y="47"/>
                    </a:lnTo>
                    <a:lnTo>
                      <a:pt x="419" y="47"/>
                    </a:lnTo>
                    <a:lnTo>
                      <a:pt x="419" y="47"/>
                    </a:lnTo>
                    <a:lnTo>
                      <a:pt x="419" y="45"/>
                    </a:lnTo>
                    <a:lnTo>
                      <a:pt x="419" y="43"/>
                    </a:lnTo>
                    <a:lnTo>
                      <a:pt x="419" y="43"/>
                    </a:lnTo>
                    <a:lnTo>
                      <a:pt x="419" y="43"/>
                    </a:lnTo>
                    <a:lnTo>
                      <a:pt x="419" y="43"/>
                    </a:lnTo>
                    <a:lnTo>
                      <a:pt x="419" y="40"/>
                    </a:lnTo>
                    <a:lnTo>
                      <a:pt x="417" y="40"/>
                    </a:lnTo>
                    <a:lnTo>
                      <a:pt x="417" y="38"/>
                    </a:lnTo>
                    <a:lnTo>
                      <a:pt x="417" y="38"/>
                    </a:lnTo>
                    <a:lnTo>
                      <a:pt x="417" y="38"/>
                    </a:lnTo>
                    <a:lnTo>
                      <a:pt x="417" y="36"/>
                    </a:lnTo>
                    <a:lnTo>
                      <a:pt x="417" y="34"/>
                    </a:lnTo>
                    <a:lnTo>
                      <a:pt x="417" y="34"/>
                    </a:lnTo>
                    <a:lnTo>
                      <a:pt x="417" y="32"/>
                    </a:lnTo>
                    <a:lnTo>
                      <a:pt x="417" y="32"/>
                    </a:lnTo>
                    <a:lnTo>
                      <a:pt x="417" y="32"/>
                    </a:lnTo>
                    <a:lnTo>
                      <a:pt x="417" y="27"/>
                    </a:lnTo>
                    <a:lnTo>
                      <a:pt x="417" y="27"/>
                    </a:lnTo>
                    <a:lnTo>
                      <a:pt x="417" y="27"/>
                    </a:lnTo>
                    <a:lnTo>
                      <a:pt x="417" y="25"/>
                    </a:lnTo>
                    <a:lnTo>
                      <a:pt x="417" y="25"/>
                    </a:lnTo>
                    <a:lnTo>
                      <a:pt x="417" y="25"/>
                    </a:lnTo>
                    <a:lnTo>
                      <a:pt x="417" y="25"/>
                    </a:lnTo>
                    <a:lnTo>
                      <a:pt x="414" y="23"/>
                    </a:lnTo>
                    <a:lnTo>
                      <a:pt x="414" y="23"/>
                    </a:lnTo>
                    <a:lnTo>
                      <a:pt x="414" y="23"/>
                    </a:lnTo>
                    <a:lnTo>
                      <a:pt x="414" y="23"/>
                    </a:lnTo>
                    <a:lnTo>
                      <a:pt x="414" y="23"/>
                    </a:lnTo>
                    <a:lnTo>
                      <a:pt x="412" y="25"/>
                    </a:lnTo>
                    <a:lnTo>
                      <a:pt x="412" y="25"/>
                    </a:lnTo>
                    <a:lnTo>
                      <a:pt x="412" y="25"/>
                    </a:lnTo>
                    <a:lnTo>
                      <a:pt x="412" y="23"/>
                    </a:lnTo>
                    <a:lnTo>
                      <a:pt x="410" y="23"/>
                    </a:lnTo>
                    <a:lnTo>
                      <a:pt x="410" y="23"/>
                    </a:lnTo>
                    <a:lnTo>
                      <a:pt x="410" y="23"/>
                    </a:lnTo>
                    <a:lnTo>
                      <a:pt x="410" y="23"/>
                    </a:lnTo>
                    <a:lnTo>
                      <a:pt x="410" y="23"/>
                    </a:lnTo>
                    <a:lnTo>
                      <a:pt x="410" y="20"/>
                    </a:lnTo>
                    <a:lnTo>
                      <a:pt x="410" y="20"/>
                    </a:lnTo>
                    <a:lnTo>
                      <a:pt x="410" y="20"/>
                    </a:lnTo>
                    <a:lnTo>
                      <a:pt x="410" y="20"/>
                    </a:lnTo>
                    <a:lnTo>
                      <a:pt x="408" y="20"/>
                    </a:lnTo>
                    <a:lnTo>
                      <a:pt x="408" y="18"/>
                    </a:lnTo>
                    <a:lnTo>
                      <a:pt x="408" y="18"/>
                    </a:lnTo>
                    <a:lnTo>
                      <a:pt x="408" y="20"/>
                    </a:lnTo>
                    <a:lnTo>
                      <a:pt x="406" y="20"/>
                    </a:lnTo>
                    <a:lnTo>
                      <a:pt x="403" y="20"/>
                    </a:lnTo>
                    <a:lnTo>
                      <a:pt x="403" y="20"/>
                    </a:lnTo>
                    <a:lnTo>
                      <a:pt x="403" y="20"/>
                    </a:lnTo>
                    <a:lnTo>
                      <a:pt x="401" y="20"/>
                    </a:lnTo>
                    <a:lnTo>
                      <a:pt x="401" y="20"/>
                    </a:lnTo>
                    <a:lnTo>
                      <a:pt x="401" y="18"/>
                    </a:lnTo>
                    <a:lnTo>
                      <a:pt x="401" y="18"/>
                    </a:lnTo>
                    <a:lnTo>
                      <a:pt x="401" y="18"/>
                    </a:lnTo>
                    <a:lnTo>
                      <a:pt x="401" y="16"/>
                    </a:lnTo>
                    <a:lnTo>
                      <a:pt x="401" y="16"/>
                    </a:lnTo>
                    <a:lnTo>
                      <a:pt x="401" y="16"/>
                    </a:lnTo>
                    <a:lnTo>
                      <a:pt x="401" y="16"/>
                    </a:lnTo>
                    <a:lnTo>
                      <a:pt x="401" y="16"/>
                    </a:lnTo>
                    <a:lnTo>
                      <a:pt x="401" y="16"/>
                    </a:lnTo>
                    <a:lnTo>
                      <a:pt x="399" y="14"/>
                    </a:lnTo>
                    <a:lnTo>
                      <a:pt x="399" y="14"/>
                    </a:lnTo>
                    <a:lnTo>
                      <a:pt x="397" y="14"/>
                    </a:lnTo>
                    <a:lnTo>
                      <a:pt x="392" y="14"/>
                    </a:lnTo>
                    <a:lnTo>
                      <a:pt x="390" y="16"/>
                    </a:lnTo>
                    <a:lnTo>
                      <a:pt x="390" y="16"/>
                    </a:lnTo>
                    <a:lnTo>
                      <a:pt x="390" y="16"/>
                    </a:lnTo>
                    <a:lnTo>
                      <a:pt x="388" y="16"/>
                    </a:lnTo>
                    <a:lnTo>
                      <a:pt x="388" y="16"/>
                    </a:lnTo>
                    <a:lnTo>
                      <a:pt x="388" y="16"/>
                    </a:lnTo>
                    <a:lnTo>
                      <a:pt x="386" y="16"/>
                    </a:lnTo>
                    <a:lnTo>
                      <a:pt x="386" y="16"/>
                    </a:lnTo>
                    <a:lnTo>
                      <a:pt x="383" y="16"/>
                    </a:lnTo>
                    <a:lnTo>
                      <a:pt x="381" y="14"/>
                    </a:lnTo>
                    <a:lnTo>
                      <a:pt x="381" y="16"/>
                    </a:lnTo>
                    <a:lnTo>
                      <a:pt x="379" y="20"/>
                    </a:lnTo>
                    <a:lnTo>
                      <a:pt x="379" y="20"/>
                    </a:lnTo>
                    <a:lnTo>
                      <a:pt x="379" y="20"/>
                    </a:lnTo>
                    <a:lnTo>
                      <a:pt x="379" y="23"/>
                    </a:lnTo>
                    <a:lnTo>
                      <a:pt x="377" y="23"/>
                    </a:lnTo>
                    <a:lnTo>
                      <a:pt x="377" y="23"/>
                    </a:lnTo>
                    <a:lnTo>
                      <a:pt x="377" y="23"/>
                    </a:lnTo>
                    <a:lnTo>
                      <a:pt x="375" y="27"/>
                    </a:lnTo>
                    <a:lnTo>
                      <a:pt x="375" y="27"/>
                    </a:lnTo>
                    <a:lnTo>
                      <a:pt x="372" y="29"/>
                    </a:lnTo>
                    <a:lnTo>
                      <a:pt x="372" y="32"/>
                    </a:lnTo>
                    <a:lnTo>
                      <a:pt x="372" y="32"/>
                    </a:lnTo>
                    <a:lnTo>
                      <a:pt x="372" y="32"/>
                    </a:lnTo>
                    <a:lnTo>
                      <a:pt x="370" y="32"/>
                    </a:lnTo>
                    <a:lnTo>
                      <a:pt x="370" y="34"/>
                    </a:lnTo>
                    <a:lnTo>
                      <a:pt x="368" y="34"/>
                    </a:lnTo>
                    <a:lnTo>
                      <a:pt x="368" y="34"/>
                    </a:lnTo>
                    <a:lnTo>
                      <a:pt x="368" y="34"/>
                    </a:lnTo>
                    <a:lnTo>
                      <a:pt x="368" y="34"/>
                    </a:lnTo>
                    <a:lnTo>
                      <a:pt x="366" y="34"/>
                    </a:lnTo>
                    <a:lnTo>
                      <a:pt x="366" y="34"/>
                    </a:lnTo>
                    <a:lnTo>
                      <a:pt x="366" y="34"/>
                    </a:lnTo>
                    <a:lnTo>
                      <a:pt x="366" y="34"/>
                    </a:lnTo>
                    <a:lnTo>
                      <a:pt x="363" y="34"/>
                    </a:lnTo>
                    <a:lnTo>
                      <a:pt x="363" y="34"/>
                    </a:lnTo>
                    <a:lnTo>
                      <a:pt x="363" y="34"/>
                    </a:lnTo>
                    <a:lnTo>
                      <a:pt x="363" y="34"/>
                    </a:lnTo>
                    <a:lnTo>
                      <a:pt x="361" y="34"/>
                    </a:lnTo>
                    <a:lnTo>
                      <a:pt x="359" y="34"/>
                    </a:lnTo>
                    <a:lnTo>
                      <a:pt x="357" y="34"/>
                    </a:lnTo>
                    <a:lnTo>
                      <a:pt x="357" y="34"/>
                    </a:lnTo>
                    <a:lnTo>
                      <a:pt x="355" y="34"/>
                    </a:lnTo>
                    <a:lnTo>
                      <a:pt x="355" y="34"/>
                    </a:lnTo>
                    <a:lnTo>
                      <a:pt x="355" y="36"/>
                    </a:lnTo>
                    <a:lnTo>
                      <a:pt x="355" y="36"/>
                    </a:lnTo>
                    <a:lnTo>
                      <a:pt x="355" y="36"/>
                    </a:lnTo>
                    <a:lnTo>
                      <a:pt x="355" y="36"/>
                    </a:lnTo>
                    <a:lnTo>
                      <a:pt x="355" y="36"/>
                    </a:lnTo>
                    <a:lnTo>
                      <a:pt x="355" y="40"/>
                    </a:lnTo>
                    <a:lnTo>
                      <a:pt x="355" y="45"/>
                    </a:lnTo>
                    <a:lnTo>
                      <a:pt x="355" y="45"/>
                    </a:lnTo>
                    <a:lnTo>
                      <a:pt x="355" y="45"/>
                    </a:lnTo>
                    <a:lnTo>
                      <a:pt x="355" y="47"/>
                    </a:lnTo>
                    <a:lnTo>
                      <a:pt x="355" y="47"/>
                    </a:lnTo>
                    <a:lnTo>
                      <a:pt x="355" y="47"/>
                    </a:lnTo>
                    <a:lnTo>
                      <a:pt x="355" y="47"/>
                    </a:lnTo>
                    <a:lnTo>
                      <a:pt x="355" y="47"/>
                    </a:lnTo>
                    <a:lnTo>
                      <a:pt x="350" y="49"/>
                    </a:lnTo>
                    <a:lnTo>
                      <a:pt x="350" y="49"/>
                    </a:lnTo>
                    <a:lnTo>
                      <a:pt x="350" y="49"/>
                    </a:lnTo>
                    <a:lnTo>
                      <a:pt x="350" y="49"/>
                    </a:lnTo>
                    <a:lnTo>
                      <a:pt x="350" y="49"/>
                    </a:lnTo>
                    <a:lnTo>
                      <a:pt x="348" y="54"/>
                    </a:lnTo>
                    <a:lnTo>
                      <a:pt x="348" y="54"/>
                    </a:lnTo>
                    <a:lnTo>
                      <a:pt x="346" y="54"/>
                    </a:lnTo>
                    <a:lnTo>
                      <a:pt x="346" y="54"/>
                    </a:lnTo>
                    <a:lnTo>
                      <a:pt x="346" y="54"/>
                    </a:lnTo>
                    <a:lnTo>
                      <a:pt x="346" y="56"/>
                    </a:lnTo>
                    <a:lnTo>
                      <a:pt x="346" y="54"/>
                    </a:lnTo>
                    <a:lnTo>
                      <a:pt x="344" y="54"/>
                    </a:lnTo>
                    <a:lnTo>
                      <a:pt x="344" y="54"/>
                    </a:lnTo>
                    <a:lnTo>
                      <a:pt x="344" y="54"/>
                    </a:lnTo>
                    <a:lnTo>
                      <a:pt x="344" y="54"/>
                    </a:lnTo>
                    <a:lnTo>
                      <a:pt x="344" y="51"/>
                    </a:lnTo>
                    <a:lnTo>
                      <a:pt x="344" y="51"/>
                    </a:lnTo>
                    <a:lnTo>
                      <a:pt x="344" y="51"/>
                    </a:lnTo>
                    <a:lnTo>
                      <a:pt x="341" y="51"/>
                    </a:lnTo>
                    <a:lnTo>
                      <a:pt x="341" y="51"/>
                    </a:lnTo>
                    <a:lnTo>
                      <a:pt x="341" y="51"/>
                    </a:lnTo>
                    <a:lnTo>
                      <a:pt x="341" y="51"/>
                    </a:lnTo>
                    <a:lnTo>
                      <a:pt x="339" y="51"/>
                    </a:lnTo>
                    <a:lnTo>
                      <a:pt x="339" y="51"/>
                    </a:lnTo>
                    <a:lnTo>
                      <a:pt x="339" y="51"/>
                    </a:lnTo>
                    <a:lnTo>
                      <a:pt x="339" y="51"/>
                    </a:lnTo>
                    <a:lnTo>
                      <a:pt x="339" y="51"/>
                    </a:lnTo>
                    <a:lnTo>
                      <a:pt x="337" y="51"/>
                    </a:lnTo>
                    <a:lnTo>
                      <a:pt x="337" y="51"/>
                    </a:lnTo>
                    <a:lnTo>
                      <a:pt x="337" y="51"/>
                    </a:lnTo>
                    <a:lnTo>
                      <a:pt x="337" y="51"/>
                    </a:lnTo>
                    <a:lnTo>
                      <a:pt x="335" y="51"/>
                    </a:lnTo>
                    <a:lnTo>
                      <a:pt x="335" y="51"/>
                    </a:lnTo>
                    <a:lnTo>
                      <a:pt x="335" y="51"/>
                    </a:lnTo>
                    <a:lnTo>
                      <a:pt x="335" y="51"/>
                    </a:lnTo>
                    <a:lnTo>
                      <a:pt x="332" y="51"/>
                    </a:lnTo>
                    <a:lnTo>
                      <a:pt x="332" y="51"/>
                    </a:lnTo>
                    <a:lnTo>
                      <a:pt x="332" y="51"/>
                    </a:lnTo>
                    <a:lnTo>
                      <a:pt x="332" y="51"/>
                    </a:lnTo>
                    <a:lnTo>
                      <a:pt x="330" y="51"/>
                    </a:lnTo>
                    <a:lnTo>
                      <a:pt x="330" y="51"/>
                    </a:lnTo>
                    <a:lnTo>
                      <a:pt x="330" y="51"/>
                    </a:lnTo>
                    <a:lnTo>
                      <a:pt x="330" y="54"/>
                    </a:lnTo>
                    <a:lnTo>
                      <a:pt x="328" y="56"/>
                    </a:lnTo>
                    <a:lnTo>
                      <a:pt x="328" y="56"/>
                    </a:lnTo>
                    <a:lnTo>
                      <a:pt x="326" y="56"/>
                    </a:lnTo>
                    <a:lnTo>
                      <a:pt x="326" y="58"/>
                    </a:lnTo>
                    <a:lnTo>
                      <a:pt x="324" y="58"/>
                    </a:lnTo>
                    <a:lnTo>
                      <a:pt x="315" y="60"/>
                    </a:lnTo>
                    <a:lnTo>
                      <a:pt x="315" y="60"/>
                    </a:lnTo>
                    <a:lnTo>
                      <a:pt x="315" y="60"/>
                    </a:lnTo>
                    <a:lnTo>
                      <a:pt x="312" y="58"/>
                    </a:lnTo>
                    <a:lnTo>
                      <a:pt x="312" y="58"/>
                    </a:lnTo>
                    <a:lnTo>
                      <a:pt x="312" y="58"/>
                    </a:lnTo>
                    <a:lnTo>
                      <a:pt x="312" y="58"/>
                    </a:lnTo>
                    <a:lnTo>
                      <a:pt x="310" y="60"/>
                    </a:lnTo>
                    <a:lnTo>
                      <a:pt x="310" y="60"/>
                    </a:lnTo>
                    <a:lnTo>
                      <a:pt x="310" y="60"/>
                    </a:lnTo>
                    <a:lnTo>
                      <a:pt x="310" y="60"/>
                    </a:lnTo>
                    <a:lnTo>
                      <a:pt x="308" y="63"/>
                    </a:lnTo>
                    <a:lnTo>
                      <a:pt x="308" y="63"/>
                    </a:lnTo>
                    <a:lnTo>
                      <a:pt x="308" y="63"/>
                    </a:lnTo>
                    <a:lnTo>
                      <a:pt x="308" y="65"/>
                    </a:lnTo>
                    <a:lnTo>
                      <a:pt x="308" y="65"/>
                    </a:lnTo>
                    <a:lnTo>
                      <a:pt x="308" y="65"/>
                    </a:lnTo>
                    <a:lnTo>
                      <a:pt x="306" y="65"/>
                    </a:lnTo>
                    <a:lnTo>
                      <a:pt x="304" y="65"/>
                    </a:lnTo>
                    <a:lnTo>
                      <a:pt x="304" y="65"/>
                    </a:lnTo>
                    <a:lnTo>
                      <a:pt x="304" y="65"/>
                    </a:lnTo>
                    <a:lnTo>
                      <a:pt x="304" y="67"/>
                    </a:lnTo>
                    <a:lnTo>
                      <a:pt x="304" y="67"/>
                    </a:lnTo>
                    <a:lnTo>
                      <a:pt x="301" y="69"/>
                    </a:lnTo>
                    <a:lnTo>
                      <a:pt x="301" y="71"/>
                    </a:lnTo>
                    <a:lnTo>
                      <a:pt x="299" y="71"/>
                    </a:lnTo>
                    <a:lnTo>
                      <a:pt x="299" y="71"/>
                    </a:lnTo>
                    <a:lnTo>
                      <a:pt x="299" y="71"/>
                    </a:lnTo>
                    <a:lnTo>
                      <a:pt x="299" y="71"/>
                    </a:lnTo>
                    <a:lnTo>
                      <a:pt x="299" y="74"/>
                    </a:lnTo>
                    <a:lnTo>
                      <a:pt x="299" y="74"/>
                    </a:lnTo>
                    <a:lnTo>
                      <a:pt x="299" y="74"/>
                    </a:lnTo>
                    <a:lnTo>
                      <a:pt x="299" y="74"/>
                    </a:lnTo>
                    <a:lnTo>
                      <a:pt x="295" y="71"/>
                    </a:lnTo>
                    <a:lnTo>
                      <a:pt x="295" y="71"/>
                    </a:lnTo>
                    <a:lnTo>
                      <a:pt x="293" y="71"/>
                    </a:lnTo>
                    <a:lnTo>
                      <a:pt x="293" y="71"/>
                    </a:lnTo>
                    <a:lnTo>
                      <a:pt x="293" y="71"/>
                    </a:lnTo>
                    <a:lnTo>
                      <a:pt x="293" y="71"/>
                    </a:lnTo>
                    <a:lnTo>
                      <a:pt x="293" y="74"/>
                    </a:lnTo>
                    <a:lnTo>
                      <a:pt x="293" y="74"/>
                    </a:lnTo>
                    <a:lnTo>
                      <a:pt x="290" y="76"/>
                    </a:lnTo>
                    <a:lnTo>
                      <a:pt x="290" y="76"/>
                    </a:lnTo>
                    <a:lnTo>
                      <a:pt x="290" y="78"/>
                    </a:lnTo>
                    <a:lnTo>
                      <a:pt x="290" y="78"/>
                    </a:lnTo>
                    <a:lnTo>
                      <a:pt x="290" y="78"/>
                    </a:lnTo>
                    <a:lnTo>
                      <a:pt x="288" y="78"/>
                    </a:lnTo>
                    <a:lnTo>
                      <a:pt x="288" y="78"/>
                    </a:lnTo>
                    <a:lnTo>
                      <a:pt x="288" y="78"/>
                    </a:lnTo>
                    <a:lnTo>
                      <a:pt x="288" y="76"/>
                    </a:lnTo>
                    <a:lnTo>
                      <a:pt x="286" y="76"/>
                    </a:lnTo>
                    <a:lnTo>
                      <a:pt x="286" y="76"/>
                    </a:lnTo>
                    <a:lnTo>
                      <a:pt x="286" y="76"/>
                    </a:lnTo>
                    <a:lnTo>
                      <a:pt x="281" y="74"/>
                    </a:lnTo>
                    <a:lnTo>
                      <a:pt x="279" y="74"/>
                    </a:lnTo>
                    <a:lnTo>
                      <a:pt x="277" y="76"/>
                    </a:lnTo>
                    <a:lnTo>
                      <a:pt x="277" y="76"/>
                    </a:lnTo>
                    <a:lnTo>
                      <a:pt x="275" y="76"/>
                    </a:lnTo>
                    <a:lnTo>
                      <a:pt x="275" y="76"/>
                    </a:lnTo>
                    <a:lnTo>
                      <a:pt x="275" y="76"/>
                    </a:lnTo>
                    <a:lnTo>
                      <a:pt x="275" y="76"/>
                    </a:lnTo>
                    <a:lnTo>
                      <a:pt x="273" y="76"/>
                    </a:lnTo>
                    <a:lnTo>
                      <a:pt x="273" y="76"/>
                    </a:lnTo>
                    <a:lnTo>
                      <a:pt x="273" y="76"/>
                    </a:lnTo>
                    <a:lnTo>
                      <a:pt x="268" y="76"/>
                    </a:lnTo>
                    <a:lnTo>
                      <a:pt x="268" y="74"/>
                    </a:lnTo>
                    <a:lnTo>
                      <a:pt x="268" y="74"/>
                    </a:lnTo>
                    <a:lnTo>
                      <a:pt x="266" y="74"/>
                    </a:lnTo>
                    <a:lnTo>
                      <a:pt x="266" y="74"/>
                    </a:lnTo>
                    <a:lnTo>
                      <a:pt x="266" y="74"/>
                    </a:lnTo>
                    <a:lnTo>
                      <a:pt x="266" y="74"/>
                    </a:lnTo>
                    <a:lnTo>
                      <a:pt x="266" y="74"/>
                    </a:lnTo>
                    <a:lnTo>
                      <a:pt x="266" y="74"/>
                    </a:lnTo>
                    <a:lnTo>
                      <a:pt x="266" y="74"/>
                    </a:lnTo>
                    <a:lnTo>
                      <a:pt x="266" y="71"/>
                    </a:lnTo>
                    <a:lnTo>
                      <a:pt x="266" y="71"/>
                    </a:lnTo>
                    <a:lnTo>
                      <a:pt x="266" y="71"/>
                    </a:lnTo>
                    <a:lnTo>
                      <a:pt x="266" y="69"/>
                    </a:lnTo>
                    <a:lnTo>
                      <a:pt x="266" y="69"/>
                    </a:lnTo>
                    <a:lnTo>
                      <a:pt x="266" y="69"/>
                    </a:lnTo>
                    <a:lnTo>
                      <a:pt x="266" y="69"/>
                    </a:lnTo>
                    <a:lnTo>
                      <a:pt x="266" y="69"/>
                    </a:lnTo>
                    <a:lnTo>
                      <a:pt x="264" y="69"/>
                    </a:lnTo>
                    <a:lnTo>
                      <a:pt x="264" y="69"/>
                    </a:lnTo>
                    <a:lnTo>
                      <a:pt x="264" y="67"/>
                    </a:lnTo>
                    <a:lnTo>
                      <a:pt x="262" y="67"/>
                    </a:lnTo>
                    <a:lnTo>
                      <a:pt x="262" y="69"/>
                    </a:lnTo>
                    <a:lnTo>
                      <a:pt x="259" y="69"/>
                    </a:lnTo>
                    <a:lnTo>
                      <a:pt x="259" y="67"/>
                    </a:lnTo>
                    <a:lnTo>
                      <a:pt x="259" y="67"/>
                    </a:lnTo>
                    <a:lnTo>
                      <a:pt x="259" y="67"/>
                    </a:lnTo>
                    <a:lnTo>
                      <a:pt x="259" y="67"/>
                    </a:lnTo>
                    <a:lnTo>
                      <a:pt x="259" y="65"/>
                    </a:lnTo>
                    <a:lnTo>
                      <a:pt x="259" y="65"/>
                    </a:lnTo>
                    <a:lnTo>
                      <a:pt x="259" y="65"/>
                    </a:lnTo>
                    <a:lnTo>
                      <a:pt x="255" y="65"/>
                    </a:lnTo>
                    <a:lnTo>
                      <a:pt x="255" y="65"/>
                    </a:lnTo>
                    <a:lnTo>
                      <a:pt x="253" y="63"/>
                    </a:lnTo>
                    <a:lnTo>
                      <a:pt x="253" y="63"/>
                    </a:lnTo>
                    <a:lnTo>
                      <a:pt x="253" y="63"/>
                    </a:lnTo>
                    <a:lnTo>
                      <a:pt x="250" y="65"/>
                    </a:lnTo>
                    <a:lnTo>
                      <a:pt x="250" y="65"/>
                    </a:lnTo>
                    <a:lnTo>
                      <a:pt x="248" y="65"/>
                    </a:lnTo>
                    <a:lnTo>
                      <a:pt x="248" y="65"/>
                    </a:lnTo>
                    <a:lnTo>
                      <a:pt x="248" y="67"/>
                    </a:lnTo>
                    <a:lnTo>
                      <a:pt x="248" y="67"/>
                    </a:lnTo>
                    <a:lnTo>
                      <a:pt x="248" y="67"/>
                    </a:lnTo>
                    <a:lnTo>
                      <a:pt x="248" y="67"/>
                    </a:lnTo>
                    <a:lnTo>
                      <a:pt x="248" y="67"/>
                    </a:lnTo>
                    <a:lnTo>
                      <a:pt x="246" y="67"/>
                    </a:lnTo>
                    <a:lnTo>
                      <a:pt x="246" y="67"/>
                    </a:lnTo>
                    <a:lnTo>
                      <a:pt x="246" y="67"/>
                    </a:lnTo>
                    <a:lnTo>
                      <a:pt x="246" y="67"/>
                    </a:lnTo>
                    <a:lnTo>
                      <a:pt x="244" y="67"/>
                    </a:lnTo>
                    <a:lnTo>
                      <a:pt x="244" y="67"/>
                    </a:lnTo>
                    <a:lnTo>
                      <a:pt x="242" y="67"/>
                    </a:lnTo>
                    <a:lnTo>
                      <a:pt x="239" y="67"/>
                    </a:lnTo>
                    <a:lnTo>
                      <a:pt x="239" y="67"/>
                    </a:lnTo>
                    <a:lnTo>
                      <a:pt x="239" y="67"/>
                    </a:lnTo>
                    <a:lnTo>
                      <a:pt x="239" y="67"/>
                    </a:lnTo>
                    <a:lnTo>
                      <a:pt x="237" y="67"/>
                    </a:lnTo>
                    <a:lnTo>
                      <a:pt x="237" y="67"/>
                    </a:lnTo>
                    <a:lnTo>
                      <a:pt x="237" y="67"/>
                    </a:lnTo>
                    <a:lnTo>
                      <a:pt x="237" y="67"/>
                    </a:lnTo>
                    <a:lnTo>
                      <a:pt x="237" y="67"/>
                    </a:lnTo>
                    <a:lnTo>
                      <a:pt x="237" y="67"/>
                    </a:lnTo>
                    <a:lnTo>
                      <a:pt x="235" y="67"/>
                    </a:lnTo>
                    <a:lnTo>
                      <a:pt x="235" y="67"/>
                    </a:lnTo>
                    <a:lnTo>
                      <a:pt x="235" y="67"/>
                    </a:lnTo>
                    <a:lnTo>
                      <a:pt x="235" y="67"/>
                    </a:lnTo>
                    <a:lnTo>
                      <a:pt x="235" y="67"/>
                    </a:lnTo>
                    <a:lnTo>
                      <a:pt x="233" y="63"/>
                    </a:lnTo>
                    <a:lnTo>
                      <a:pt x="233" y="60"/>
                    </a:lnTo>
                    <a:lnTo>
                      <a:pt x="233" y="60"/>
                    </a:lnTo>
                    <a:lnTo>
                      <a:pt x="231" y="60"/>
                    </a:lnTo>
                    <a:lnTo>
                      <a:pt x="228" y="58"/>
                    </a:lnTo>
                    <a:lnTo>
                      <a:pt x="228" y="58"/>
                    </a:lnTo>
                    <a:lnTo>
                      <a:pt x="228" y="58"/>
                    </a:lnTo>
                    <a:lnTo>
                      <a:pt x="226" y="58"/>
                    </a:lnTo>
                    <a:lnTo>
                      <a:pt x="226" y="60"/>
                    </a:lnTo>
                    <a:lnTo>
                      <a:pt x="226" y="60"/>
                    </a:lnTo>
                    <a:lnTo>
                      <a:pt x="226" y="60"/>
                    </a:lnTo>
                    <a:lnTo>
                      <a:pt x="226" y="63"/>
                    </a:lnTo>
                    <a:lnTo>
                      <a:pt x="224" y="63"/>
                    </a:lnTo>
                    <a:lnTo>
                      <a:pt x="224" y="63"/>
                    </a:lnTo>
                    <a:lnTo>
                      <a:pt x="224" y="63"/>
                    </a:lnTo>
                    <a:lnTo>
                      <a:pt x="224" y="63"/>
                    </a:lnTo>
                    <a:lnTo>
                      <a:pt x="222" y="63"/>
                    </a:lnTo>
                    <a:lnTo>
                      <a:pt x="222" y="63"/>
                    </a:lnTo>
                    <a:lnTo>
                      <a:pt x="222" y="63"/>
                    </a:lnTo>
                    <a:lnTo>
                      <a:pt x="219" y="63"/>
                    </a:lnTo>
                    <a:lnTo>
                      <a:pt x="217" y="60"/>
                    </a:lnTo>
                    <a:lnTo>
                      <a:pt x="217" y="60"/>
                    </a:lnTo>
                    <a:lnTo>
                      <a:pt x="215" y="60"/>
                    </a:lnTo>
                    <a:lnTo>
                      <a:pt x="215" y="63"/>
                    </a:lnTo>
                    <a:lnTo>
                      <a:pt x="215" y="63"/>
                    </a:lnTo>
                    <a:lnTo>
                      <a:pt x="213" y="63"/>
                    </a:lnTo>
                    <a:lnTo>
                      <a:pt x="213" y="65"/>
                    </a:lnTo>
                    <a:lnTo>
                      <a:pt x="213" y="65"/>
                    </a:lnTo>
                    <a:lnTo>
                      <a:pt x="213" y="67"/>
                    </a:lnTo>
                    <a:lnTo>
                      <a:pt x="213" y="67"/>
                    </a:lnTo>
                    <a:lnTo>
                      <a:pt x="211" y="69"/>
                    </a:lnTo>
                    <a:lnTo>
                      <a:pt x="211" y="69"/>
                    </a:lnTo>
                    <a:lnTo>
                      <a:pt x="211" y="69"/>
                    </a:lnTo>
                    <a:lnTo>
                      <a:pt x="211" y="69"/>
                    </a:lnTo>
                    <a:lnTo>
                      <a:pt x="211" y="69"/>
                    </a:lnTo>
                    <a:lnTo>
                      <a:pt x="208" y="69"/>
                    </a:lnTo>
                    <a:lnTo>
                      <a:pt x="206" y="67"/>
                    </a:lnTo>
                    <a:lnTo>
                      <a:pt x="204" y="67"/>
                    </a:lnTo>
                    <a:lnTo>
                      <a:pt x="202" y="67"/>
                    </a:lnTo>
                    <a:lnTo>
                      <a:pt x="202" y="67"/>
                    </a:lnTo>
                    <a:lnTo>
                      <a:pt x="202" y="69"/>
                    </a:lnTo>
                    <a:lnTo>
                      <a:pt x="202" y="69"/>
                    </a:lnTo>
                    <a:lnTo>
                      <a:pt x="199" y="71"/>
                    </a:lnTo>
                    <a:lnTo>
                      <a:pt x="202" y="74"/>
                    </a:lnTo>
                    <a:lnTo>
                      <a:pt x="202" y="74"/>
                    </a:lnTo>
                    <a:lnTo>
                      <a:pt x="202" y="76"/>
                    </a:lnTo>
                    <a:lnTo>
                      <a:pt x="202" y="76"/>
                    </a:lnTo>
                    <a:lnTo>
                      <a:pt x="204" y="76"/>
                    </a:lnTo>
                    <a:lnTo>
                      <a:pt x="204" y="76"/>
                    </a:lnTo>
                    <a:lnTo>
                      <a:pt x="204" y="78"/>
                    </a:lnTo>
                    <a:lnTo>
                      <a:pt x="204" y="78"/>
                    </a:lnTo>
                    <a:lnTo>
                      <a:pt x="204" y="78"/>
                    </a:lnTo>
                    <a:lnTo>
                      <a:pt x="204" y="78"/>
                    </a:lnTo>
                    <a:lnTo>
                      <a:pt x="204" y="78"/>
                    </a:lnTo>
                    <a:lnTo>
                      <a:pt x="206" y="85"/>
                    </a:lnTo>
                    <a:lnTo>
                      <a:pt x="206" y="87"/>
                    </a:lnTo>
                    <a:lnTo>
                      <a:pt x="208" y="89"/>
                    </a:lnTo>
                    <a:lnTo>
                      <a:pt x="208" y="89"/>
                    </a:lnTo>
                    <a:lnTo>
                      <a:pt x="208" y="91"/>
                    </a:lnTo>
                    <a:lnTo>
                      <a:pt x="208" y="91"/>
                    </a:lnTo>
                    <a:lnTo>
                      <a:pt x="208" y="91"/>
                    </a:lnTo>
                    <a:lnTo>
                      <a:pt x="211" y="94"/>
                    </a:lnTo>
                    <a:lnTo>
                      <a:pt x="211" y="94"/>
                    </a:lnTo>
                    <a:lnTo>
                      <a:pt x="211" y="94"/>
                    </a:lnTo>
                    <a:lnTo>
                      <a:pt x="211" y="94"/>
                    </a:lnTo>
                    <a:lnTo>
                      <a:pt x="213" y="96"/>
                    </a:lnTo>
                    <a:lnTo>
                      <a:pt x="213" y="98"/>
                    </a:lnTo>
                    <a:lnTo>
                      <a:pt x="213" y="98"/>
                    </a:lnTo>
                    <a:lnTo>
                      <a:pt x="213" y="100"/>
                    </a:lnTo>
                    <a:lnTo>
                      <a:pt x="211" y="100"/>
                    </a:lnTo>
                    <a:lnTo>
                      <a:pt x="211" y="105"/>
                    </a:lnTo>
                    <a:lnTo>
                      <a:pt x="211" y="105"/>
                    </a:lnTo>
                    <a:lnTo>
                      <a:pt x="208" y="107"/>
                    </a:lnTo>
                    <a:lnTo>
                      <a:pt x="211" y="107"/>
                    </a:lnTo>
                    <a:lnTo>
                      <a:pt x="211" y="109"/>
                    </a:lnTo>
                    <a:lnTo>
                      <a:pt x="211" y="111"/>
                    </a:lnTo>
                    <a:lnTo>
                      <a:pt x="211" y="111"/>
                    </a:lnTo>
                    <a:lnTo>
                      <a:pt x="211" y="114"/>
                    </a:lnTo>
                    <a:lnTo>
                      <a:pt x="211" y="114"/>
                    </a:lnTo>
                    <a:lnTo>
                      <a:pt x="208" y="116"/>
                    </a:lnTo>
                    <a:lnTo>
                      <a:pt x="206" y="118"/>
                    </a:lnTo>
                    <a:lnTo>
                      <a:pt x="206" y="118"/>
                    </a:lnTo>
                    <a:lnTo>
                      <a:pt x="206" y="118"/>
                    </a:lnTo>
                    <a:lnTo>
                      <a:pt x="206" y="120"/>
                    </a:lnTo>
                    <a:lnTo>
                      <a:pt x="206" y="122"/>
                    </a:lnTo>
                    <a:lnTo>
                      <a:pt x="206" y="122"/>
                    </a:lnTo>
                    <a:lnTo>
                      <a:pt x="206" y="122"/>
                    </a:lnTo>
                    <a:lnTo>
                      <a:pt x="206" y="122"/>
                    </a:lnTo>
                    <a:lnTo>
                      <a:pt x="204" y="125"/>
                    </a:lnTo>
                    <a:lnTo>
                      <a:pt x="204" y="125"/>
                    </a:lnTo>
                    <a:lnTo>
                      <a:pt x="204" y="125"/>
                    </a:lnTo>
                    <a:lnTo>
                      <a:pt x="204" y="125"/>
                    </a:lnTo>
                    <a:lnTo>
                      <a:pt x="202" y="127"/>
                    </a:lnTo>
                    <a:lnTo>
                      <a:pt x="202" y="127"/>
                    </a:lnTo>
                    <a:lnTo>
                      <a:pt x="202" y="127"/>
                    </a:lnTo>
                    <a:lnTo>
                      <a:pt x="199" y="131"/>
                    </a:lnTo>
                    <a:lnTo>
                      <a:pt x="199" y="133"/>
                    </a:lnTo>
                    <a:lnTo>
                      <a:pt x="197" y="136"/>
                    </a:lnTo>
                    <a:lnTo>
                      <a:pt x="197" y="136"/>
                    </a:lnTo>
                    <a:lnTo>
                      <a:pt x="197" y="136"/>
                    </a:lnTo>
                    <a:lnTo>
                      <a:pt x="197" y="138"/>
                    </a:lnTo>
                    <a:lnTo>
                      <a:pt x="195" y="138"/>
                    </a:lnTo>
                    <a:lnTo>
                      <a:pt x="195" y="138"/>
                    </a:lnTo>
                    <a:lnTo>
                      <a:pt x="195" y="138"/>
                    </a:lnTo>
                    <a:lnTo>
                      <a:pt x="195" y="140"/>
                    </a:lnTo>
                    <a:lnTo>
                      <a:pt x="195" y="142"/>
                    </a:lnTo>
                    <a:lnTo>
                      <a:pt x="195" y="142"/>
                    </a:lnTo>
                    <a:lnTo>
                      <a:pt x="193" y="142"/>
                    </a:lnTo>
                    <a:lnTo>
                      <a:pt x="193" y="142"/>
                    </a:lnTo>
                    <a:lnTo>
                      <a:pt x="193" y="142"/>
                    </a:lnTo>
                    <a:lnTo>
                      <a:pt x="191" y="142"/>
                    </a:lnTo>
                    <a:lnTo>
                      <a:pt x="191" y="142"/>
                    </a:lnTo>
                    <a:lnTo>
                      <a:pt x="191" y="142"/>
                    </a:lnTo>
                    <a:lnTo>
                      <a:pt x="191" y="142"/>
                    </a:lnTo>
                    <a:lnTo>
                      <a:pt x="188" y="145"/>
                    </a:lnTo>
                    <a:lnTo>
                      <a:pt x="182" y="153"/>
                    </a:lnTo>
                    <a:lnTo>
                      <a:pt x="180" y="153"/>
                    </a:lnTo>
                    <a:lnTo>
                      <a:pt x="180" y="153"/>
                    </a:lnTo>
                    <a:lnTo>
                      <a:pt x="177" y="156"/>
                    </a:lnTo>
                    <a:lnTo>
                      <a:pt x="173" y="156"/>
                    </a:lnTo>
                    <a:lnTo>
                      <a:pt x="173" y="156"/>
                    </a:lnTo>
                    <a:lnTo>
                      <a:pt x="171" y="156"/>
                    </a:lnTo>
                    <a:lnTo>
                      <a:pt x="171" y="156"/>
                    </a:lnTo>
                    <a:lnTo>
                      <a:pt x="166" y="153"/>
                    </a:lnTo>
                    <a:lnTo>
                      <a:pt x="160" y="153"/>
                    </a:lnTo>
                    <a:lnTo>
                      <a:pt x="157" y="153"/>
                    </a:lnTo>
                    <a:lnTo>
                      <a:pt x="157" y="153"/>
                    </a:lnTo>
                    <a:lnTo>
                      <a:pt x="157" y="153"/>
                    </a:lnTo>
                    <a:lnTo>
                      <a:pt x="155" y="156"/>
                    </a:lnTo>
                    <a:lnTo>
                      <a:pt x="153" y="156"/>
                    </a:lnTo>
                    <a:lnTo>
                      <a:pt x="151" y="156"/>
                    </a:lnTo>
                    <a:lnTo>
                      <a:pt x="149" y="156"/>
                    </a:lnTo>
                    <a:lnTo>
                      <a:pt x="149" y="158"/>
                    </a:lnTo>
                    <a:lnTo>
                      <a:pt x="149" y="158"/>
                    </a:lnTo>
                    <a:lnTo>
                      <a:pt x="149" y="158"/>
                    </a:lnTo>
                    <a:lnTo>
                      <a:pt x="146" y="160"/>
                    </a:lnTo>
                    <a:lnTo>
                      <a:pt x="146" y="160"/>
                    </a:lnTo>
                    <a:lnTo>
                      <a:pt x="146" y="160"/>
                    </a:lnTo>
                    <a:lnTo>
                      <a:pt x="144" y="160"/>
                    </a:lnTo>
                    <a:lnTo>
                      <a:pt x="144" y="160"/>
                    </a:lnTo>
                    <a:lnTo>
                      <a:pt x="144" y="160"/>
                    </a:lnTo>
                    <a:lnTo>
                      <a:pt x="142" y="160"/>
                    </a:lnTo>
                    <a:lnTo>
                      <a:pt x="142" y="160"/>
                    </a:lnTo>
                    <a:lnTo>
                      <a:pt x="142" y="162"/>
                    </a:lnTo>
                    <a:lnTo>
                      <a:pt x="142" y="162"/>
                    </a:lnTo>
                    <a:lnTo>
                      <a:pt x="142" y="164"/>
                    </a:lnTo>
                    <a:lnTo>
                      <a:pt x="142" y="164"/>
                    </a:lnTo>
                    <a:lnTo>
                      <a:pt x="142" y="164"/>
                    </a:lnTo>
                    <a:lnTo>
                      <a:pt x="140" y="164"/>
                    </a:lnTo>
                    <a:lnTo>
                      <a:pt x="140" y="164"/>
                    </a:lnTo>
                    <a:lnTo>
                      <a:pt x="140" y="164"/>
                    </a:lnTo>
                    <a:lnTo>
                      <a:pt x="137" y="167"/>
                    </a:lnTo>
                    <a:lnTo>
                      <a:pt x="135" y="167"/>
                    </a:lnTo>
                    <a:lnTo>
                      <a:pt x="133" y="167"/>
                    </a:lnTo>
                    <a:lnTo>
                      <a:pt x="133" y="167"/>
                    </a:lnTo>
                    <a:lnTo>
                      <a:pt x="133" y="169"/>
                    </a:lnTo>
                    <a:lnTo>
                      <a:pt x="131" y="173"/>
                    </a:lnTo>
                    <a:lnTo>
                      <a:pt x="131" y="173"/>
                    </a:lnTo>
                    <a:lnTo>
                      <a:pt x="131" y="173"/>
                    </a:lnTo>
                    <a:lnTo>
                      <a:pt x="131" y="173"/>
                    </a:lnTo>
                    <a:lnTo>
                      <a:pt x="129" y="176"/>
                    </a:lnTo>
                    <a:lnTo>
                      <a:pt x="129" y="176"/>
                    </a:lnTo>
                    <a:lnTo>
                      <a:pt x="129" y="176"/>
                    </a:lnTo>
                    <a:lnTo>
                      <a:pt x="126" y="176"/>
                    </a:lnTo>
                    <a:lnTo>
                      <a:pt x="126" y="176"/>
                    </a:lnTo>
                    <a:lnTo>
                      <a:pt x="120" y="173"/>
                    </a:lnTo>
                    <a:lnTo>
                      <a:pt x="120" y="173"/>
                    </a:lnTo>
                    <a:lnTo>
                      <a:pt x="115" y="173"/>
                    </a:lnTo>
                    <a:lnTo>
                      <a:pt x="115" y="176"/>
                    </a:lnTo>
                    <a:lnTo>
                      <a:pt x="115" y="176"/>
                    </a:lnTo>
                    <a:lnTo>
                      <a:pt x="113" y="176"/>
                    </a:lnTo>
                    <a:lnTo>
                      <a:pt x="113" y="176"/>
                    </a:lnTo>
                    <a:lnTo>
                      <a:pt x="113" y="176"/>
                    </a:lnTo>
                    <a:lnTo>
                      <a:pt x="113" y="176"/>
                    </a:lnTo>
                    <a:lnTo>
                      <a:pt x="111" y="176"/>
                    </a:lnTo>
                    <a:lnTo>
                      <a:pt x="111" y="176"/>
                    </a:lnTo>
                    <a:lnTo>
                      <a:pt x="111" y="176"/>
                    </a:lnTo>
                    <a:lnTo>
                      <a:pt x="111" y="176"/>
                    </a:lnTo>
                    <a:lnTo>
                      <a:pt x="106" y="173"/>
                    </a:lnTo>
                    <a:lnTo>
                      <a:pt x="104" y="173"/>
                    </a:lnTo>
                    <a:lnTo>
                      <a:pt x="104" y="173"/>
                    </a:lnTo>
                    <a:lnTo>
                      <a:pt x="102" y="171"/>
                    </a:lnTo>
                    <a:lnTo>
                      <a:pt x="100" y="171"/>
                    </a:lnTo>
                    <a:lnTo>
                      <a:pt x="98" y="171"/>
                    </a:lnTo>
                    <a:lnTo>
                      <a:pt x="95" y="169"/>
                    </a:lnTo>
                    <a:lnTo>
                      <a:pt x="93" y="169"/>
                    </a:lnTo>
                    <a:lnTo>
                      <a:pt x="93" y="169"/>
                    </a:lnTo>
                    <a:lnTo>
                      <a:pt x="91" y="169"/>
                    </a:lnTo>
                    <a:lnTo>
                      <a:pt x="91" y="167"/>
                    </a:lnTo>
                    <a:lnTo>
                      <a:pt x="91" y="167"/>
                    </a:lnTo>
                    <a:lnTo>
                      <a:pt x="91" y="167"/>
                    </a:lnTo>
                    <a:lnTo>
                      <a:pt x="86" y="160"/>
                    </a:lnTo>
                    <a:lnTo>
                      <a:pt x="82" y="156"/>
                    </a:lnTo>
                    <a:lnTo>
                      <a:pt x="82" y="156"/>
                    </a:lnTo>
                    <a:lnTo>
                      <a:pt x="82" y="153"/>
                    </a:lnTo>
                    <a:lnTo>
                      <a:pt x="82" y="151"/>
                    </a:lnTo>
                    <a:lnTo>
                      <a:pt x="80" y="149"/>
                    </a:lnTo>
                    <a:lnTo>
                      <a:pt x="80" y="147"/>
                    </a:lnTo>
                    <a:lnTo>
                      <a:pt x="80" y="147"/>
                    </a:lnTo>
                    <a:lnTo>
                      <a:pt x="80" y="145"/>
                    </a:lnTo>
                    <a:lnTo>
                      <a:pt x="80" y="145"/>
                    </a:lnTo>
                    <a:lnTo>
                      <a:pt x="78" y="140"/>
                    </a:lnTo>
                    <a:lnTo>
                      <a:pt x="73" y="136"/>
                    </a:lnTo>
                    <a:lnTo>
                      <a:pt x="71" y="136"/>
                    </a:lnTo>
                    <a:lnTo>
                      <a:pt x="71" y="133"/>
                    </a:lnTo>
                    <a:lnTo>
                      <a:pt x="69" y="133"/>
                    </a:lnTo>
                    <a:lnTo>
                      <a:pt x="60" y="133"/>
                    </a:lnTo>
                    <a:lnTo>
                      <a:pt x="58" y="136"/>
                    </a:lnTo>
                    <a:lnTo>
                      <a:pt x="58" y="136"/>
                    </a:lnTo>
                    <a:lnTo>
                      <a:pt x="58" y="136"/>
                    </a:lnTo>
                    <a:lnTo>
                      <a:pt x="58" y="136"/>
                    </a:lnTo>
                    <a:lnTo>
                      <a:pt x="55" y="138"/>
                    </a:lnTo>
                    <a:lnTo>
                      <a:pt x="55" y="138"/>
                    </a:lnTo>
                    <a:lnTo>
                      <a:pt x="55" y="140"/>
                    </a:lnTo>
                    <a:lnTo>
                      <a:pt x="55" y="140"/>
                    </a:lnTo>
                    <a:lnTo>
                      <a:pt x="55" y="140"/>
                    </a:lnTo>
                    <a:lnTo>
                      <a:pt x="55" y="142"/>
                    </a:lnTo>
                    <a:lnTo>
                      <a:pt x="55" y="142"/>
                    </a:lnTo>
                    <a:lnTo>
                      <a:pt x="53" y="145"/>
                    </a:lnTo>
                    <a:lnTo>
                      <a:pt x="53" y="145"/>
                    </a:lnTo>
                    <a:lnTo>
                      <a:pt x="51" y="145"/>
                    </a:lnTo>
                    <a:lnTo>
                      <a:pt x="51" y="145"/>
                    </a:lnTo>
                    <a:lnTo>
                      <a:pt x="49" y="147"/>
                    </a:lnTo>
                    <a:lnTo>
                      <a:pt x="47" y="147"/>
                    </a:lnTo>
                    <a:lnTo>
                      <a:pt x="47" y="147"/>
                    </a:lnTo>
                    <a:lnTo>
                      <a:pt x="44" y="149"/>
                    </a:lnTo>
                    <a:lnTo>
                      <a:pt x="42" y="151"/>
                    </a:lnTo>
                    <a:lnTo>
                      <a:pt x="38" y="153"/>
                    </a:lnTo>
                    <a:lnTo>
                      <a:pt x="38" y="153"/>
                    </a:lnTo>
                    <a:lnTo>
                      <a:pt x="36" y="153"/>
                    </a:lnTo>
                    <a:lnTo>
                      <a:pt x="36" y="153"/>
                    </a:lnTo>
                    <a:lnTo>
                      <a:pt x="36" y="153"/>
                    </a:lnTo>
                    <a:lnTo>
                      <a:pt x="31" y="156"/>
                    </a:lnTo>
                    <a:lnTo>
                      <a:pt x="31" y="158"/>
                    </a:lnTo>
                    <a:lnTo>
                      <a:pt x="27" y="158"/>
                    </a:lnTo>
                    <a:lnTo>
                      <a:pt x="27" y="158"/>
                    </a:lnTo>
                    <a:lnTo>
                      <a:pt x="27" y="160"/>
                    </a:lnTo>
                    <a:lnTo>
                      <a:pt x="24" y="162"/>
                    </a:lnTo>
                    <a:lnTo>
                      <a:pt x="22" y="164"/>
                    </a:lnTo>
                    <a:lnTo>
                      <a:pt x="22" y="164"/>
                    </a:lnTo>
                    <a:lnTo>
                      <a:pt x="20" y="167"/>
                    </a:lnTo>
                    <a:lnTo>
                      <a:pt x="20" y="167"/>
                    </a:lnTo>
                    <a:lnTo>
                      <a:pt x="18" y="167"/>
                    </a:lnTo>
                    <a:lnTo>
                      <a:pt x="18" y="169"/>
                    </a:lnTo>
                    <a:lnTo>
                      <a:pt x="20" y="169"/>
                    </a:lnTo>
                    <a:lnTo>
                      <a:pt x="20" y="169"/>
                    </a:lnTo>
                    <a:lnTo>
                      <a:pt x="20" y="169"/>
                    </a:lnTo>
                    <a:lnTo>
                      <a:pt x="20" y="169"/>
                    </a:lnTo>
                    <a:lnTo>
                      <a:pt x="22" y="169"/>
                    </a:lnTo>
                    <a:lnTo>
                      <a:pt x="22" y="169"/>
                    </a:lnTo>
                    <a:lnTo>
                      <a:pt x="22" y="171"/>
                    </a:lnTo>
                    <a:lnTo>
                      <a:pt x="22" y="171"/>
                    </a:lnTo>
                    <a:lnTo>
                      <a:pt x="22" y="171"/>
                    </a:lnTo>
                    <a:lnTo>
                      <a:pt x="22" y="171"/>
                    </a:lnTo>
                    <a:lnTo>
                      <a:pt x="22" y="171"/>
                    </a:lnTo>
                    <a:lnTo>
                      <a:pt x="24" y="176"/>
                    </a:lnTo>
                    <a:lnTo>
                      <a:pt x="24" y="176"/>
                    </a:lnTo>
                    <a:lnTo>
                      <a:pt x="24" y="176"/>
                    </a:lnTo>
                    <a:lnTo>
                      <a:pt x="24" y="176"/>
                    </a:lnTo>
                    <a:lnTo>
                      <a:pt x="24" y="178"/>
                    </a:lnTo>
                    <a:lnTo>
                      <a:pt x="22" y="178"/>
                    </a:lnTo>
                    <a:lnTo>
                      <a:pt x="22" y="178"/>
                    </a:lnTo>
                    <a:lnTo>
                      <a:pt x="22" y="178"/>
                    </a:lnTo>
                    <a:lnTo>
                      <a:pt x="20" y="178"/>
                    </a:lnTo>
                    <a:lnTo>
                      <a:pt x="18" y="180"/>
                    </a:lnTo>
                    <a:lnTo>
                      <a:pt x="16" y="180"/>
                    </a:lnTo>
                    <a:lnTo>
                      <a:pt x="16" y="182"/>
                    </a:lnTo>
                    <a:lnTo>
                      <a:pt x="13" y="182"/>
                    </a:lnTo>
                    <a:lnTo>
                      <a:pt x="13" y="184"/>
                    </a:lnTo>
                    <a:lnTo>
                      <a:pt x="9" y="191"/>
                    </a:lnTo>
                    <a:lnTo>
                      <a:pt x="7" y="198"/>
                    </a:lnTo>
                    <a:lnTo>
                      <a:pt x="7" y="198"/>
                    </a:lnTo>
                    <a:lnTo>
                      <a:pt x="7" y="198"/>
                    </a:lnTo>
                    <a:lnTo>
                      <a:pt x="4" y="200"/>
                    </a:lnTo>
                    <a:lnTo>
                      <a:pt x="4" y="200"/>
                    </a:lnTo>
                    <a:lnTo>
                      <a:pt x="4" y="200"/>
                    </a:lnTo>
                    <a:lnTo>
                      <a:pt x="2" y="202"/>
                    </a:lnTo>
                    <a:lnTo>
                      <a:pt x="0" y="204"/>
                    </a:lnTo>
                    <a:lnTo>
                      <a:pt x="0" y="207"/>
                    </a:lnTo>
                    <a:lnTo>
                      <a:pt x="0" y="207"/>
                    </a:lnTo>
                    <a:lnTo>
                      <a:pt x="0" y="209"/>
                    </a:lnTo>
                    <a:lnTo>
                      <a:pt x="0" y="209"/>
                    </a:lnTo>
                    <a:lnTo>
                      <a:pt x="0" y="209"/>
                    </a:lnTo>
                    <a:lnTo>
                      <a:pt x="0" y="211"/>
                    </a:lnTo>
                    <a:lnTo>
                      <a:pt x="0" y="211"/>
                    </a:lnTo>
                    <a:lnTo>
                      <a:pt x="0" y="213"/>
                    </a:lnTo>
                    <a:lnTo>
                      <a:pt x="2" y="213"/>
                    </a:lnTo>
                    <a:lnTo>
                      <a:pt x="4" y="213"/>
                    </a:lnTo>
                    <a:lnTo>
                      <a:pt x="4" y="213"/>
                    </a:lnTo>
                    <a:lnTo>
                      <a:pt x="4" y="215"/>
                    </a:lnTo>
                    <a:lnTo>
                      <a:pt x="4" y="215"/>
                    </a:lnTo>
                    <a:lnTo>
                      <a:pt x="7" y="215"/>
                    </a:lnTo>
                    <a:lnTo>
                      <a:pt x="7" y="215"/>
                    </a:lnTo>
                    <a:lnTo>
                      <a:pt x="7" y="218"/>
                    </a:lnTo>
                    <a:lnTo>
                      <a:pt x="7" y="220"/>
                    </a:lnTo>
                    <a:lnTo>
                      <a:pt x="7" y="220"/>
                    </a:lnTo>
                    <a:lnTo>
                      <a:pt x="9" y="220"/>
                    </a:lnTo>
                    <a:lnTo>
                      <a:pt x="9" y="220"/>
                    </a:lnTo>
                    <a:lnTo>
                      <a:pt x="9" y="220"/>
                    </a:lnTo>
                    <a:lnTo>
                      <a:pt x="9" y="222"/>
                    </a:lnTo>
                    <a:lnTo>
                      <a:pt x="11" y="222"/>
                    </a:lnTo>
                    <a:lnTo>
                      <a:pt x="20" y="222"/>
                    </a:lnTo>
                    <a:lnTo>
                      <a:pt x="27" y="224"/>
                    </a:lnTo>
                    <a:lnTo>
                      <a:pt x="33" y="227"/>
                    </a:lnTo>
                    <a:lnTo>
                      <a:pt x="33" y="229"/>
                    </a:lnTo>
                    <a:lnTo>
                      <a:pt x="36" y="229"/>
                    </a:lnTo>
                    <a:lnTo>
                      <a:pt x="36" y="229"/>
                    </a:lnTo>
                    <a:lnTo>
                      <a:pt x="36" y="229"/>
                    </a:lnTo>
                    <a:lnTo>
                      <a:pt x="36" y="231"/>
                    </a:lnTo>
                    <a:lnTo>
                      <a:pt x="36" y="233"/>
                    </a:lnTo>
                    <a:lnTo>
                      <a:pt x="33" y="233"/>
                    </a:lnTo>
                    <a:lnTo>
                      <a:pt x="33" y="233"/>
                    </a:lnTo>
                    <a:lnTo>
                      <a:pt x="33" y="233"/>
                    </a:lnTo>
                    <a:lnTo>
                      <a:pt x="33" y="233"/>
                    </a:lnTo>
                    <a:lnTo>
                      <a:pt x="33" y="235"/>
                    </a:lnTo>
                    <a:lnTo>
                      <a:pt x="33" y="235"/>
                    </a:lnTo>
                    <a:lnTo>
                      <a:pt x="27" y="235"/>
                    </a:lnTo>
                    <a:lnTo>
                      <a:pt x="24" y="238"/>
                    </a:lnTo>
                    <a:lnTo>
                      <a:pt x="22" y="238"/>
                    </a:lnTo>
                    <a:lnTo>
                      <a:pt x="22" y="240"/>
                    </a:lnTo>
                    <a:lnTo>
                      <a:pt x="22" y="240"/>
                    </a:lnTo>
                    <a:lnTo>
                      <a:pt x="22" y="240"/>
                    </a:lnTo>
                    <a:lnTo>
                      <a:pt x="22" y="240"/>
                    </a:lnTo>
                    <a:lnTo>
                      <a:pt x="22" y="242"/>
                    </a:lnTo>
                    <a:lnTo>
                      <a:pt x="22" y="242"/>
                    </a:lnTo>
                    <a:lnTo>
                      <a:pt x="22" y="244"/>
                    </a:lnTo>
                    <a:lnTo>
                      <a:pt x="22" y="246"/>
                    </a:lnTo>
                    <a:lnTo>
                      <a:pt x="22" y="246"/>
                    </a:lnTo>
                    <a:lnTo>
                      <a:pt x="22" y="246"/>
                    </a:lnTo>
                    <a:lnTo>
                      <a:pt x="22" y="246"/>
                    </a:lnTo>
                    <a:lnTo>
                      <a:pt x="24" y="246"/>
                    </a:lnTo>
                    <a:lnTo>
                      <a:pt x="27" y="246"/>
                    </a:lnTo>
                    <a:lnTo>
                      <a:pt x="27" y="246"/>
                    </a:lnTo>
                    <a:lnTo>
                      <a:pt x="29" y="246"/>
                    </a:lnTo>
                    <a:lnTo>
                      <a:pt x="29" y="246"/>
                    </a:lnTo>
                    <a:lnTo>
                      <a:pt x="31" y="246"/>
                    </a:lnTo>
                    <a:lnTo>
                      <a:pt x="31" y="246"/>
                    </a:lnTo>
                    <a:lnTo>
                      <a:pt x="33" y="249"/>
                    </a:lnTo>
                    <a:lnTo>
                      <a:pt x="33" y="249"/>
                    </a:lnTo>
                    <a:lnTo>
                      <a:pt x="36" y="249"/>
                    </a:lnTo>
                    <a:lnTo>
                      <a:pt x="36" y="251"/>
                    </a:lnTo>
                    <a:lnTo>
                      <a:pt x="36" y="253"/>
                    </a:lnTo>
                    <a:lnTo>
                      <a:pt x="36" y="253"/>
                    </a:lnTo>
                    <a:lnTo>
                      <a:pt x="36" y="253"/>
                    </a:lnTo>
                    <a:lnTo>
                      <a:pt x="36" y="253"/>
                    </a:lnTo>
                    <a:lnTo>
                      <a:pt x="36" y="253"/>
                    </a:lnTo>
                    <a:lnTo>
                      <a:pt x="33" y="253"/>
                    </a:lnTo>
                    <a:lnTo>
                      <a:pt x="33" y="255"/>
                    </a:lnTo>
                    <a:lnTo>
                      <a:pt x="33" y="255"/>
                    </a:lnTo>
                    <a:lnTo>
                      <a:pt x="31" y="255"/>
                    </a:lnTo>
                    <a:lnTo>
                      <a:pt x="27" y="258"/>
                    </a:lnTo>
                    <a:lnTo>
                      <a:pt x="27" y="258"/>
                    </a:lnTo>
                    <a:lnTo>
                      <a:pt x="27" y="258"/>
                    </a:lnTo>
                    <a:lnTo>
                      <a:pt x="27" y="258"/>
                    </a:lnTo>
                    <a:lnTo>
                      <a:pt x="22" y="262"/>
                    </a:lnTo>
                    <a:lnTo>
                      <a:pt x="22" y="262"/>
                    </a:lnTo>
                    <a:lnTo>
                      <a:pt x="22" y="264"/>
                    </a:lnTo>
                    <a:lnTo>
                      <a:pt x="18" y="266"/>
                    </a:lnTo>
                    <a:lnTo>
                      <a:pt x="18" y="266"/>
                    </a:lnTo>
                    <a:lnTo>
                      <a:pt x="18" y="266"/>
                    </a:lnTo>
                    <a:lnTo>
                      <a:pt x="18" y="266"/>
                    </a:lnTo>
                    <a:lnTo>
                      <a:pt x="18" y="266"/>
                    </a:lnTo>
                    <a:lnTo>
                      <a:pt x="16" y="269"/>
                    </a:lnTo>
                    <a:lnTo>
                      <a:pt x="16" y="284"/>
                    </a:lnTo>
                    <a:lnTo>
                      <a:pt x="16" y="284"/>
                    </a:lnTo>
                    <a:lnTo>
                      <a:pt x="18" y="289"/>
                    </a:lnTo>
                    <a:lnTo>
                      <a:pt x="18" y="291"/>
                    </a:lnTo>
                    <a:lnTo>
                      <a:pt x="18" y="291"/>
                    </a:lnTo>
                    <a:lnTo>
                      <a:pt x="20" y="291"/>
                    </a:lnTo>
                    <a:lnTo>
                      <a:pt x="22" y="293"/>
                    </a:lnTo>
                    <a:lnTo>
                      <a:pt x="27" y="293"/>
                    </a:lnTo>
                    <a:lnTo>
                      <a:pt x="27" y="293"/>
                    </a:lnTo>
                    <a:lnTo>
                      <a:pt x="29" y="295"/>
                    </a:lnTo>
                    <a:lnTo>
                      <a:pt x="29" y="295"/>
                    </a:lnTo>
                    <a:lnTo>
                      <a:pt x="29" y="295"/>
                    </a:lnTo>
                    <a:lnTo>
                      <a:pt x="29" y="295"/>
                    </a:lnTo>
                    <a:lnTo>
                      <a:pt x="29" y="295"/>
                    </a:lnTo>
                    <a:lnTo>
                      <a:pt x="29" y="295"/>
                    </a:lnTo>
                    <a:lnTo>
                      <a:pt x="31" y="302"/>
                    </a:lnTo>
                    <a:lnTo>
                      <a:pt x="31" y="304"/>
                    </a:lnTo>
                    <a:lnTo>
                      <a:pt x="29" y="304"/>
                    </a:lnTo>
                    <a:lnTo>
                      <a:pt x="24" y="311"/>
                    </a:lnTo>
                    <a:lnTo>
                      <a:pt x="24" y="313"/>
                    </a:lnTo>
                    <a:lnTo>
                      <a:pt x="24" y="315"/>
                    </a:lnTo>
                    <a:lnTo>
                      <a:pt x="24" y="315"/>
                    </a:lnTo>
                    <a:lnTo>
                      <a:pt x="24" y="315"/>
                    </a:lnTo>
                    <a:lnTo>
                      <a:pt x="24" y="317"/>
                    </a:lnTo>
                    <a:lnTo>
                      <a:pt x="24" y="317"/>
                    </a:lnTo>
                    <a:lnTo>
                      <a:pt x="24" y="320"/>
                    </a:lnTo>
                    <a:lnTo>
                      <a:pt x="27" y="322"/>
                    </a:lnTo>
                    <a:lnTo>
                      <a:pt x="36" y="326"/>
                    </a:lnTo>
                    <a:lnTo>
                      <a:pt x="36" y="328"/>
                    </a:lnTo>
                    <a:lnTo>
                      <a:pt x="38" y="328"/>
                    </a:lnTo>
                    <a:lnTo>
                      <a:pt x="38" y="328"/>
                    </a:lnTo>
                    <a:lnTo>
                      <a:pt x="38" y="331"/>
                    </a:lnTo>
                    <a:lnTo>
                      <a:pt x="38" y="331"/>
                    </a:lnTo>
                    <a:lnTo>
                      <a:pt x="38" y="331"/>
                    </a:lnTo>
                    <a:lnTo>
                      <a:pt x="36" y="331"/>
                    </a:lnTo>
                    <a:lnTo>
                      <a:pt x="36" y="333"/>
                    </a:lnTo>
                    <a:lnTo>
                      <a:pt x="36" y="333"/>
                    </a:lnTo>
                    <a:lnTo>
                      <a:pt x="36" y="333"/>
                    </a:lnTo>
                    <a:lnTo>
                      <a:pt x="31" y="335"/>
                    </a:lnTo>
                    <a:lnTo>
                      <a:pt x="31" y="335"/>
                    </a:lnTo>
                    <a:lnTo>
                      <a:pt x="31" y="335"/>
                    </a:lnTo>
                    <a:lnTo>
                      <a:pt x="29" y="337"/>
                    </a:lnTo>
                    <a:lnTo>
                      <a:pt x="29" y="346"/>
                    </a:lnTo>
                    <a:lnTo>
                      <a:pt x="29" y="348"/>
                    </a:lnTo>
                    <a:lnTo>
                      <a:pt x="29" y="348"/>
                    </a:lnTo>
                    <a:lnTo>
                      <a:pt x="29" y="348"/>
                    </a:lnTo>
                    <a:lnTo>
                      <a:pt x="31" y="351"/>
                    </a:lnTo>
                    <a:lnTo>
                      <a:pt x="36" y="353"/>
                    </a:lnTo>
                    <a:lnTo>
                      <a:pt x="36" y="353"/>
                    </a:lnTo>
                    <a:lnTo>
                      <a:pt x="36" y="353"/>
                    </a:lnTo>
                    <a:lnTo>
                      <a:pt x="36" y="353"/>
                    </a:lnTo>
                    <a:lnTo>
                      <a:pt x="36" y="353"/>
                    </a:lnTo>
                    <a:lnTo>
                      <a:pt x="36" y="355"/>
                    </a:lnTo>
                    <a:lnTo>
                      <a:pt x="36" y="357"/>
                    </a:lnTo>
                    <a:lnTo>
                      <a:pt x="36" y="357"/>
                    </a:lnTo>
                    <a:lnTo>
                      <a:pt x="36" y="357"/>
                    </a:lnTo>
                    <a:lnTo>
                      <a:pt x="36" y="359"/>
                    </a:lnTo>
                    <a:lnTo>
                      <a:pt x="33" y="359"/>
                    </a:lnTo>
                    <a:lnTo>
                      <a:pt x="31" y="362"/>
                    </a:lnTo>
                    <a:lnTo>
                      <a:pt x="31" y="362"/>
                    </a:lnTo>
                    <a:lnTo>
                      <a:pt x="29" y="364"/>
                    </a:lnTo>
                    <a:lnTo>
                      <a:pt x="27" y="364"/>
                    </a:lnTo>
                    <a:lnTo>
                      <a:pt x="27" y="368"/>
                    </a:lnTo>
                    <a:lnTo>
                      <a:pt x="24" y="373"/>
                    </a:lnTo>
                    <a:lnTo>
                      <a:pt x="22" y="377"/>
                    </a:lnTo>
                    <a:lnTo>
                      <a:pt x="22" y="382"/>
                    </a:lnTo>
                    <a:lnTo>
                      <a:pt x="22" y="382"/>
                    </a:lnTo>
                    <a:lnTo>
                      <a:pt x="22" y="382"/>
                    </a:lnTo>
                    <a:lnTo>
                      <a:pt x="22" y="391"/>
                    </a:lnTo>
                    <a:lnTo>
                      <a:pt x="22" y="399"/>
                    </a:lnTo>
                    <a:lnTo>
                      <a:pt x="24" y="408"/>
                    </a:lnTo>
                    <a:lnTo>
                      <a:pt x="29" y="413"/>
                    </a:lnTo>
                    <a:lnTo>
                      <a:pt x="29" y="415"/>
                    </a:lnTo>
                    <a:lnTo>
                      <a:pt x="31" y="422"/>
                    </a:lnTo>
                    <a:lnTo>
                      <a:pt x="33" y="422"/>
                    </a:lnTo>
                    <a:lnTo>
                      <a:pt x="33" y="424"/>
                    </a:lnTo>
                    <a:lnTo>
                      <a:pt x="33" y="424"/>
                    </a:lnTo>
                    <a:lnTo>
                      <a:pt x="38" y="426"/>
                    </a:lnTo>
                    <a:lnTo>
                      <a:pt x="38" y="426"/>
                    </a:lnTo>
                    <a:lnTo>
                      <a:pt x="38" y="428"/>
                    </a:lnTo>
                    <a:lnTo>
                      <a:pt x="40" y="430"/>
                    </a:lnTo>
                    <a:lnTo>
                      <a:pt x="40" y="430"/>
                    </a:lnTo>
                    <a:lnTo>
                      <a:pt x="42" y="430"/>
                    </a:lnTo>
                    <a:lnTo>
                      <a:pt x="44" y="433"/>
                    </a:lnTo>
                    <a:lnTo>
                      <a:pt x="47" y="433"/>
                    </a:lnTo>
                    <a:lnTo>
                      <a:pt x="47" y="435"/>
                    </a:lnTo>
                    <a:lnTo>
                      <a:pt x="47" y="435"/>
                    </a:lnTo>
                    <a:lnTo>
                      <a:pt x="47" y="435"/>
                    </a:lnTo>
                    <a:lnTo>
                      <a:pt x="47" y="435"/>
                    </a:lnTo>
                    <a:lnTo>
                      <a:pt x="47" y="435"/>
                    </a:lnTo>
                    <a:lnTo>
                      <a:pt x="47" y="437"/>
                    </a:lnTo>
                    <a:lnTo>
                      <a:pt x="47" y="439"/>
                    </a:lnTo>
                    <a:lnTo>
                      <a:pt x="44" y="444"/>
                    </a:lnTo>
                    <a:lnTo>
                      <a:pt x="44" y="444"/>
                    </a:lnTo>
                    <a:lnTo>
                      <a:pt x="44" y="446"/>
                    </a:lnTo>
                    <a:lnTo>
                      <a:pt x="44" y="446"/>
                    </a:lnTo>
                    <a:lnTo>
                      <a:pt x="44" y="448"/>
                    </a:lnTo>
                    <a:lnTo>
                      <a:pt x="44" y="450"/>
                    </a:lnTo>
                    <a:lnTo>
                      <a:pt x="44" y="450"/>
                    </a:lnTo>
                    <a:lnTo>
                      <a:pt x="47" y="453"/>
                    </a:lnTo>
                    <a:lnTo>
                      <a:pt x="47" y="455"/>
                    </a:lnTo>
                    <a:lnTo>
                      <a:pt x="47" y="457"/>
                    </a:lnTo>
                    <a:lnTo>
                      <a:pt x="47" y="459"/>
                    </a:lnTo>
                    <a:lnTo>
                      <a:pt x="49" y="461"/>
                    </a:lnTo>
                    <a:lnTo>
                      <a:pt x="49" y="461"/>
                    </a:lnTo>
                    <a:lnTo>
                      <a:pt x="47" y="464"/>
                    </a:lnTo>
                    <a:lnTo>
                      <a:pt x="47" y="464"/>
                    </a:lnTo>
                    <a:lnTo>
                      <a:pt x="47" y="464"/>
                    </a:lnTo>
                    <a:lnTo>
                      <a:pt x="44" y="466"/>
                    </a:lnTo>
                    <a:lnTo>
                      <a:pt x="44" y="468"/>
                    </a:lnTo>
                    <a:lnTo>
                      <a:pt x="40" y="475"/>
                    </a:lnTo>
                    <a:lnTo>
                      <a:pt x="40" y="475"/>
                    </a:lnTo>
                    <a:lnTo>
                      <a:pt x="40" y="475"/>
                    </a:lnTo>
                    <a:lnTo>
                      <a:pt x="40" y="477"/>
                    </a:lnTo>
                    <a:lnTo>
                      <a:pt x="40" y="477"/>
                    </a:lnTo>
                    <a:lnTo>
                      <a:pt x="42" y="479"/>
                    </a:lnTo>
                    <a:lnTo>
                      <a:pt x="42" y="479"/>
                    </a:lnTo>
                    <a:lnTo>
                      <a:pt x="42" y="479"/>
                    </a:lnTo>
                    <a:lnTo>
                      <a:pt x="42" y="481"/>
                    </a:lnTo>
                    <a:lnTo>
                      <a:pt x="44" y="484"/>
                    </a:lnTo>
                    <a:lnTo>
                      <a:pt x="44" y="484"/>
                    </a:lnTo>
                    <a:lnTo>
                      <a:pt x="44" y="484"/>
                    </a:lnTo>
                    <a:lnTo>
                      <a:pt x="44" y="484"/>
                    </a:lnTo>
                    <a:lnTo>
                      <a:pt x="42" y="484"/>
                    </a:lnTo>
                    <a:lnTo>
                      <a:pt x="42" y="486"/>
                    </a:lnTo>
                    <a:lnTo>
                      <a:pt x="42" y="486"/>
                    </a:lnTo>
                    <a:lnTo>
                      <a:pt x="40" y="488"/>
                    </a:lnTo>
                    <a:lnTo>
                      <a:pt x="40" y="492"/>
                    </a:lnTo>
                    <a:lnTo>
                      <a:pt x="38" y="495"/>
                    </a:lnTo>
                    <a:lnTo>
                      <a:pt x="38" y="497"/>
                    </a:lnTo>
                    <a:lnTo>
                      <a:pt x="36" y="499"/>
                    </a:lnTo>
                    <a:lnTo>
                      <a:pt x="36" y="499"/>
                    </a:lnTo>
                    <a:lnTo>
                      <a:pt x="36" y="501"/>
                    </a:lnTo>
                    <a:lnTo>
                      <a:pt x="36" y="501"/>
                    </a:lnTo>
                    <a:lnTo>
                      <a:pt x="36" y="501"/>
                    </a:lnTo>
                    <a:lnTo>
                      <a:pt x="36" y="501"/>
                    </a:lnTo>
                    <a:lnTo>
                      <a:pt x="36" y="501"/>
                    </a:lnTo>
                    <a:lnTo>
                      <a:pt x="36" y="501"/>
                    </a:lnTo>
                    <a:lnTo>
                      <a:pt x="38" y="501"/>
                    </a:lnTo>
                    <a:lnTo>
                      <a:pt x="38" y="501"/>
                    </a:lnTo>
                    <a:lnTo>
                      <a:pt x="38" y="501"/>
                    </a:lnTo>
                    <a:lnTo>
                      <a:pt x="38" y="501"/>
                    </a:lnTo>
                    <a:lnTo>
                      <a:pt x="40" y="499"/>
                    </a:lnTo>
                    <a:lnTo>
                      <a:pt x="42" y="499"/>
                    </a:lnTo>
                    <a:lnTo>
                      <a:pt x="44" y="499"/>
                    </a:lnTo>
                    <a:lnTo>
                      <a:pt x="44" y="497"/>
                    </a:lnTo>
                    <a:lnTo>
                      <a:pt x="44" y="497"/>
                    </a:lnTo>
                    <a:lnTo>
                      <a:pt x="44" y="497"/>
                    </a:lnTo>
                    <a:lnTo>
                      <a:pt x="44" y="497"/>
                    </a:lnTo>
                    <a:lnTo>
                      <a:pt x="47" y="495"/>
                    </a:lnTo>
                    <a:lnTo>
                      <a:pt x="47" y="495"/>
                    </a:lnTo>
                    <a:lnTo>
                      <a:pt x="47" y="492"/>
                    </a:lnTo>
                    <a:lnTo>
                      <a:pt x="47" y="492"/>
                    </a:lnTo>
                    <a:lnTo>
                      <a:pt x="47" y="492"/>
                    </a:lnTo>
                    <a:lnTo>
                      <a:pt x="49" y="492"/>
                    </a:lnTo>
                    <a:lnTo>
                      <a:pt x="53" y="495"/>
                    </a:lnTo>
                    <a:lnTo>
                      <a:pt x="53" y="495"/>
                    </a:lnTo>
                    <a:lnTo>
                      <a:pt x="60" y="495"/>
                    </a:lnTo>
                    <a:lnTo>
                      <a:pt x="60" y="495"/>
                    </a:lnTo>
                    <a:lnTo>
                      <a:pt x="60" y="495"/>
                    </a:lnTo>
                    <a:lnTo>
                      <a:pt x="62" y="492"/>
                    </a:lnTo>
                    <a:lnTo>
                      <a:pt x="64" y="490"/>
                    </a:lnTo>
                    <a:lnTo>
                      <a:pt x="67" y="490"/>
                    </a:lnTo>
                    <a:lnTo>
                      <a:pt x="67" y="488"/>
                    </a:lnTo>
                    <a:lnTo>
                      <a:pt x="67" y="488"/>
                    </a:lnTo>
                    <a:lnTo>
                      <a:pt x="67" y="486"/>
                    </a:lnTo>
                    <a:lnTo>
                      <a:pt x="69" y="486"/>
                    </a:lnTo>
                    <a:lnTo>
                      <a:pt x="69" y="486"/>
                    </a:lnTo>
                    <a:lnTo>
                      <a:pt x="71" y="484"/>
                    </a:lnTo>
                    <a:lnTo>
                      <a:pt x="71" y="484"/>
                    </a:lnTo>
                    <a:lnTo>
                      <a:pt x="71" y="484"/>
                    </a:lnTo>
                    <a:lnTo>
                      <a:pt x="71" y="484"/>
                    </a:lnTo>
                    <a:lnTo>
                      <a:pt x="71" y="484"/>
                    </a:lnTo>
                    <a:lnTo>
                      <a:pt x="73" y="481"/>
                    </a:lnTo>
                    <a:lnTo>
                      <a:pt x="73" y="481"/>
                    </a:lnTo>
                    <a:lnTo>
                      <a:pt x="73" y="479"/>
                    </a:lnTo>
                    <a:lnTo>
                      <a:pt x="73" y="479"/>
                    </a:lnTo>
                    <a:lnTo>
                      <a:pt x="73" y="479"/>
                    </a:lnTo>
                    <a:lnTo>
                      <a:pt x="73" y="479"/>
                    </a:lnTo>
                    <a:lnTo>
                      <a:pt x="75" y="479"/>
                    </a:lnTo>
                    <a:lnTo>
                      <a:pt x="75" y="479"/>
                    </a:lnTo>
                    <a:lnTo>
                      <a:pt x="78" y="479"/>
                    </a:lnTo>
                    <a:lnTo>
                      <a:pt x="78" y="479"/>
                    </a:lnTo>
                    <a:lnTo>
                      <a:pt x="78" y="479"/>
                    </a:lnTo>
                    <a:lnTo>
                      <a:pt x="78" y="479"/>
                    </a:lnTo>
                    <a:lnTo>
                      <a:pt x="78" y="479"/>
                    </a:lnTo>
                    <a:lnTo>
                      <a:pt x="80" y="479"/>
                    </a:lnTo>
                    <a:lnTo>
                      <a:pt x="82" y="479"/>
                    </a:lnTo>
                    <a:lnTo>
                      <a:pt x="82" y="479"/>
                    </a:lnTo>
                    <a:lnTo>
                      <a:pt x="84" y="477"/>
                    </a:lnTo>
                    <a:lnTo>
                      <a:pt x="86" y="475"/>
                    </a:lnTo>
                    <a:lnTo>
                      <a:pt x="89" y="475"/>
                    </a:lnTo>
                    <a:lnTo>
                      <a:pt x="89" y="475"/>
                    </a:lnTo>
                    <a:lnTo>
                      <a:pt x="89" y="473"/>
                    </a:lnTo>
                    <a:lnTo>
                      <a:pt x="91" y="473"/>
                    </a:lnTo>
                    <a:lnTo>
                      <a:pt x="91" y="473"/>
                    </a:lnTo>
                    <a:lnTo>
                      <a:pt x="91" y="473"/>
                    </a:lnTo>
                    <a:lnTo>
                      <a:pt x="93" y="473"/>
                    </a:lnTo>
                    <a:lnTo>
                      <a:pt x="93" y="470"/>
                    </a:lnTo>
                    <a:lnTo>
                      <a:pt x="93" y="470"/>
                    </a:lnTo>
                    <a:lnTo>
                      <a:pt x="93" y="470"/>
                    </a:lnTo>
                    <a:lnTo>
                      <a:pt x="93" y="470"/>
                    </a:lnTo>
                    <a:lnTo>
                      <a:pt x="95" y="468"/>
                    </a:lnTo>
                    <a:lnTo>
                      <a:pt x="95" y="468"/>
                    </a:lnTo>
                    <a:lnTo>
                      <a:pt x="98" y="466"/>
                    </a:lnTo>
                    <a:lnTo>
                      <a:pt x="98" y="466"/>
                    </a:lnTo>
                    <a:lnTo>
                      <a:pt x="98" y="466"/>
                    </a:lnTo>
                    <a:lnTo>
                      <a:pt x="98" y="464"/>
                    </a:lnTo>
                    <a:lnTo>
                      <a:pt x="98" y="464"/>
                    </a:lnTo>
                    <a:lnTo>
                      <a:pt x="98" y="464"/>
                    </a:lnTo>
                    <a:lnTo>
                      <a:pt x="100" y="464"/>
                    </a:lnTo>
                    <a:lnTo>
                      <a:pt x="100" y="464"/>
                    </a:lnTo>
                    <a:lnTo>
                      <a:pt x="100" y="464"/>
                    </a:lnTo>
                    <a:lnTo>
                      <a:pt x="102" y="464"/>
                    </a:lnTo>
                    <a:lnTo>
                      <a:pt x="102" y="464"/>
                    </a:lnTo>
                    <a:lnTo>
                      <a:pt x="104" y="464"/>
                    </a:lnTo>
                    <a:lnTo>
                      <a:pt x="104" y="464"/>
                    </a:lnTo>
                    <a:lnTo>
                      <a:pt x="104" y="464"/>
                    </a:lnTo>
                    <a:lnTo>
                      <a:pt x="104" y="464"/>
                    </a:lnTo>
                    <a:lnTo>
                      <a:pt x="106" y="464"/>
                    </a:lnTo>
                    <a:lnTo>
                      <a:pt x="106" y="464"/>
                    </a:lnTo>
                    <a:lnTo>
                      <a:pt x="106" y="461"/>
                    </a:lnTo>
                    <a:lnTo>
                      <a:pt x="124" y="453"/>
                    </a:lnTo>
                    <a:lnTo>
                      <a:pt x="126" y="453"/>
                    </a:lnTo>
                    <a:lnTo>
                      <a:pt x="126" y="453"/>
                    </a:lnTo>
                    <a:lnTo>
                      <a:pt x="126" y="450"/>
                    </a:lnTo>
                    <a:lnTo>
                      <a:pt x="126" y="450"/>
                    </a:lnTo>
                    <a:lnTo>
                      <a:pt x="126" y="448"/>
                    </a:lnTo>
                    <a:lnTo>
                      <a:pt x="126" y="448"/>
                    </a:lnTo>
                    <a:lnTo>
                      <a:pt x="126" y="448"/>
                    </a:lnTo>
                    <a:lnTo>
                      <a:pt x="126" y="448"/>
                    </a:lnTo>
                    <a:lnTo>
                      <a:pt x="126" y="448"/>
                    </a:lnTo>
                    <a:lnTo>
                      <a:pt x="129" y="446"/>
                    </a:lnTo>
                    <a:lnTo>
                      <a:pt x="129" y="446"/>
                    </a:lnTo>
                    <a:lnTo>
                      <a:pt x="137" y="441"/>
                    </a:lnTo>
                    <a:lnTo>
                      <a:pt x="137" y="441"/>
                    </a:lnTo>
                    <a:lnTo>
                      <a:pt x="140" y="439"/>
                    </a:lnTo>
                    <a:lnTo>
                      <a:pt x="140" y="439"/>
                    </a:lnTo>
                    <a:lnTo>
                      <a:pt x="140" y="439"/>
                    </a:lnTo>
                    <a:lnTo>
                      <a:pt x="140" y="439"/>
                    </a:lnTo>
                    <a:lnTo>
                      <a:pt x="142" y="437"/>
                    </a:lnTo>
                    <a:lnTo>
                      <a:pt x="144" y="437"/>
                    </a:lnTo>
                    <a:lnTo>
                      <a:pt x="146" y="435"/>
                    </a:lnTo>
                    <a:lnTo>
                      <a:pt x="146" y="435"/>
                    </a:lnTo>
                    <a:lnTo>
                      <a:pt x="146" y="435"/>
                    </a:lnTo>
                    <a:lnTo>
                      <a:pt x="155" y="433"/>
                    </a:lnTo>
                    <a:lnTo>
                      <a:pt x="160" y="430"/>
                    </a:lnTo>
                    <a:lnTo>
                      <a:pt x="162" y="428"/>
                    </a:lnTo>
                    <a:lnTo>
                      <a:pt x="162" y="428"/>
                    </a:lnTo>
                    <a:lnTo>
                      <a:pt x="162" y="428"/>
                    </a:lnTo>
                    <a:lnTo>
                      <a:pt x="164" y="428"/>
                    </a:lnTo>
                    <a:lnTo>
                      <a:pt x="164" y="426"/>
                    </a:lnTo>
                    <a:lnTo>
                      <a:pt x="164" y="426"/>
                    </a:lnTo>
                    <a:lnTo>
                      <a:pt x="166" y="426"/>
                    </a:lnTo>
                    <a:lnTo>
                      <a:pt x="166" y="428"/>
                    </a:lnTo>
                    <a:lnTo>
                      <a:pt x="166" y="428"/>
                    </a:lnTo>
                    <a:lnTo>
                      <a:pt x="168" y="426"/>
                    </a:lnTo>
                    <a:lnTo>
                      <a:pt x="168" y="426"/>
                    </a:lnTo>
                    <a:lnTo>
                      <a:pt x="168" y="428"/>
                    </a:lnTo>
                    <a:lnTo>
                      <a:pt x="171" y="428"/>
                    </a:lnTo>
                    <a:lnTo>
                      <a:pt x="171" y="428"/>
                    </a:lnTo>
                    <a:lnTo>
                      <a:pt x="171" y="428"/>
                    </a:lnTo>
                    <a:lnTo>
                      <a:pt x="171" y="428"/>
                    </a:lnTo>
                    <a:lnTo>
                      <a:pt x="171" y="426"/>
                    </a:lnTo>
                    <a:lnTo>
                      <a:pt x="171" y="426"/>
                    </a:lnTo>
                    <a:lnTo>
                      <a:pt x="173" y="426"/>
                    </a:lnTo>
                    <a:lnTo>
                      <a:pt x="173" y="426"/>
                    </a:lnTo>
                    <a:lnTo>
                      <a:pt x="173" y="426"/>
                    </a:lnTo>
                    <a:lnTo>
                      <a:pt x="173" y="426"/>
                    </a:lnTo>
                    <a:lnTo>
                      <a:pt x="173" y="426"/>
                    </a:lnTo>
                    <a:lnTo>
                      <a:pt x="175" y="428"/>
                    </a:lnTo>
                    <a:lnTo>
                      <a:pt x="175" y="428"/>
                    </a:lnTo>
                    <a:lnTo>
                      <a:pt x="175" y="428"/>
                    </a:lnTo>
                    <a:lnTo>
                      <a:pt x="177" y="428"/>
                    </a:lnTo>
                    <a:lnTo>
                      <a:pt x="177" y="428"/>
                    </a:lnTo>
                    <a:lnTo>
                      <a:pt x="177" y="428"/>
                    </a:lnTo>
                    <a:lnTo>
                      <a:pt x="177" y="428"/>
                    </a:lnTo>
                    <a:lnTo>
                      <a:pt x="180" y="428"/>
                    </a:lnTo>
                    <a:lnTo>
                      <a:pt x="180" y="428"/>
                    </a:lnTo>
                    <a:lnTo>
                      <a:pt x="180" y="428"/>
                    </a:lnTo>
                    <a:lnTo>
                      <a:pt x="180" y="428"/>
                    </a:lnTo>
                    <a:lnTo>
                      <a:pt x="180" y="428"/>
                    </a:lnTo>
                    <a:lnTo>
                      <a:pt x="182" y="428"/>
                    </a:lnTo>
                    <a:lnTo>
                      <a:pt x="182" y="428"/>
                    </a:lnTo>
                    <a:lnTo>
                      <a:pt x="182" y="428"/>
                    </a:lnTo>
                    <a:lnTo>
                      <a:pt x="184" y="428"/>
                    </a:lnTo>
                    <a:lnTo>
                      <a:pt x="184" y="428"/>
                    </a:lnTo>
                    <a:lnTo>
                      <a:pt x="186" y="430"/>
                    </a:lnTo>
                    <a:lnTo>
                      <a:pt x="186" y="430"/>
                    </a:lnTo>
                    <a:lnTo>
                      <a:pt x="186" y="430"/>
                    </a:lnTo>
                    <a:lnTo>
                      <a:pt x="186" y="430"/>
                    </a:lnTo>
                    <a:lnTo>
                      <a:pt x="188" y="428"/>
                    </a:lnTo>
                    <a:lnTo>
                      <a:pt x="188" y="428"/>
                    </a:lnTo>
                    <a:lnTo>
                      <a:pt x="188" y="428"/>
                    </a:lnTo>
                    <a:lnTo>
                      <a:pt x="188" y="428"/>
                    </a:lnTo>
                    <a:lnTo>
                      <a:pt x="188" y="428"/>
                    </a:lnTo>
                    <a:lnTo>
                      <a:pt x="191" y="430"/>
                    </a:lnTo>
                    <a:lnTo>
                      <a:pt x="193" y="430"/>
                    </a:lnTo>
                    <a:lnTo>
                      <a:pt x="193" y="430"/>
                    </a:lnTo>
                    <a:lnTo>
                      <a:pt x="195" y="430"/>
                    </a:lnTo>
                    <a:lnTo>
                      <a:pt x="195" y="430"/>
                    </a:lnTo>
                    <a:lnTo>
                      <a:pt x="195" y="430"/>
                    </a:lnTo>
                    <a:lnTo>
                      <a:pt x="195" y="430"/>
                    </a:lnTo>
                    <a:lnTo>
                      <a:pt x="197" y="430"/>
                    </a:lnTo>
                    <a:lnTo>
                      <a:pt x="197" y="430"/>
                    </a:lnTo>
                    <a:lnTo>
                      <a:pt x="197" y="430"/>
                    </a:lnTo>
                    <a:lnTo>
                      <a:pt x="199" y="433"/>
                    </a:lnTo>
                    <a:lnTo>
                      <a:pt x="199" y="433"/>
                    </a:lnTo>
                    <a:lnTo>
                      <a:pt x="199" y="433"/>
                    </a:lnTo>
                    <a:lnTo>
                      <a:pt x="199" y="433"/>
                    </a:lnTo>
                    <a:lnTo>
                      <a:pt x="199" y="433"/>
                    </a:lnTo>
                    <a:lnTo>
                      <a:pt x="202" y="433"/>
                    </a:lnTo>
                    <a:lnTo>
                      <a:pt x="202" y="433"/>
                    </a:lnTo>
                    <a:lnTo>
                      <a:pt x="202" y="433"/>
                    </a:lnTo>
                    <a:lnTo>
                      <a:pt x="204" y="435"/>
                    </a:lnTo>
                    <a:lnTo>
                      <a:pt x="204" y="435"/>
                    </a:lnTo>
                    <a:lnTo>
                      <a:pt x="202" y="435"/>
                    </a:lnTo>
                    <a:lnTo>
                      <a:pt x="202" y="437"/>
                    </a:lnTo>
                    <a:lnTo>
                      <a:pt x="199" y="439"/>
                    </a:lnTo>
                    <a:lnTo>
                      <a:pt x="199" y="444"/>
                    </a:lnTo>
                    <a:lnTo>
                      <a:pt x="197" y="446"/>
                    </a:lnTo>
                    <a:lnTo>
                      <a:pt x="197" y="448"/>
                    </a:lnTo>
                    <a:lnTo>
                      <a:pt x="197" y="448"/>
                    </a:lnTo>
                    <a:lnTo>
                      <a:pt x="197" y="450"/>
                    </a:lnTo>
                    <a:lnTo>
                      <a:pt x="197" y="453"/>
                    </a:lnTo>
                    <a:lnTo>
                      <a:pt x="197" y="453"/>
                    </a:lnTo>
                    <a:lnTo>
                      <a:pt x="197" y="453"/>
                    </a:lnTo>
                    <a:lnTo>
                      <a:pt x="197" y="453"/>
                    </a:lnTo>
                    <a:lnTo>
                      <a:pt x="197" y="455"/>
                    </a:lnTo>
                    <a:lnTo>
                      <a:pt x="197" y="455"/>
                    </a:lnTo>
                    <a:lnTo>
                      <a:pt x="197" y="455"/>
                    </a:lnTo>
                    <a:lnTo>
                      <a:pt x="197" y="455"/>
                    </a:lnTo>
                    <a:lnTo>
                      <a:pt x="197" y="457"/>
                    </a:lnTo>
                    <a:lnTo>
                      <a:pt x="197" y="457"/>
                    </a:lnTo>
                    <a:lnTo>
                      <a:pt x="197" y="457"/>
                    </a:lnTo>
                    <a:lnTo>
                      <a:pt x="197" y="457"/>
                    </a:lnTo>
                    <a:lnTo>
                      <a:pt x="197" y="457"/>
                    </a:lnTo>
                    <a:lnTo>
                      <a:pt x="199" y="459"/>
                    </a:lnTo>
                    <a:lnTo>
                      <a:pt x="199" y="459"/>
                    </a:lnTo>
                    <a:lnTo>
                      <a:pt x="199" y="459"/>
                    </a:lnTo>
                    <a:lnTo>
                      <a:pt x="199" y="459"/>
                    </a:lnTo>
                    <a:lnTo>
                      <a:pt x="199" y="461"/>
                    </a:lnTo>
                    <a:lnTo>
                      <a:pt x="202" y="461"/>
                    </a:lnTo>
                    <a:lnTo>
                      <a:pt x="208" y="461"/>
                    </a:lnTo>
                    <a:lnTo>
                      <a:pt x="208" y="461"/>
                    </a:lnTo>
                    <a:lnTo>
                      <a:pt x="208" y="464"/>
                    </a:lnTo>
                    <a:lnTo>
                      <a:pt x="211" y="464"/>
                    </a:lnTo>
                    <a:lnTo>
                      <a:pt x="211" y="464"/>
                    </a:lnTo>
                    <a:lnTo>
                      <a:pt x="226" y="468"/>
                    </a:lnTo>
                    <a:lnTo>
                      <a:pt x="228" y="466"/>
                    </a:lnTo>
                    <a:lnTo>
                      <a:pt x="228" y="466"/>
                    </a:lnTo>
                    <a:lnTo>
                      <a:pt x="231" y="466"/>
                    </a:lnTo>
                    <a:lnTo>
                      <a:pt x="231" y="466"/>
                    </a:lnTo>
                    <a:lnTo>
                      <a:pt x="231" y="466"/>
                    </a:lnTo>
                    <a:lnTo>
                      <a:pt x="231" y="464"/>
                    </a:lnTo>
                    <a:lnTo>
                      <a:pt x="233" y="464"/>
                    </a:lnTo>
                    <a:lnTo>
                      <a:pt x="233" y="464"/>
                    </a:lnTo>
                    <a:lnTo>
                      <a:pt x="233" y="464"/>
                    </a:lnTo>
                    <a:lnTo>
                      <a:pt x="233" y="464"/>
                    </a:lnTo>
                    <a:lnTo>
                      <a:pt x="233" y="461"/>
                    </a:lnTo>
                    <a:lnTo>
                      <a:pt x="233" y="461"/>
                    </a:lnTo>
                    <a:lnTo>
                      <a:pt x="233" y="461"/>
                    </a:lnTo>
                    <a:lnTo>
                      <a:pt x="233" y="461"/>
                    </a:lnTo>
                    <a:lnTo>
                      <a:pt x="233" y="461"/>
                    </a:lnTo>
                    <a:lnTo>
                      <a:pt x="242" y="457"/>
                    </a:lnTo>
                    <a:lnTo>
                      <a:pt x="244" y="457"/>
                    </a:lnTo>
                    <a:lnTo>
                      <a:pt x="246" y="457"/>
                    </a:lnTo>
                    <a:lnTo>
                      <a:pt x="246" y="457"/>
                    </a:lnTo>
                    <a:lnTo>
                      <a:pt x="246" y="457"/>
                    </a:lnTo>
                    <a:lnTo>
                      <a:pt x="248" y="457"/>
                    </a:lnTo>
                    <a:lnTo>
                      <a:pt x="250" y="457"/>
                    </a:lnTo>
                    <a:lnTo>
                      <a:pt x="253" y="457"/>
                    </a:lnTo>
                    <a:lnTo>
                      <a:pt x="255" y="457"/>
                    </a:lnTo>
                    <a:lnTo>
                      <a:pt x="257" y="459"/>
                    </a:lnTo>
                    <a:lnTo>
                      <a:pt x="257" y="459"/>
                    </a:lnTo>
                    <a:lnTo>
                      <a:pt x="259" y="459"/>
                    </a:lnTo>
                    <a:lnTo>
                      <a:pt x="259" y="459"/>
                    </a:lnTo>
                    <a:lnTo>
                      <a:pt x="262" y="459"/>
                    </a:lnTo>
                    <a:lnTo>
                      <a:pt x="264" y="459"/>
                    </a:lnTo>
                    <a:lnTo>
                      <a:pt x="264" y="459"/>
                    </a:lnTo>
                    <a:lnTo>
                      <a:pt x="266" y="459"/>
                    </a:lnTo>
                    <a:lnTo>
                      <a:pt x="266" y="459"/>
                    </a:lnTo>
                    <a:lnTo>
                      <a:pt x="266" y="459"/>
                    </a:lnTo>
                    <a:lnTo>
                      <a:pt x="268" y="461"/>
                    </a:lnTo>
                    <a:lnTo>
                      <a:pt x="268" y="461"/>
                    </a:lnTo>
                    <a:lnTo>
                      <a:pt x="268" y="461"/>
                    </a:lnTo>
                    <a:lnTo>
                      <a:pt x="268" y="464"/>
                    </a:lnTo>
                    <a:lnTo>
                      <a:pt x="270" y="464"/>
                    </a:lnTo>
                    <a:lnTo>
                      <a:pt x="270" y="466"/>
                    </a:lnTo>
                    <a:lnTo>
                      <a:pt x="275" y="468"/>
                    </a:lnTo>
                    <a:lnTo>
                      <a:pt x="277" y="470"/>
                    </a:lnTo>
                    <a:lnTo>
                      <a:pt x="279" y="473"/>
                    </a:lnTo>
                    <a:lnTo>
                      <a:pt x="281" y="475"/>
                    </a:lnTo>
                    <a:lnTo>
                      <a:pt x="284" y="477"/>
                    </a:lnTo>
                    <a:lnTo>
                      <a:pt x="286" y="477"/>
                    </a:lnTo>
                    <a:lnTo>
                      <a:pt x="286" y="477"/>
                    </a:lnTo>
                    <a:lnTo>
                      <a:pt x="286" y="477"/>
                    </a:lnTo>
                    <a:lnTo>
                      <a:pt x="288" y="479"/>
                    </a:lnTo>
                    <a:lnTo>
                      <a:pt x="288" y="479"/>
                    </a:lnTo>
                    <a:lnTo>
                      <a:pt x="288" y="479"/>
                    </a:lnTo>
                    <a:lnTo>
                      <a:pt x="290" y="479"/>
                    </a:lnTo>
                    <a:lnTo>
                      <a:pt x="293" y="479"/>
                    </a:lnTo>
                    <a:lnTo>
                      <a:pt x="293" y="479"/>
                    </a:lnTo>
                    <a:lnTo>
                      <a:pt x="293" y="479"/>
                    </a:lnTo>
                    <a:lnTo>
                      <a:pt x="295" y="479"/>
                    </a:lnTo>
                    <a:lnTo>
                      <a:pt x="297" y="481"/>
                    </a:lnTo>
                    <a:lnTo>
                      <a:pt x="299" y="481"/>
                    </a:lnTo>
                    <a:lnTo>
                      <a:pt x="299" y="484"/>
                    </a:lnTo>
                    <a:lnTo>
                      <a:pt x="301" y="484"/>
                    </a:lnTo>
                    <a:lnTo>
                      <a:pt x="301" y="484"/>
                    </a:lnTo>
                    <a:lnTo>
                      <a:pt x="304" y="486"/>
                    </a:lnTo>
                    <a:lnTo>
                      <a:pt x="312" y="490"/>
                    </a:lnTo>
                    <a:lnTo>
                      <a:pt x="315" y="490"/>
                    </a:lnTo>
                    <a:lnTo>
                      <a:pt x="317" y="492"/>
                    </a:lnTo>
                    <a:lnTo>
                      <a:pt x="319" y="492"/>
                    </a:lnTo>
                    <a:lnTo>
                      <a:pt x="321" y="492"/>
                    </a:lnTo>
                    <a:lnTo>
                      <a:pt x="321" y="492"/>
                    </a:lnTo>
                    <a:lnTo>
                      <a:pt x="321" y="492"/>
                    </a:lnTo>
                    <a:lnTo>
                      <a:pt x="324" y="492"/>
                    </a:lnTo>
                    <a:lnTo>
                      <a:pt x="324" y="492"/>
                    </a:lnTo>
                    <a:lnTo>
                      <a:pt x="324" y="492"/>
                    </a:lnTo>
                    <a:lnTo>
                      <a:pt x="324" y="492"/>
                    </a:lnTo>
                    <a:lnTo>
                      <a:pt x="324" y="492"/>
                    </a:lnTo>
                    <a:lnTo>
                      <a:pt x="326" y="495"/>
                    </a:lnTo>
                    <a:lnTo>
                      <a:pt x="326" y="495"/>
                    </a:lnTo>
                    <a:lnTo>
                      <a:pt x="326" y="495"/>
                    </a:lnTo>
                    <a:lnTo>
                      <a:pt x="328" y="497"/>
                    </a:lnTo>
                    <a:lnTo>
                      <a:pt x="328" y="497"/>
                    </a:lnTo>
                    <a:lnTo>
                      <a:pt x="328" y="497"/>
                    </a:lnTo>
                    <a:lnTo>
                      <a:pt x="328" y="497"/>
                    </a:lnTo>
                    <a:lnTo>
                      <a:pt x="328" y="497"/>
                    </a:lnTo>
                    <a:lnTo>
                      <a:pt x="330" y="497"/>
                    </a:lnTo>
                    <a:lnTo>
                      <a:pt x="330" y="497"/>
                    </a:lnTo>
                    <a:lnTo>
                      <a:pt x="332" y="497"/>
                    </a:lnTo>
                    <a:lnTo>
                      <a:pt x="332" y="497"/>
                    </a:lnTo>
                    <a:lnTo>
                      <a:pt x="332" y="497"/>
                    </a:lnTo>
                    <a:lnTo>
                      <a:pt x="332" y="497"/>
                    </a:lnTo>
                    <a:lnTo>
                      <a:pt x="335" y="497"/>
                    </a:lnTo>
                    <a:lnTo>
                      <a:pt x="337" y="497"/>
                    </a:lnTo>
                    <a:lnTo>
                      <a:pt x="339" y="497"/>
                    </a:lnTo>
                    <a:lnTo>
                      <a:pt x="339" y="497"/>
                    </a:lnTo>
                    <a:lnTo>
                      <a:pt x="339" y="497"/>
                    </a:lnTo>
                    <a:lnTo>
                      <a:pt x="339" y="497"/>
                    </a:lnTo>
                    <a:lnTo>
                      <a:pt x="341" y="497"/>
                    </a:lnTo>
                    <a:lnTo>
                      <a:pt x="341" y="497"/>
                    </a:lnTo>
                    <a:lnTo>
                      <a:pt x="344" y="495"/>
                    </a:lnTo>
                    <a:lnTo>
                      <a:pt x="346" y="495"/>
                    </a:lnTo>
                    <a:lnTo>
                      <a:pt x="346" y="492"/>
                    </a:lnTo>
                    <a:lnTo>
                      <a:pt x="346" y="492"/>
                    </a:lnTo>
                    <a:lnTo>
                      <a:pt x="346" y="492"/>
                    </a:lnTo>
                    <a:lnTo>
                      <a:pt x="346" y="492"/>
                    </a:lnTo>
                    <a:lnTo>
                      <a:pt x="348" y="492"/>
                    </a:lnTo>
                    <a:lnTo>
                      <a:pt x="348" y="492"/>
                    </a:lnTo>
                    <a:lnTo>
                      <a:pt x="348" y="492"/>
                    </a:lnTo>
                    <a:lnTo>
                      <a:pt x="350" y="492"/>
                    </a:lnTo>
                    <a:lnTo>
                      <a:pt x="372" y="512"/>
                    </a:lnTo>
                    <a:lnTo>
                      <a:pt x="381" y="521"/>
                    </a:lnTo>
                    <a:lnTo>
                      <a:pt x="383" y="539"/>
                    </a:lnTo>
                    <a:lnTo>
                      <a:pt x="386" y="539"/>
                    </a:lnTo>
                    <a:lnTo>
                      <a:pt x="388" y="539"/>
                    </a:lnTo>
                    <a:lnTo>
                      <a:pt x="390" y="541"/>
                    </a:lnTo>
                    <a:lnTo>
                      <a:pt x="394" y="541"/>
                    </a:lnTo>
                    <a:lnTo>
                      <a:pt x="394" y="541"/>
                    </a:lnTo>
                    <a:lnTo>
                      <a:pt x="394" y="541"/>
                    </a:lnTo>
                    <a:lnTo>
                      <a:pt x="397" y="543"/>
                    </a:lnTo>
                    <a:lnTo>
                      <a:pt x="399" y="543"/>
                    </a:lnTo>
                    <a:lnTo>
                      <a:pt x="401" y="541"/>
                    </a:lnTo>
                    <a:lnTo>
                      <a:pt x="406" y="539"/>
                    </a:lnTo>
                    <a:lnTo>
                      <a:pt x="406" y="539"/>
                    </a:lnTo>
                    <a:lnTo>
                      <a:pt x="410" y="537"/>
                    </a:lnTo>
                    <a:lnTo>
                      <a:pt x="410" y="537"/>
                    </a:lnTo>
                    <a:lnTo>
                      <a:pt x="410" y="537"/>
                    </a:lnTo>
                    <a:lnTo>
                      <a:pt x="410" y="537"/>
                    </a:lnTo>
                    <a:lnTo>
                      <a:pt x="410" y="535"/>
                    </a:lnTo>
                    <a:lnTo>
                      <a:pt x="412" y="535"/>
                    </a:lnTo>
                    <a:lnTo>
                      <a:pt x="412" y="535"/>
                    </a:lnTo>
                    <a:lnTo>
                      <a:pt x="412" y="535"/>
                    </a:lnTo>
                    <a:lnTo>
                      <a:pt x="412" y="535"/>
                    </a:lnTo>
                    <a:lnTo>
                      <a:pt x="412" y="535"/>
                    </a:lnTo>
                    <a:lnTo>
                      <a:pt x="414" y="535"/>
                    </a:lnTo>
                    <a:lnTo>
                      <a:pt x="417" y="537"/>
                    </a:lnTo>
                    <a:lnTo>
                      <a:pt x="417" y="537"/>
                    </a:lnTo>
                    <a:lnTo>
                      <a:pt x="417" y="537"/>
                    </a:lnTo>
                    <a:lnTo>
                      <a:pt x="419" y="537"/>
                    </a:lnTo>
                    <a:lnTo>
                      <a:pt x="419" y="537"/>
                    </a:lnTo>
                    <a:lnTo>
                      <a:pt x="421" y="535"/>
                    </a:lnTo>
                    <a:lnTo>
                      <a:pt x="421" y="535"/>
                    </a:lnTo>
                    <a:lnTo>
                      <a:pt x="421" y="535"/>
                    </a:lnTo>
                    <a:lnTo>
                      <a:pt x="421" y="535"/>
                    </a:lnTo>
                    <a:lnTo>
                      <a:pt x="423" y="537"/>
                    </a:lnTo>
                    <a:lnTo>
                      <a:pt x="423" y="537"/>
                    </a:lnTo>
                    <a:lnTo>
                      <a:pt x="423" y="537"/>
                    </a:lnTo>
                    <a:lnTo>
                      <a:pt x="425" y="537"/>
                    </a:lnTo>
                    <a:lnTo>
                      <a:pt x="425" y="539"/>
                    </a:lnTo>
                    <a:lnTo>
                      <a:pt x="425" y="539"/>
                    </a:lnTo>
                    <a:lnTo>
                      <a:pt x="428" y="539"/>
                    </a:lnTo>
                    <a:lnTo>
                      <a:pt x="428" y="539"/>
                    </a:lnTo>
                    <a:lnTo>
                      <a:pt x="428" y="539"/>
                    </a:lnTo>
                    <a:lnTo>
                      <a:pt x="430" y="539"/>
                    </a:lnTo>
                    <a:lnTo>
                      <a:pt x="430" y="539"/>
                    </a:lnTo>
                    <a:lnTo>
                      <a:pt x="432" y="539"/>
                    </a:lnTo>
                    <a:lnTo>
                      <a:pt x="434" y="537"/>
                    </a:lnTo>
                    <a:lnTo>
                      <a:pt x="434" y="539"/>
                    </a:lnTo>
                    <a:lnTo>
                      <a:pt x="437" y="539"/>
                    </a:lnTo>
                    <a:lnTo>
                      <a:pt x="439" y="541"/>
                    </a:lnTo>
                    <a:lnTo>
                      <a:pt x="439" y="541"/>
                    </a:lnTo>
                    <a:lnTo>
                      <a:pt x="441" y="543"/>
                    </a:lnTo>
                    <a:lnTo>
                      <a:pt x="441" y="543"/>
                    </a:lnTo>
                    <a:lnTo>
                      <a:pt x="441" y="543"/>
                    </a:lnTo>
                    <a:lnTo>
                      <a:pt x="443" y="543"/>
                    </a:lnTo>
                    <a:lnTo>
                      <a:pt x="443" y="543"/>
                    </a:lnTo>
                    <a:lnTo>
                      <a:pt x="443" y="543"/>
                    </a:lnTo>
                    <a:lnTo>
                      <a:pt x="443" y="543"/>
                    </a:lnTo>
                    <a:lnTo>
                      <a:pt x="443" y="543"/>
                    </a:lnTo>
                    <a:lnTo>
                      <a:pt x="445" y="543"/>
                    </a:lnTo>
                    <a:lnTo>
                      <a:pt x="445" y="543"/>
                    </a:lnTo>
                    <a:lnTo>
                      <a:pt x="448" y="543"/>
                    </a:lnTo>
                    <a:lnTo>
                      <a:pt x="448" y="541"/>
                    </a:lnTo>
                    <a:lnTo>
                      <a:pt x="448" y="543"/>
                    </a:lnTo>
                    <a:lnTo>
                      <a:pt x="454" y="546"/>
                    </a:lnTo>
                    <a:lnTo>
                      <a:pt x="457" y="546"/>
                    </a:lnTo>
                    <a:lnTo>
                      <a:pt x="459" y="546"/>
                    </a:lnTo>
                    <a:lnTo>
                      <a:pt x="459" y="546"/>
                    </a:lnTo>
                    <a:lnTo>
                      <a:pt x="461" y="546"/>
                    </a:lnTo>
                    <a:lnTo>
                      <a:pt x="461" y="546"/>
                    </a:lnTo>
                    <a:lnTo>
                      <a:pt x="465" y="546"/>
                    </a:lnTo>
                    <a:lnTo>
                      <a:pt x="465" y="546"/>
                    </a:lnTo>
                    <a:lnTo>
                      <a:pt x="465" y="546"/>
                    </a:lnTo>
                    <a:lnTo>
                      <a:pt x="465" y="546"/>
                    </a:lnTo>
                    <a:lnTo>
                      <a:pt x="468" y="548"/>
                    </a:lnTo>
                    <a:lnTo>
                      <a:pt x="468" y="548"/>
                    </a:lnTo>
                    <a:lnTo>
                      <a:pt x="468" y="548"/>
                    </a:lnTo>
                    <a:lnTo>
                      <a:pt x="468" y="548"/>
                    </a:lnTo>
                    <a:lnTo>
                      <a:pt x="468" y="548"/>
                    </a:lnTo>
                    <a:lnTo>
                      <a:pt x="468" y="548"/>
                    </a:lnTo>
                    <a:lnTo>
                      <a:pt x="468" y="550"/>
                    </a:lnTo>
                    <a:lnTo>
                      <a:pt x="470" y="550"/>
                    </a:lnTo>
                    <a:lnTo>
                      <a:pt x="470" y="550"/>
                    </a:lnTo>
                    <a:lnTo>
                      <a:pt x="470" y="550"/>
                    </a:lnTo>
                    <a:lnTo>
                      <a:pt x="470" y="550"/>
                    </a:lnTo>
                    <a:lnTo>
                      <a:pt x="470" y="552"/>
                    </a:lnTo>
                    <a:lnTo>
                      <a:pt x="470" y="552"/>
                    </a:lnTo>
                    <a:lnTo>
                      <a:pt x="470" y="552"/>
                    </a:lnTo>
                    <a:lnTo>
                      <a:pt x="470" y="552"/>
                    </a:lnTo>
                    <a:lnTo>
                      <a:pt x="472" y="552"/>
                    </a:lnTo>
                    <a:lnTo>
                      <a:pt x="472" y="552"/>
                    </a:lnTo>
                    <a:lnTo>
                      <a:pt x="472" y="552"/>
                    </a:lnTo>
                    <a:lnTo>
                      <a:pt x="474" y="552"/>
                    </a:lnTo>
                    <a:lnTo>
                      <a:pt x="474" y="552"/>
                    </a:lnTo>
                    <a:lnTo>
                      <a:pt x="476" y="555"/>
                    </a:lnTo>
                    <a:lnTo>
                      <a:pt x="476" y="555"/>
                    </a:lnTo>
                    <a:lnTo>
                      <a:pt x="479" y="555"/>
                    </a:lnTo>
                    <a:lnTo>
                      <a:pt x="479" y="557"/>
                    </a:lnTo>
                    <a:lnTo>
                      <a:pt x="479" y="557"/>
                    </a:lnTo>
                    <a:lnTo>
                      <a:pt x="479" y="557"/>
                    </a:lnTo>
                    <a:lnTo>
                      <a:pt x="479" y="557"/>
                    </a:lnTo>
                    <a:lnTo>
                      <a:pt x="481" y="559"/>
                    </a:lnTo>
                    <a:lnTo>
                      <a:pt x="483" y="559"/>
                    </a:lnTo>
                    <a:lnTo>
                      <a:pt x="483" y="559"/>
                    </a:lnTo>
                    <a:lnTo>
                      <a:pt x="483" y="559"/>
                    </a:lnTo>
                    <a:lnTo>
                      <a:pt x="483" y="559"/>
                    </a:lnTo>
                    <a:lnTo>
                      <a:pt x="485" y="559"/>
                    </a:lnTo>
                    <a:lnTo>
                      <a:pt x="488" y="559"/>
                    </a:lnTo>
                    <a:lnTo>
                      <a:pt x="488" y="561"/>
                    </a:lnTo>
                    <a:lnTo>
                      <a:pt x="488" y="561"/>
                    </a:lnTo>
                    <a:lnTo>
                      <a:pt x="488" y="561"/>
                    </a:lnTo>
                    <a:lnTo>
                      <a:pt x="488" y="563"/>
                    </a:lnTo>
                    <a:lnTo>
                      <a:pt x="490" y="563"/>
                    </a:lnTo>
                    <a:lnTo>
                      <a:pt x="490" y="563"/>
                    </a:lnTo>
                    <a:lnTo>
                      <a:pt x="490" y="563"/>
                    </a:lnTo>
                    <a:lnTo>
                      <a:pt x="490" y="566"/>
                    </a:lnTo>
                    <a:lnTo>
                      <a:pt x="490" y="566"/>
                    </a:lnTo>
                    <a:lnTo>
                      <a:pt x="492" y="566"/>
                    </a:lnTo>
                    <a:lnTo>
                      <a:pt x="492" y="566"/>
                    </a:lnTo>
                    <a:lnTo>
                      <a:pt x="492" y="568"/>
                    </a:lnTo>
                    <a:lnTo>
                      <a:pt x="492" y="568"/>
                    </a:lnTo>
                    <a:lnTo>
                      <a:pt x="492" y="570"/>
                    </a:lnTo>
                    <a:lnTo>
                      <a:pt x="492" y="570"/>
                    </a:lnTo>
                    <a:lnTo>
                      <a:pt x="492" y="570"/>
                    </a:lnTo>
                    <a:lnTo>
                      <a:pt x="492" y="570"/>
                    </a:lnTo>
                    <a:lnTo>
                      <a:pt x="490" y="572"/>
                    </a:lnTo>
                    <a:lnTo>
                      <a:pt x="490" y="572"/>
                    </a:lnTo>
                    <a:lnTo>
                      <a:pt x="490" y="572"/>
                    </a:lnTo>
                    <a:lnTo>
                      <a:pt x="490" y="574"/>
                    </a:lnTo>
                    <a:lnTo>
                      <a:pt x="488" y="577"/>
                    </a:lnTo>
                    <a:lnTo>
                      <a:pt x="488" y="579"/>
                    </a:lnTo>
                    <a:lnTo>
                      <a:pt x="488" y="579"/>
                    </a:lnTo>
                    <a:lnTo>
                      <a:pt x="488" y="581"/>
                    </a:lnTo>
                    <a:lnTo>
                      <a:pt x="488" y="581"/>
                    </a:lnTo>
                    <a:lnTo>
                      <a:pt x="485" y="583"/>
                    </a:lnTo>
                    <a:lnTo>
                      <a:pt x="485" y="583"/>
                    </a:lnTo>
                    <a:lnTo>
                      <a:pt x="485" y="586"/>
                    </a:lnTo>
                    <a:lnTo>
                      <a:pt x="483" y="586"/>
                    </a:lnTo>
                    <a:lnTo>
                      <a:pt x="479" y="590"/>
                    </a:lnTo>
                    <a:lnTo>
                      <a:pt x="472" y="597"/>
                    </a:lnTo>
                    <a:lnTo>
                      <a:pt x="472" y="599"/>
                    </a:lnTo>
                    <a:lnTo>
                      <a:pt x="472" y="599"/>
                    </a:lnTo>
                    <a:lnTo>
                      <a:pt x="472" y="599"/>
                    </a:lnTo>
                    <a:lnTo>
                      <a:pt x="472" y="601"/>
                    </a:lnTo>
                    <a:lnTo>
                      <a:pt x="472" y="601"/>
                    </a:lnTo>
                    <a:lnTo>
                      <a:pt x="472" y="601"/>
                    </a:lnTo>
                    <a:lnTo>
                      <a:pt x="472" y="601"/>
                    </a:lnTo>
                    <a:lnTo>
                      <a:pt x="470" y="601"/>
                    </a:lnTo>
                    <a:lnTo>
                      <a:pt x="470" y="601"/>
                    </a:lnTo>
                    <a:lnTo>
                      <a:pt x="470" y="601"/>
                    </a:lnTo>
                    <a:lnTo>
                      <a:pt x="468" y="601"/>
                    </a:lnTo>
                    <a:lnTo>
                      <a:pt x="468" y="601"/>
                    </a:lnTo>
                    <a:lnTo>
                      <a:pt x="463" y="603"/>
                    </a:lnTo>
                    <a:lnTo>
                      <a:pt x="463" y="603"/>
                    </a:lnTo>
                    <a:lnTo>
                      <a:pt x="463" y="603"/>
                    </a:lnTo>
                    <a:lnTo>
                      <a:pt x="463" y="603"/>
                    </a:lnTo>
                    <a:lnTo>
                      <a:pt x="463" y="605"/>
                    </a:lnTo>
                    <a:lnTo>
                      <a:pt x="461" y="605"/>
                    </a:lnTo>
                    <a:lnTo>
                      <a:pt x="461" y="605"/>
                    </a:lnTo>
                    <a:lnTo>
                      <a:pt x="463" y="608"/>
                    </a:lnTo>
                    <a:lnTo>
                      <a:pt x="463" y="612"/>
                    </a:lnTo>
                    <a:lnTo>
                      <a:pt x="461" y="617"/>
                    </a:lnTo>
                    <a:lnTo>
                      <a:pt x="461" y="617"/>
                    </a:lnTo>
                    <a:lnTo>
                      <a:pt x="461" y="617"/>
                    </a:lnTo>
                    <a:lnTo>
                      <a:pt x="461" y="617"/>
                    </a:lnTo>
                    <a:lnTo>
                      <a:pt x="461" y="617"/>
                    </a:lnTo>
                    <a:lnTo>
                      <a:pt x="463" y="619"/>
                    </a:lnTo>
                    <a:lnTo>
                      <a:pt x="463" y="619"/>
                    </a:lnTo>
                    <a:lnTo>
                      <a:pt x="463" y="621"/>
                    </a:lnTo>
                    <a:lnTo>
                      <a:pt x="463" y="621"/>
                    </a:lnTo>
                    <a:lnTo>
                      <a:pt x="463" y="623"/>
                    </a:lnTo>
                    <a:lnTo>
                      <a:pt x="463" y="623"/>
                    </a:lnTo>
                    <a:lnTo>
                      <a:pt x="463" y="623"/>
                    </a:lnTo>
                    <a:lnTo>
                      <a:pt x="463" y="623"/>
                    </a:lnTo>
                    <a:lnTo>
                      <a:pt x="463" y="625"/>
                    </a:lnTo>
                    <a:lnTo>
                      <a:pt x="461" y="625"/>
                    </a:lnTo>
                    <a:lnTo>
                      <a:pt x="461" y="625"/>
                    </a:lnTo>
                    <a:lnTo>
                      <a:pt x="461" y="625"/>
                    </a:lnTo>
                    <a:lnTo>
                      <a:pt x="461" y="625"/>
                    </a:lnTo>
                    <a:lnTo>
                      <a:pt x="461" y="625"/>
                    </a:lnTo>
                    <a:lnTo>
                      <a:pt x="459" y="625"/>
                    </a:lnTo>
                    <a:lnTo>
                      <a:pt x="459" y="628"/>
                    </a:lnTo>
                    <a:lnTo>
                      <a:pt x="452" y="628"/>
                    </a:lnTo>
                    <a:lnTo>
                      <a:pt x="450" y="625"/>
                    </a:lnTo>
                    <a:lnTo>
                      <a:pt x="448" y="625"/>
                    </a:lnTo>
                    <a:lnTo>
                      <a:pt x="448" y="625"/>
                    </a:lnTo>
                    <a:lnTo>
                      <a:pt x="448" y="625"/>
                    </a:lnTo>
                    <a:lnTo>
                      <a:pt x="448" y="625"/>
                    </a:lnTo>
                    <a:lnTo>
                      <a:pt x="445" y="628"/>
                    </a:lnTo>
                    <a:lnTo>
                      <a:pt x="445" y="628"/>
                    </a:lnTo>
                    <a:lnTo>
                      <a:pt x="443" y="630"/>
                    </a:lnTo>
                    <a:lnTo>
                      <a:pt x="443" y="630"/>
                    </a:lnTo>
                    <a:lnTo>
                      <a:pt x="443" y="630"/>
                    </a:lnTo>
                    <a:lnTo>
                      <a:pt x="443" y="630"/>
                    </a:lnTo>
                    <a:lnTo>
                      <a:pt x="441" y="641"/>
                    </a:lnTo>
                    <a:lnTo>
                      <a:pt x="441" y="643"/>
                    </a:lnTo>
                    <a:lnTo>
                      <a:pt x="441" y="645"/>
                    </a:lnTo>
                    <a:lnTo>
                      <a:pt x="439" y="645"/>
                    </a:lnTo>
                    <a:lnTo>
                      <a:pt x="441" y="650"/>
                    </a:lnTo>
                    <a:lnTo>
                      <a:pt x="441" y="650"/>
                    </a:lnTo>
                    <a:lnTo>
                      <a:pt x="441" y="650"/>
                    </a:lnTo>
                    <a:lnTo>
                      <a:pt x="441" y="652"/>
                    </a:lnTo>
                    <a:lnTo>
                      <a:pt x="441" y="652"/>
                    </a:lnTo>
                    <a:lnTo>
                      <a:pt x="441" y="652"/>
                    </a:lnTo>
                    <a:lnTo>
                      <a:pt x="441" y="654"/>
                    </a:lnTo>
                    <a:lnTo>
                      <a:pt x="441" y="654"/>
                    </a:lnTo>
                    <a:lnTo>
                      <a:pt x="441" y="656"/>
                    </a:lnTo>
                    <a:lnTo>
                      <a:pt x="441" y="656"/>
                    </a:lnTo>
                    <a:lnTo>
                      <a:pt x="441" y="656"/>
                    </a:lnTo>
                    <a:lnTo>
                      <a:pt x="441" y="656"/>
                    </a:lnTo>
                    <a:lnTo>
                      <a:pt x="439" y="656"/>
                    </a:lnTo>
                    <a:lnTo>
                      <a:pt x="439" y="656"/>
                    </a:lnTo>
                    <a:lnTo>
                      <a:pt x="439" y="656"/>
                    </a:lnTo>
                    <a:lnTo>
                      <a:pt x="439" y="659"/>
                    </a:lnTo>
                    <a:lnTo>
                      <a:pt x="439" y="659"/>
                    </a:lnTo>
                    <a:lnTo>
                      <a:pt x="437" y="663"/>
                    </a:lnTo>
                    <a:lnTo>
                      <a:pt x="437" y="665"/>
                    </a:lnTo>
                    <a:lnTo>
                      <a:pt x="437" y="665"/>
                    </a:lnTo>
                    <a:lnTo>
                      <a:pt x="437" y="665"/>
                    </a:lnTo>
                    <a:lnTo>
                      <a:pt x="439" y="665"/>
                    </a:lnTo>
                    <a:lnTo>
                      <a:pt x="439" y="668"/>
                    </a:lnTo>
                    <a:lnTo>
                      <a:pt x="439" y="668"/>
                    </a:lnTo>
                    <a:lnTo>
                      <a:pt x="439" y="668"/>
                    </a:lnTo>
                    <a:lnTo>
                      <a:pt x="441" y="668"/>
                    </a:lnTo>
                    <a:lnTo>
                      <a:pt x="441" y="665"/>
                    </a:lnTo>
                    <a:lnTo>
                      <a:pt x="441" y="665"/>
                    </a:lnTo>
                    <a:lnTo>
                      <a:pt x="441" y="665"/>
                    </a:lnTo>
                    <a:lnTo>
                      <a:pt x="441" y="663"/>
                    </a:lnTo>
                    <a:lnTo>
                      <a:pt x="441" y="663"/>
                    </a:lnTo>
                    <a:lnTo>
                      <a:pt x="443" y="663"/>
                    </a:lnTo>
                    <a:lnTo>
                      <a:pt x="443" y="663"/>
                    </a:lnTo>
                    <a:lnTo>
                      <a:pt x="443" y="663"/>
                    </a:lnTo>
                    <a:lnTo>
                      <a:pt x="443" y="663"/>
                    </a:lnTo>
                    <a:lnTo>
                      <a:pt x="443" y="663"/>
                    </a:lnTo>
                    <a:lnTo>
                      <a:pt x="443" y="663"/>
                    </a:lnTo>
                    <a:lnTo>
                      <a:pt x="443" y="665"/>
                    </a:lnTo>
                    <a:lnTo>
                      <a:pt x="443" y="665"/>
                    </a:lnTo>
                    <a:lnTo>
                      <a:pt x="443" y="665"/>
                    </a:lnTo>
                    <a:lnTo>
                      <a:pt x="443" y="668"/>
                    </a:lnTo>
                    <a:lnTo>
                      <a:pt x="443" y="668"/>
                    </a:lnTo>
                    <a:lnTo>
                      <a:pt x="443" y="668"/>
                    </a:lnTo>
                    <a:lnTo>
                      <a:pt x="443" y="668"/>
                    </a:lnTo>
                    <a:lnTo>
                      <a:pt x="443" y="668"/>
                    </a:lnTo>
                    <a:lnTo>
                      <a:pt x="443" y="668"/>
                    </a:lnTo>
                    <a:lnTo>
                      <a:pt x="443" y="668"/>
                    </a:lnTo>
                    <a:lnTo>
                      <a:pt x="443" y="668"/>
                    </a:lnTo>
                    <a:lnTo>
                      <a:pt x="445" y="668"/>
                    </a:lnTo>
                    <a:lnTo>
                      <a:pt x="445" y="668"/>
                    </a:lnTo>
                    <a:lnTo>
                      <a:pt x="445" y="668"/>
                    </a:lnTo>
                    <a:lnTo>
                      <a:pt x="445" y="668"/>
                    </a:lnTo>
                    <a:lnTo>
                      <a:pt x="445" y="668"/>
                    </a:lnTo>
                    <a:lnTo>
                      <a:pt x="445" y="668"/>
                    </a:lnTo>
                    <a:lnTo>
                      <a:pt x="448" y="670"/>
                    </a:lnTo>
                    <a:lnTo>
                      <a:pt x="448" y="670"/>
                    </a:lnTo>
                    <a:lnTo>
                      <a:pt x="448" y="670"/>
                    </a:lnTo>
                    <a:lnTo>
                      <a:pt x="448" y="672"/>
                    </a:lnTo>
                    <a:lnTo>
                      <a:pt x="445" y="674"/>
                    </a:lnTo>
                    <a:lnTo>
                      <a:pt x="445" y="674"/>
                    </a:lnTo>
                    <a:lnTo>
                      <a:pt x="445" y="674"/>
                    </a:lnTo>
                    <a:lnTo>
                      <a:pt x="445" y="676"/>
                    </a:lnTo>
                    <a:lnTo>
                      <a:pt x="445" y="676"/>
                    </a:lnTo>
                    <a:lnTo>
                      <a:pt x="445" y="679"/>
                    </a:lnTo>
                    <a:lnTo>
                      <a:pt x="448" y="679"/>
                    </a:lnTo>
                    <a:lnTo>
                      <a:pt x="448" y="679"/>
                    </a:lnTo>
                    <a:lnTo>
                      <a:pt x="448" y="679"/>
                    </a:lnTo>
                    <a:lnTo>
                      <a:pt x="448" y="679"/>
                    </a:lnTo>
                    <a:lnTo>
                      <a:pt x="450" y="679"/>
                    </a:lnTo>
                    <a:lnTo>
                      <a:pt x="450" y="679"/>
                    </a:lnTo>
                    <a:lnTo>
                      <a:pt x="450" y="679"/>
                    </a:lnTo>
                    <a:lnTo>
                      <a:pt x="452" y="679"/>
                    </a:lnTo>
                    <a:lnTo>
                      <a:pt x="452" y="679"/>
                    </a:lnTo>
                    <a:lnTo>
                      <a:pt x="452" y="679"/>
                    </a:lnTo>
                    <a:lnTo>
                      <a:pt x="452" y="681"/>
                    </a:lnTo>
                    <a:lnTo>
                      <a:pt x="454" y="683"/>
                    </a:lnTo>
                    <a:lnTo>
                      <a:pt x="454" y="683"/>
                    </a:lnTo>
                    <a:lnTo>
                      <a:pt x="454" y="683"/>
                    </a:lnTo>
                    <a:lnTo>
                      <a:pt x="454" y="685"/>
                    </a:lnTo>
                    <a:lnTo>
                      <a:pt x="459" y="685"/>
                    </a:lnTo>
                    <a:lnTo>
                      <a:pt x="459" y="687"/>
                    </a:lnTo>
                    <a:lnTo>
                      <a:pt x="459" y="687"/>
                    </a:lnTo>
                    <a:lnTo>
                      <a:pt x="459" y="687"/>
                    </a:lnTo>
                    <a:lnTo>
                      <a:pt x="459" y="687"/>
                    </a:lnTo>
                    <a:lnTo>
                      <a:pt x="461" y="690"/>
                    </a:lnTo>
                    <a:lnTo>
                      <a:pt x="461" y="690"/>
                    </a:lnTo>
                    <a:lnTo>
                      <a:pt x="461" y="690"/>
                    </a:lnTo>
                    <a:lnTo>
                      <a:pt x="463" y="692"/>
                    </a:lnTo>
                    <a:lnTo>
                      <a:pt x="465" y="692"/>
                    </a:lnTo>
                    <a:lnTo>
                      <a:pt x="468" y="694"/>
                    </a:lnTo>
                    <a:lnTo>
                      <a:pt x="468" y="696"/>
                    </a:lnTo>
                    <a:lnTo>
                      <a:pt x="468" y="699"/>
                    </a:lnTo>
                    <a:lnTo>
                      <a:pt x="468" y="699"/>
                    </a:lnTo>
                    <a:lnTo>
                      <a:pt x="468" y="699"/>
                    </a:lnTo>
                    <a:lnTo>
                      <a:pt x="468" y="699"/>
                    </a:lnTo>
                    <a:lnTo>
                      <a:pt x="468" y="701"/>
                    </a:lnTo>
                    <a:lnTo>
                      <a:pt x="468" y="703"/>
                    </a:lnTo>
                    <a:lnTo>
                      <a:pt x="468" y="703"/>
                    </a:lnTo>
                    <a:lnTo>
                      <a:pt x="465" y="703"/>
                    </a:lnTo>
                    <a:lnTo>
                      <a:pt x="465" y="705"/>
                    </a:lnTo>
                    <a:lnTo>
                      <a:pt x="465" y="705"/>
                    </a:lnTo>
                    <a:lnTo>
                      <a:pt x="465" y="705"/>
                    </a:lnTo>
                    <a:lnTo>
                      <a:pt x="465" y="707"/>
                    </a:lnTo>
                    <a:lnTo>
                      <a:pt x="468" y="710"/>
                    </a:lnTo>
                    <a:lnTo>
                      <a:pt x="468" y="712"/>
                    </a:lnTo>
                    <a:lnTo>
                      <a:pt x="505" y="736"/>
                    </a:lnTo>
                    <a:lnTo>
                      <a:pt x="505" y="736"/>
                    </a:lnTo>
                    <a:lnTo>
                      <a:pt x="507" y="734"/>
                    </a:lnTo>
                    <a:lnTo>
                      <a:pt x="510" y="727"/>
                    </a:lnTo>
                    <a:lnTo>
                      <a:pt x="519" y="712"/>
                    </a:lnTo>
                    <a:lnTo>
                      <a:pt x="523" y="707"/>
                    </a:lnTo>
                    <a:lnTo>
                      <a:pt x="525" y="705"/>
                    </a:lnTo>
                    <a:lnTo>
                      <a:pt x="527" y="705"/>
                    </a:lnTo>
                    <a:lnTo>
                      <a:pt x="532" y="703"/>
                    </a:lnTo>
                    <a:lnTo>
                      <a:pt x="534" y="703"/>
                    </a:lnTo>
                    <a:lnTo>
                      <a:pt x="534" y="703"/>
                    </a:lnTo>
                    <a:lnTo>
                      <a:pt x="536" y="701"/>
                    </a:lnTo>
                    <a:lnTo>
                      <a:pt x="536" y="701"/>
                    </a:lnTo>
                    <a:lnTo>
                      <a:pt x="536" y="701"/>
                    </a:lnTo>
                    <a:lnTo>
                      <a:pt x="536" y="699"/>
                    </a:lnTo>
                    <a:lnTo>
                      <a:pt x="536" y="699"/>
                    </a:lnTo>
                    <a:lnTo>
                      <a:pt x="545" y="690"/>
                    </a:lnTo>
                    <a:lnTo>
                      <a:pt x="545" y="687"/>
                    </a:lnTo>
                    <a:lnTo>
                      <a:pt x="545" y="685"/>
                    </a:lnTo>
                    <a:lnTo>
                      <a:pt x="543" y="683"/>
                    </a:lnTo>
                    <a:lnTo>
                      <a:pt x="543" y="681"/>
                    </a:lnTo>
                    <a:lnTo>
                      <a:pt x="541" y="681"/>
                    </a:lnTo>
                    <a:lnTo>
                      <a:pt x="541" y="670"/>
                    </a:lnTo>
                    <a:lnTo>
                      <a:pt x="541" y="668"/>
                    </a:lnTo>
                    <a:lnTo>
                      <a:pt x="541" y="665"/>
                    </a:lnTo>
                    <a:lnTo>
                      <a:pt x="538" y="659"/>
                    </a:lnTo>
                    <a:lnTo>
                      <a:pt x="541" y="648"/>
                    </a:lnTo>
                    <a:lnTo>
                      <a:pt x="541" y="648"/>
                    </a:lnTo>
                    <a:lnTo>
                      <a:pt x="543" y="645"/>
                    </a:lnTo>
                    <a:lnTo>
                      <a:pt x="543" y="641"/>
                    </a:lnTo>
                    <a:lnTo>
                      <a:pt x="545" y="632"/>
                    </a:lnTo>
                    <a:lnTo>
                      <a:pt x="547" y="628"/>
                    </a:lnTo>
                    <a:lnTo>
                      <a:pt x="547" y="628"/>
                    </a:lnTo>
                    <a:lnTo>
                      <a:pt x="547" y="625"/>
                    </a:lnTo>
                    <a:lnTo>
                      <a:pt x="545" y="625"/>
                    </a:lnTo>
                    <a:lnTo>
                      <a:pt x="545" y="623"/>
                    </a:lnTo>
                    <a:lnTo>
                      <a:pt x="545" y="621"/>
                    </a:lnTo>
                    <a:lnTo>
                      <a:pt x="550" y="610"/>
                    </a:lnTo>
                    <a:lnTo>
                      <a:pt x="552" y="597"/>
                    </a:lnTo>
                    <a:lnTo>
                      <a:pt x="552" y="594"/>
                    </a:lnTo>
                    <a:lnTo>
                      <a:pt x="552" y="594"/>
                    </a:lnTo>
                    <a:lnTo>
                      <a:pt x="552" y="592"/>
                    </a:lnTo>
                    <a:lnTo>
                      <a:pt x="554" y="588"/>
                    </a:lnTo>
                    <a:lnTo>
                      <a:pt x="554" y="588"/>
                    </a:lnTo>
                    <a:lnTo>
                      <a:pt x="554" y="583"/>
                    </a:lnTo>
                    <a:lnTo>
                      <a:pt x="554" y="581"/>
                    </a:lnTo>
                    <a:lnTo>
                      <a:pt x="554" y="581"/>
                    </a:lnTo>
                    <a:lnTo>
                      <a:pt x="556" y="579"/>
                    </a:lnTo>
                    <a:lnTo>
                      <a:pt x="558" y="572"/>
                    </a:lnTo>
                    <a:lnTo>
                      <a:pt x="558" y="572"/>
                    </a:lnTo>
                    <a:lnTo>
                      <a:pt x="558" y="566"/>
                    </a:lnTo>
                    <a:lnTo>
                      <a:pt x="558" y="563"/>
                    </a:lnTo>
                    <a:lnTo>
                      <a:pt x="561" y="563"/>
                    </a:lnTo>
                    <a:lnTo>
                      <a:pt x="561" y="561"/>
                    </a:lnTo>
                    <a:lnTo>
                      <a:pt x="561" y="559"/>
                    </a:lnTo>
                    <a:lnTo>
                      <a:pt x="563" y="555"/>
                    </a:lnTo>
                    <a:lnTo>
                      <a:pt x="563" y="552"/>
                    </a:lnTo>
                    <a:lnTo>
                      <a:pt x="563" y="552"/>
                    </a:lnTo>
                    <a:lnTo>
                      <a:pt x="565" y="550"/>
                    </a:lnTo>
                    <a:lnTo>
                      <a:pt x="565" y="548"/>
                    </a:lnTo>
                    <a:lnTo>
                      <a:pt x="565" y="548"/>
                    </a:lnTo>
                    <a:lnTo>
                      <a:pt x="565" y="546"/>
                    </a:lnTo>
                    <a:lnTo>
                      <a:pt x="565" y="546"/>
                    </a:lnTo>
                    <a:lnTo>
                      <a:pt x="563" y="543"/>
                    </a:lnTo>
                    <a:lnTo>
                      <a:pt x="563" y="543"/>
                    </a:lnTo>
                    <a:lnTo>
                      <a:pt x="563" y="541"/>
                    </a:lnTo>
                    <a:lnTo>
                      <a:pt x="561" y="537"/>
                    </a:lnTo>
                    <a:lnTo>
                      <a:pt x="561" y="526"/>
                    </a:lnTo>
                    <a:lnTo>
                      <a:pt x="558" y="515"/>
                    </a:lnTo>
                    <a:lnTo>
                      <a:pt x="556" y="508"/>
                    </a:lnTo>
                    <a:lnTo>
                      <a:pt x="556" y="501"/>
                    </a:lnTo>
                    <a:lnTo>
                      <a:pt x="554" y="481"/>
                    </a:lnTo>
                    <a:lnTo>
                      <a:pt x="554" y="477"/>
                    </a:lnTo>
                    <a:lnTo>
                      <a:pt x="554" y="473"/>
                    </a:lnTo>
                    <a:lnTo>
                      <a:pt x="554" y="470"/>
                    </a:lnTo>
                    <a:lnTo>
                      <a:pt x="554" y="470"/>
                    </a:lnTo>
                    <a:lnTo>
                      <a:pt x="552" y="470"/>
                    </a:lnTo>
                    <a:lnTo>
                      <a:pt x="552" y="470"/>
                    </a:lnTo>
                    <a:lnTo>
                      <a:pt x="552" y="470"/>
                    </a:lnTo>
                    <a:lnTo>
                      <a:pt x="552" y="468"/>
                    </a:lnTo>
                    <a:lnTo>
                      <a:pt x="552" y="468"/>
                    </a:lnTo>
                    <a:lnTo>
                      <a:pt x="554" y="468"/>
                    </a:lnTo>
                    <a:lnTo>
                      <a:pt x="552" y="468"/>
                    </a:lnTo>
                    <a:lnTo>
                      <a:pt x="552" y="466"/>
                    </a:lnTo>
                    <a:lnTo>
                      <a:pt x="552" y="466"/>
                    </a:lnTo>
                    <a:lnTo>
                      <a:pt x="550" y="459"/>
                    </a:lnTo>
                    <a:lnTo>
                      <a:pt x="550" y="457"/>
                    </a:lnTo>
                    <a:lnTo>
                      <a:pt x="552" y="455"/>
                    </a:lnTo>
                    <a:lnTo>
                      <a:pt x="552" y="453"/>
                    </a:lnTo>
                    <a:lnTo>
                      <a:pt x="554" y="448"/>
                    </a:lnTo>
                    <a:lnTo>
                      <a:pt x="554" y="444"/>
                    </a:lnTo>
                    <a:lnTo>
                      <a:pt x="554" y="439"/>
                    </a:lnTo>
                    <a:lnTo>
                      <a:pt x="554" y="439"/>
                    </a:lnTo>
                    <a:lnTo>
                      <a:pt x="554" y="437"/>
                    </a:lnTo>
                    <a:lnTo>
                      <a:pt x="554" y="437"/>
                    </a:lnTo>
                    <a:lnTo>
                      <a:pt x="556" y="435"/>
                    </a:lnTo>
                    <a:lnTo>
                      <a:pt x="554" y="435"/>
                    </a:lnTo>
                    <a:lnTo>
                      <a:pt x="556" y="433"/>
                    </a:lnTo>
                    <a:lnTo>
                      <a:pt x="556" y="433"/>
                    </a:lnTo>
                    <a:lnTo>
                      <a:pt x="556" y="433"/>
                    </a:lnTo>
                    <a:lnTo>
                      <a:pt x="556" y="430"/>
                    </a:lnTo>
                    <a:lnTo>
                      <a:pt x="556" y="428"/>
                    </a:lnTo>
                    <a:lnTo>
                      <a:pt x="556" y="426"/>
                    </a:lnTo>
                    <a:lnTo>
                      <a:pt x="556" y="424"/>
                    </a:lnTo>
                    <a:lnTo>
                      <a:pt x="558" y="422"/>
                    </a:lnTo>
                    <a:lnTo>
                      <a:pt x="558" y="422"/>
                    </a:lnTo>
                    <a:lnTo>
                      <a:pt x="558" y="419"/>
                    </a:lnTo>
                    <a:lnTo>
                      <a:pt x="558" y="419"/>
                    </a:lnTo>
                    <a:lnTo>
                      <a:pt x="558" y="417"/>
                    </a:lnTo>
                    <a:lnTo>
                      <a:pt x="558" y="417"/>
                    </a:lnTo>
                    <a:lnTo>
                      <a:pt x="561" y="408"/>
                    </a:lnTo>
                    <a:lnTo>
                      <a:pt x="561" y="406"/>
                    </a:lnTo>
                    <a:lnTo>
                      <a:pt x="561" y="402"/>
                    </a:lnTo>
                    <a:lnTo>
                      <a:pt x="561" y="399"/>
                    </a:lnTo>
                    <a:lnTo>
                      <a:pt x="558" y="399"/>
                    </a:lnTo>
                    <a:lnTo>
                      <a:pt x="558" y="402"/>
                    </a:lnTo>
                    <a:lnTo>
                      <a:pt x="556" y="402"/>
                    </a:lnTo>
                    <a:lnTo>
                      <a:pt x="556" y="402"/>
                    </a:lnTo>
                    <a:lnTo>
                      <a:pt x="556" y="404"/>
                    </a:lnTo>
                    <a:lnTo>
                      <a:pt x="556" y="404"/>
                    </a:lnTo>
                    <a:lnTo>
                      <a:pt x="558" y="404"/>
                    </a:lnTo>
                    <a:lnTo>
                      <a:pt x="556" y="404"/>
                    </a:lnTo>
                    <a:lnTo>
                      <a:pt x="556" y="404"/>
                    </a:lnTo>
                    <a:lnTo>
                      <a:pt x="558" y="404"/>
                    </a:lnTo>
                    <a:lnTo>
                      <a:pt x="558" y="406"/>
                    </a:lnTo>
                    <a:lnTo>
                      <a:pt x="558" y="406"/>
                    </a:lnTo>
                    <a:lnTo>
                      <a:pt x="558" y="406"/>
                    </a:lnTo>
                    <a:lnTo>
                      <a:pt x="558" y="406"/>
                    </a:lnTo>
                    <a:lnTo>
                      <a:pt x="558" y="406"/>
                    </a:lnTo>
                    <a:lnTo>
                      <a:pt x="558" y="406"/>
                    </a:lnTo>
                    <a:lnTo>
                      <a:pt x="558" y="408"/>
                    </a:lnTo>
                    <a:lnTo>
                      <a:pt x="558" y="408"/>
                    </a:lnTo>
                    <a:lnTo>
                      <a:pt x="558" y="408"/>
                    </a:lnTo>
                    <a:lnTo>
                      <a:pt x="558" y="408"/>
                    </a:lnTo>
                    <a:lnTo>
                      <a:pt x="558" y="410"/>
                    </a:lnTo>
                    <a:lnTo>
                      <a:pt x="558" y="410"/>
                    </a:lnTo>
                    <a:lnTo>
                      <a:pt x="558" y="410"/>
                    </a:lnTo>
                    <a:lnTo>
                      <a:pt x="558" y="410"/>
                    </a:lnTo>
                    <a:lnTo>
                      <a:pt x="558" y="413"/>
                    </a:lnTo>
                    <a:lnTo>
                      <a:pt x="558" y="413"/>
                    </a:lnTo>
                    <a:lnTo>
                      <a:pt x="558" y="413"/>
                    </a:lnTo>
                    <a:lnTo>
                      <a:pt x="556" y="415"/>
                    </a:lnTo>
                    <a:lnTo>
                      <a:pt x="554" y="415"/>
                    </a:lnTo>
                    <a:lnTo>
                      <a:pt x="552" y="415"/>
                    </a:lnTo>
                    <a:lnTo>
                      <a:pt x="552" y="417"/>
                    </a:lnTo>
                    <a:lnTo>
                      <a:pt x="552" y="419"/>
                    </a:lnTo>
                    <a:lnTo>
                      <a:pt x="554" y="422"/>
                    </a:lnTo>
                    <a:lnTo>
                      <a:pt x="552" y="422"/>
                    </a:lnTo>
                    <a:lnTo>
                      <a:pt x="552" y="422"/>
                    </a:lnTo>
                    <a:lnTo>
                      <a:pt x="552" y="419"/>
                    </a:lnTo>
                    <a:lnTo>
                      <a:pt x="550" y="419"/>
                    </a:lnTo>
                    <a:lnTo>
                      <a:pt x="550" y="419"/>
                    </a:lnTo>
                    <a:lnTo>
                      <a:pt x="550" y="417"/>
                    </a:lnTo>
                    <a:lnTo>
                      <a:pt x="550" y="417"/>
                    </a:lnTo>
                    <a:lnTo>
                      <a:pt x="550" y="417"/>
                    </a:lnTo>
                    <a:lnTo>
                      <a:pt x="552" y="415"/>
                    </a:lnTo>
                    <a:lnTo>
                      <a:pt x="550" y="415"/>
                    </a:lnTo>
                    <a:lnTo>
                      <a:pt x="550" y="415"/>
                    </a:lnTo>
                    <a:lnTo>
                      <a:pt x="552" y="413"/>
                    </a:lnTo>
                    <a:lnTo>
                      <a:pt x="552" y="415"/>
                    </a:lnTo>
                    <a:lnTo>
                      <a:pt x="554" y="415"/>
                    </a:lnTo>
                    <a:lnTo>
                      <a:pt x="556" y="415"/>
                    </a:lnTo>
                    <a:lnTo>
                      <a:pt x="556" y="413"/>
                    </a:lnTo>
                    <a:lnTo>
                      <a:pt x="556" y="413"/>
                    </a:lnTo>
                    <a:lnTo>
                      <a:pt x="556" y="413"/>
                    </a:lnTo>
                    <a:lnTo>
                      <a:pt x="556" y="410"/>
                    </a:lnTo>
                    <a:lnTo>
                      <a:pt x="556" y="410"/>
                    </a:lnTo>
                    <a:lnTo>
                      <a:pt x="556" y="408"/>
                    </a:lnTo>
                    <a:lnTo>
                      <a:pt x="556" y="408"/>
                    </a:lnTo>
                    <a:lnTo>
                      <a:pt x="556" y="408"/>
                    </a:lnTo>
                    <a:lnTo>
                      <a:pt x="554" y="406"/>
                    </a:lnTo>
                    <a:lnTo>
                      <a:pt x="554" y="406"/>
                    </a:lnTo>
                    <a:lnTo>
                      <a:pt x="552" y="404"/>
                    </a:lnTo>
                    <a:lnTo>
                      <a:pt x="552" y="404"/>
                    </a:lnTo>
                    <a:lnTo>
                      <a:pt x="552" y="404"/>
                    </a:lnTo>
                    <a:lnTo>
                      <a:pt x="550" y="402"/>
                    </a:lnTo>
                    <a:lnTo>
                      <a:pt x="550" y="399"/>
                    </a:lnTo>
                    <a:lnTo>
                      <a:pt x="550" y="399"/>
                    </a:lnTo>
                    <a:lnTo>
                      <a:pt x="552" y="399"/>
                    </a:lnTo>
                    <a:lnTo>
                      <a:pt x="552" y="399"/>
                    </a:lnTo>
                    <a:lnTo>
                      <a:pt x="554" y="399"/>
                    </a:lnTo>
                    <a:lnTo>
                      <a:pt x="556" y="399"/>
                    </a:lnTo>
                    <a:lnTo>
                      <a:pt x="556" y="397"/>
                    </a:lnTo>
                    <a:lnTo>
                      <a:pt x="556" y="397"/>
                    </a:lnTo>
                    <a:lnTo>
                      <a:pt x="554" y="397"/>
                    </a:lnTo>
                    <a:lnTo>
                      <a:pt x="552" y="395"/>
                    </a:lnTo>
                    <a:lnTo>
                      <a:pt x="552" y="393"/>
                    </a:lnTo>
                    <a:lnTo>
                      <a:pt x="550" y="393"/>
                    </a:lnTo>
                    <a:lnTo>
                      <a:pt x="547" y="391"/>
                    </a:lnTo>
                    <a:lnTo>
                      <a:pt x="547" y="391"/>
                    </a:lnTo>
                    <a:lnTo>
                      <a:pt x="547" y="388"/>
                    </a:lnTo>
                    <a:lnTo>
                      <a:pt x="547" y="388"/>
                    </a:lnTo>
                    <a:lnTo>
                      <a:pt x="547" y="388"/>
                    </a:lnTo>
                    <a:lnTo>
                      <a:pt x="545" y="388"/>
                    </a:lnTo>
                    <a:lnTo>
                      <a:pt x="545" y="388"/>
                    </a:lnTo>
                    <a:lnTo>
                      <a:pt x="545" y="388"/>
                    </a:lnTo>
                    <a:lnTo>
                      <a:pt x="545" y="386"/>
                    </a:lnTo>
                    <a:lnTo>
                      <a:pt x="547" y="386"/>
                    </a:lnTo>
                    <a:lnTo>
                      <a:pt x="547" y="386"/>
                    </a:lnTo>
                    <a:lnTo>
                      <a:pt x="550" y="386"/>
                    </a:lnTo>
                    <a:lnTo>
                      <a:pt x="550" y="388"/>
                    </a:lnTo>
                    <a:lnTo>
                      <a:pt x="550" y="388"/>
                    </a:lnTo>
                    <a:lnTo>
                      <a:pt x="550" y="388"/>
                    </a:lnTo>
                    <a:lnTo>
                      <a:pt x="550" y="388"/>
                    </a:lnTo>
                    <a:lnTo>
                      <a:pt x="550" y="391"/>
                    </a:lnTo>
                    <a:lnTo>
                      <a:pt x="552" y="391"/>
                    </a:lnTo>
                    <a:lnTo>
                      <a:pt x="552" y="391"/>
                    </a:lnTo>
                    <a:lnTo>
                      <a:pt x="552" y="391"/>
                    </a:lnTo>
                    <a:lnTo>
                      <a:pt x="552" y="393"/>
                    </a:lnTo>
                    <a:lnTo>
                      <a:pt x="552" y="393"/>
                    </a:lnTo>
                    <a:lnTo>
                      <a:pt x="552" y="393"/>
                    </a:lnTo>
                    <a:lnTo>
                      <a:pt x="554" y="395"/>
                    </a:lnTo>
                    <a:lnTo>
                      <a:pt x="554" y="395"/>
                    </a:lnTo>
                    <a:lnTo>
                      <a:pt x="556" y="397"/>
                    </a:lnTo>
                    <a:lnTo>
                      <a:pt x="556" y="397"/>
                    </a:lnTo>
                    <a:lnTo>
                      <a:pt x="556" y="395"/>
                    </a:lnTo>
                    <a:lnTo>
                      <a:pt x="556" y="395"/>
                    </a:lnTo>
                    <a:lnTo>
                      <a:pt x="556" y="395"/>
                    </a:lnTo>
                    <a:lnTo>
                      <a:pt x="556" y="393"/>
                    </a:lnTo>
                    <a:lnTo>
                      <a:pt x="556" y="388"/>
                    </a:lnTo>
                    <a:lnTo>
                      <a:pt x="556" y="386"/>
                    </a:lnTo>
                    <a:lnTo>
                      <a:pt x="556" y="386"/>
                    </a:lnTo>
                    <a:lnTo>
                      <a:pt x="558" y="384"/>
                    </a:lnTo>
                    <a:lnTo>
                      <a:pt x="558" y="382"/>
                    </a:lnTo>
                    <a:lnTo>
                      <a:pt x="556" y="379"/>
                    </a:lnTo>
                    <a:lnTo>
                      <a:pt x="556" y="379"/>
                    </a:lnTo>
                    <a:lnTo>
                      <a:pt x="556" y="377"/>
                    </a:lnTo>
                    <a:lnTo>
                      <a:pt x="554" y="375"/>
                    </a:lnTo>
                    <a:lnTo>
                      <a:pt x="556" y="375"/>
                    </a:lnTo>
                    <a:lnTo>
                      <a:pt x="556" y="375"/>
                    </a:lnTo>
                    <a:lnTo>
                      <a:pt x="556" y="373"/>
                    </a:lnTo>
                    <a:lnTo>
                      <a:pt x="556" y="373"/>
                    </a:lnTo>
                    <a:lnTo>
                      <a:pt x="556" y="373"/>
                    </a:lnTo>
                    <a:lnTo>
                      <a:pt x="554" y="371"/>
                    </a:lnTo>
                    <a:lnTo>
                      <a:pt x="554" y="371"/>
                    </a:lnTo>
                    <a:lnTo>
                      <a:pt x="552" y="371"/>
                    </a:lnTo>
                    <a:lnTo>
                      <a:pt x="552" y="371"/>
                    </a:lnTo>
                    <a:lnTo>
                      <a:pt x="550" y="373"/>
                    </a:lnTo>
                    <a:lnTo>
                      <a:pt x="550" y="373"/>
                    </a:lnTo>
                    <a:lnTo>
                      <a:pt x="550" y="377"/>
                    </a:lnTo>
                    <a:lnTo>
                      <a:pt x="550" y="379"/>
                    </a:lnTo>
                    <a:lnTo>
                      <a:pt x="547" y="379"/>
                    </a:lnTo>
                    <a:lnTo>
                      <a:pt x="547" y="377"/>
                    </a:lnTo>
                    <a:lnTo>
                      <a:pt x="550" y="377"/>
                    </a:lnTo>
                    <a:lnTo>
                      <a:pt x="550" y="377"/>
                    </a:lnTo>
                    <a:lnTo>
                      <a:pt x="550" y="373"/>
                    </a:lnTo>
                    <a:lnTo>
                      <a:pt x="550" y="373"/>
                    </a:lnTo>
                    <a:lnTo>
                      <a:pt x="550" y="371"/>
                    </a:lnTo>
                    <a:lnTo>
                      <a:pt x="550" y="368"/>
                    </a:lnTo>
                    <a:lnTo>
                      <a:pt x="552" y="368"/>
                    </a:lnTo>
                    <a:lnTo>
                      <a:pt x="550" y="366"/>
                    </a:lnTo>
                    <a:lnTo>
                      <a:pt x="552" y="364"/>
                    </a:lnTo>
                    <a:lnTo>
                      <a:pt x="552" y="357"/>
                    </a:lnTo>
                    <a:lnTo>
                      <a:pt x="552" y="359"/>
                    </a:lnTo>
                    <a:lnTo>
                      <a:pt x="552" y="359"/>
                    </a:lnTo>
                    <a:lnTo>
                      <a:pt x="552" y="359"/>
                    </a:lnTo>
                    <a:lnTo>
                      <a:pt x="552" y="362"/>
                    </a:lnTo>
                    <a:lnTo>
                      <a:pt x="554" y="359"/>
                    </a:lnTo>
                    <a:lnTo>
                      <a:pt x="556" y="359"/>
                    </a:lnTo>
                    <a:lnTo>
                      <a:pt x="556" y="359"/>
                    </a:lnTo>
                    <a:lnTo>
                      <a:pt x="558" y="362"/>
                    </a:lnTo>
                    <a:lnTo>
                      <a:pt x="558" y="362"/>
                    </a:lnTo>
                    <a:lnTo>
                      <a:pt x="558" y="359"/>
                    </a:lnTo>
                    <a:lnTo>
                      <a:pt x="558" y="357"/>
                    </a:lnTo>
                    <a:lnTo>
                      <a:pt x="558" y="357"/>
                    </a:lnTo>
                    <a:lnTo>
                      <a:pt x="558" y="353"/>
                    </a:lnTo>
                    <a:lnTo>
                      <a:pt x="558" y="353"/>
                    </a:lnTo>
                    <a:lnTo>
                      <a:pt x="561" y="351"/>
                    </a:lnTo>
                    <a:lnTo>
                      <a:pt x="565" y="348"/>
                    </a:lnTo>
                    <a:lnTo>
                      <a:pt x="567" y="346"/>
                    </a:lnTo>
                    <a:lnTo>
                      <a:pt x="567" y="346"/>
                    </a:lnTo>
                    <a:lnTo>
                      <a:pt x="567" y="346"/>
                    </a:lnTo>
                    <a:lnTo>
                      <a:pt x="570" y="344"/>
                    </a:lnTo>
                    <a:lnTo>
                      <a:pt x="570" y="344"/>
                    </a:lnTo>
                    <a:lnTo>
                      <a:pt x="570" y="344"/>
                    </a:lnTo>
                    <a:lnTo>
                      <a:pt x="565" y="342"/>
                    </a:lnTo>
                    <a:lnTo>
                      <a:pt x="563" y="342"/>
                    </a:lnTo>
                    <a:lnTo>
                      <a:pt x="563" y="342"/>
                    </a:lnTo>
                    <a:lnTo>
                      <a:pt x="563" y="342"/>
                    </a:lnTo>
                    <a:lnTo>
                      <a:pt x="563" y="342"/>
                    </a:lnTo>
                    <a:lnTo>
                      <a:pt x="563" y="340"/>
                    </a:lnTo>
                    <a:lnTo>
                      <a:pt x="563" y="340"/>
                    </a:lnTo>
                    <a:lnTo>
                      <a:pt x="563" y="340"/>
                    </a:lnTo>
                    <a:lnTo>
                      <a:pt x="565" y="337"/>
                    </a:lnTo>
                    <a:lnTo>
                      <a:pt x="565" y="337"/>
                    </a:lnTo>
                    <a:lnTo>
                      <a:pt x="567" y="337"/>
                    </a:lnTo>
                    <a:lnTo>
                      <a:pt x="570" y="335"/>
                    </a:lnTo>
                    <a:lnTo>
                      <a:pt x="570" y="335"/>
                    </a:lnTo>
                    <a:lnTo>
                      <a:pt x="572" y="333"/>
                    </a:lnTo>
                    <a:lnTo>
                      <a:pt x="572" y="331"/>
                    </a:lnTo>
                    <a:lnTo>
                      <a:pt x="574" y="331"/>
                    </a:lnTo>
                    <a:lnTo>
                      <a:pt x="574" y="331"/>
                    </a:lnTo>
                    <a:lnTo>
                      <a:pt x="574" y="328"/>
                    </a:lnTo>
                    <a:lnTo>
                      <a:pt x="574" y="328"/>
                    </a:lnTo>
                    <a:lnTo>
                      <a:pt x="574" y="326"/>
                    </a:lnTo>
                    <a:lnTo>
                      <a:pt x="574" y="326"/>
                    </a:lnTo>
                    <a:lnTo>
                      <a:pt x="574" y="326"/>
                    </a:lnTo>
                    <a:lnTo>
                      <a:pt x="574" y="324"/>
                    </a:lnTo>
                    <a:lnTo>
                      <a:pt x="574" y="324"/>
                    </a:lnTo>
                    <a:lnTo>
                      <a:pt x="576" y="324"/>
                    </a:lnTo>
                    <a:lnTo>
                      <a:pt x="574" y="324"/>
                    </a:lnTo>
                    <a:lnTo>
                      <a:pt x="574" y="324"/>
                    </a:lnTo>
                    <a:lnTo>
                      <a:pt x="572" y="324"/>
                    </a:lnTo>
                    <a:lnTo>
                      <a:pt x="572" y="324"/>
                    </a:lnTo>
                    <a:lnTo>
                      <a:pt x="572" y="324"/>
                    </a:lnTo>
                    <a:lnTo>
                      <a:pt x="572" y="324"/>
                    </a:lnTo>
                    <a:lnTo>
                      <a:pt x="572" y="322"/>
                    </a:lnTo>
                    <a:lnTo>
                      <a:pt x="570" y="322"/>
                    </a:lnTo>
                    <a:lnTo>
                      <a:pt x="570" y="322"/>
                    </a:lnTo>
                    <a:lnTo>
                      <a:pt x="570" y="322"/>
                    </a:lnTo>
                    <a:lnTo>
                      <a:pt x="567" y="324"/>
                    </a:lnTo>
                    <a:lnTo>
                      <a:pt x="567" y="322"/>
                    </a:lnTo>
                    <a:lnTo>
                      <a:pt x="565" y="322"/>
                    </a:lnTo>
                    <a:lnTo>
                      <a:pt x="565" y="322"/>
                    </a:lnTo>
                    <a:lnTo>
                      <a:pt x="565" y="322"/>
                    </a:lnTo>
                    <a:lnTo>
                      <a:pt x="565" y="320"/>
                    </a:lnTo>
                    <a:lnTo>
                      <a:pt x="565" y="320"/>
                    </a:lnTo>
                    <a:lnTo>
                      <a:pt x="565" y="320"/>
                    </a:lnTo>
                    <a:lnTo>
                      <a:pt x="565" y="317"/>
                    </a:lnTo>
                    <a:lnTo>
                      <a:pt x="565" y="317"/>
                    </a:lnTo>
                    <a:lnTo>
                      <a:pt x="563" y="317"/>
                    </a:lnTo>
                    <a:lnTo>
                      <a:pt x="563" y="317"/>
                    </a:lnTo>
                    <a:lnTo>
                      <a:pt x="563" y="315"/>
                    </a:lnTo>
                    <a:lnTo>
                      <a:pt x="561" y="315"/>
                    </a:lnTo>
                    <a:lnTo>
                      <a:pt x="561" y="313"/>
                    </a:lnTo>
                    <a:lnTo>
                      <a:pt x="563" y="313"/>
                    </a:lnTo>
                    <a:lnTo>
                      <a:pt x="563" y="313"/>
                    </a:lnTo>
                    <a:lnTo>
                      <a:pt x="563" y="311"/>
                    </a:lnTo>
                    <a:lnTo>
                      <a:pt x="563" y="311"/>
                    </a:lnTo>
                    <a:lnTo>
                      <a:pt x="565" y="311"/>
                    </a:lnTo>
                    <a:lnTo>
                      <a:pt x="565" y="309"/>
                    </a:lnTo>
                    <a:lnTo>
                      <a:pt x="565" y="309"/>
                    </a:lnTo>
                    <a:lnTo>
                      <a:pt x="565" y="306"/>
                    </a:lnTo>
                    <a:lnTo>
                      <a:pt x="565" y="306"/>
                    </a:lnTo>
                    <a:lnTo>
                      <a:pt x="567" y="309"/>
                    </a:lnTo>
                    <a:lnTo>
                      <a:pt x="565" y="311"/>
                    </a:lnTo>
                    <a:lnTo>
                      <a:pt x="565" y="311"/>
                    </a:lnTo>
                    <a:lnTo>
                      <a:pt x="565" y="313"/>
                    </a:lnTo>
                    <a:lnTo>
                      <a:pt x="565" y="317"/>
                    </a:lnTo>
                    <a:lnTo>
                      <a:pt x="565" y="320"/>
                    </a:lnTo>
                    <a:lnTo>
                      <a:pt x="567" y="320"/>
                    </a:lnTo>
                    <a:lnTo>
                      <a:pt x="567" y="320"/>
                    </a:lnTo>
                    <a:lnTo>
                      <a:pt x="567" y="322"/>
                    </a:lnTo>
                    <a:lnTo>
                      <a:pt x="570" y="322"/>
                    </a:lnTo>
                    <a:lnTo>
                      <a:pt x="570" y="322"/>
                    </a:lnTo>
                    <a:lnTo>
                      <a:pt x="570" y="320"/>
                    </a:lnTo>
                    <a:lnTo>
                      <a:pt x="572" y="320"/>
                    </a:lnTo>
                    <a:lnTo>
                      <a:pt x="572" y="320"/>
                    </a:lnTo>
                    <a:lnTo>
                      <a:pt x="574" y="313"/>
                    </a:lnTo>
                    <a:lnTo>
                      <a:pt x="574" y="313"/>
                    </a:lnTo>
                    <a:lnTo>
                      <a:pt x="574" y="311"/>
                    </a:lnTo>
                    <a:lnTo>
                      <a:pt x="574" y="311"/>
                    </a:lnTo>
                    <a:lnTo>
                      <a:pt x="574" y="311"/>
                    </a:lnTo>
                    <a:lnTo>
                      <a:pt x="576" y="309"/>
                    </a:lnTo>
                    <a:lnTo>
                      <a:pt x="576" y="309"/>
                    </a:lnTo>
                    <a:lnTo>
                      <a:pt x="576" y="309"/>
                    </a:lnTo>
                    <a:lnTo>
                      <a:pt x="576" y="306"/>
                    </a:lnTo>
                    <a:lnTo>
                      <a:pt x="576" y="304"/>
                    </a:lnTo>
                    <a:lnTo>
                      <a:pt x="576" y="304"/>
                    </a:lnTo>
                    <a:lnTo>
                      <a:pt x="578" y="302"/>
                    </a:lnTo>
                    <a:lnTo>
                      <a:pt x="578" y="302"/>
                    </a:lnTo>
                    <a:lnTo>
                      <a:pt x="578" y="302"/>
                    </a:lnTo>
                    <a:lnTo>
                      <a:pt x="578" y="304"/>
                    </a:lnTo>
                    <a:lnTo>
                      <a:pt x="578" y="304"/>
                    </a:lnTo>
                    <a:lnTo>
                      <a:pt x="578" y="306"/>
                    </a:lnTo>
                    <a:lnTo>
                      <a:pt x="581" y="306"/>
                    </a:lnTo>
                    <a:lnTo>
                      <a:pt x="581" y="306"/>
                    </a:lnTo>
                    <a:lnTo>
                      <a:pt x="581" y="306"/>
                    </a:lnTo>
                    <a:lnTo>
                      <a:pt x="583" y="309"/>
                    </a:lnTo>
                    <a:lnTo>
                      <a:pt x="583" y="311"/>
                    </a:lnTo>
                    <a:lnTo>
                      <a:pt x="585" y="313"/>
                    </a:lnTo>
                    <a:lnTo>
                      <a:pt x="587" y="311"/>
                    </a:lnTo>
                    <a:lnTo>
                      <a:pt x="587" y="313"/>
                    </a:lnTo>
                    <a:lnTo>
                      <a:pt x="589" y="313"/>
                    </a:lnTo>
                    <a:lnTo>
                      <a:pt x="589" y="313"/>
                    </a:lnTo>
                    <a:lnTo>
                      <a:pt x="592" y="313"/>
                    </a:lnTo>
                    <a:lnTo>
                      <a:pt x="592" y="317"/>
                    </a:lnTo>
                    <a:lnTo>
                      <a:pt x="592" y="317"/>
                    </a:lnTo>
                    <a:lnTo>
                      <a:pt x="592" y="317"/>
                    </a:lnTo>
                    <a:lnTo>
                      <a:pt x="592" y="320"/>
                    </a:lnTo>
                    <a:lnTo>
                      <a:pt x="592" y="320"/>
                    </a:lnTo>
                    <a:lnTo>
                      <a:pt x="592" y="320"/>
                    </a:lnTo>
                    <a:lnTo>
                      <a:pt x="592" y="320"/>
                    </a:lnTo>
                    <a:lnTo>
                      <a:pt x="592" y="320"/>
                    </a:lnTo>
                    <a:lnTo>
                      <a:pt x="594" y="322"/>
                    </a:lnTo>
                    <a:lnTo>
                      <a:pt x="594" y="322"/>
                    </a:lnTo>
                    <a:lnTo>
                      <a:pt x="594" y="322"/>
                    </a:lnTo>
                    <a:lnTo>
                      <a:pt x="594" y="324"/>
                    </a:lnTo>
                    <a:lnTo>
                      <a:pt x="594" y="326"/>
                    </a:lnTo>
                    <a:lnTo>
                      <a:pt x="594" y="326"/>
                    </a:lnTo>
                    <a:lnTo>
                      <a:pt x="594" y="328"/>
                    </a:lnTo>
                    <a:lnTo>
                      <a:pt x="594" y="326"/>
                    </a:lnTo>
                    <a:lnTo>
                      <a:pt x="592" y="326"/>
                    </a:lnTo>
                    <a:lnTo>
                      <a:pt x="592" y="328"/>
                    </a:lnTo>
                    <a:lnTo>
                      <a:pt x="592" y="331"/>
                    </a:lnTo>
                    <a:lnTo>
                      <a:pt x="589" y="333"/>
                    </a:lnTo>
                    <a:lnTo>
                      <a:pt x="589" y="335"/>
                    </a:lnTo>
                    <a:lnTo>
                      <a:pt x="592" y="335"/>
                    </a:lnTo>
                    <a:lnTo>
                      <a:pt x="594" y="335"/>
                    </a:lnTo>
                    <a:lnTo>
                      <a:pt x="594" y="333"/>
                    </a:lnTo>
                    <a:lnTo>
                      <a:pt x="596" y="333"/>
                    </a:lnTo>
                    <a:lnTo>
                      <a:pt x="598" y="331"/>
                    </a:lnTo>
                    <a:lnTo>
                      <a:pt x="598" y="331"/>
                    </a:lnTo>
                    <a:lnTo>
                      <a:pt x="601" y="331"/>
                    </a:lnTo>
                    <a:lnTo>
                      <a:pt x="601" y="331"/>
                    </a:lnTo>
                    <a:lnTo>
                      <a:pt x="603" y="331"/>
                    </a:lnTo>
                    <a:lnTo>
                      <a:pt x="605" y="328"/>
                    </a:lnTo>
                    <a:lnTo>
                      <a:pt x="605" y="328"/>
                    </a:lnTo>
                    <a:lnTo>
                      <a:pt x="607" y="326"/>
                    </a:lnTo>
                    <a:lnTo>
                      <a:pt x="614" y="320"/>
                    </a:lnTo>
                    <a:lnTo>
                      <a:pt x="618" y="313"/>
                    </a:lnTo>
                    <a:lnTo>
                      <a:pt x="623" y="306"/>
                    </a:lnTo>
                    <a:lnTo>
                      <a:pt x="625" y="306"/>
                    </a:lnTo>
                    <a:lnTo>
                      <a:pt x="625" y="306"/>
                    </a:lnTo>
                    <a:lnTo>
                      <a:pt x="629" y="300"/>
                    </a:lnTo>
                    <a:lnTo>
                      <a:pt x="634" y="293"/>
                    </a:lnTo>
                    <a:lnTo>
                      <a:pt x="638" y="286"/>
                    </a:lnTo>
                    <a:lnTo>
                      <a:pt x="645" y="277"/>
                    </a:lnTo>
                    <a:lnTo>
                      <a:pt x="649" y="269"/>
                    </a:lnTo>
                    <a:lnTo>
                      <a:pt x="654" y="262"/>
                    </a:lnTo>
                    <a:lnTo>
                      <a:pt x="656" y="258"/>
                    </a:lnTo>
                    <a:lnTo>
                      <a:pt x="658" y="255"/>
                    </a:lnTo>
                    <a:lnTo>
                      <a:pt x="663" y="244"/>
                    </a:lnTo>
                    <a:lnTo>
                      <a:pt x="665" y="242"/>
                    </a:lnTo>
                    <a:lnTo>
                      <a:pt x="665" y="240"/>
                    </a:lnTo>
                    <a:lnTo>
                      <a:pt x="665" y="238"/>
                    </a:lnTo>
                    <a:lnTo>
                      <a:pt x="671" y="227"/>
                    </a:lnTo>
                    <a:lnTo>
                      <a:pt x="676" y="220"/>
                    </a:lnTo>
                    <a:lnTo>
                      <a:pt x="676" y="218"/>
                    </a:lnTo>
                    <a:lnTo>
                      <a:pt x="674" y="218"/>
                    </a:lnTo>
                    <a:close/>
                    <a:moveTo>
                      <a:pt x="558" y="371"/>
                    </a:moveTo>
                    <a:lnTo>
                      <a:pt x="556" y="373"/>
                    </a:lnTo>
                    <a:lnTo>
                      <a:pt x="556" y="375"/>
                    </a:lnTo>
                    <a:lnTo>
                      <a:pt x="556" y="375"/>
                    </a:lnTo>
                    <a:lnTo>
                      <a:pt x="556" y="377"/>
                    </a:lnTo>
                    <a:lnTo>
                      <a:pt x="556" y="377"/>
                    </a:lnTo>
                    <a:lnTo>
                      <a:pt x="558" y="382"/>
                    </a:lnTo>
                    <a:lnTo>
                      <a:pt x="558" y="382"/>
                    </a:lnTo>
                    <a:lnTo>
                      <a:pt x="561" y="382"/>
                    </a:lnTo>
                    <a:lnTo>
                      <a:pt x="561" y="382"/>
                    </a:lnTo>
                    <a:lnTo>
                      <a:pt x="561" y="384"/>
                    </a:lnTo>
                    <a:lnTo>
                      <a:pt x="563" y="384"/>
                    </a:lnTo>
                    <a:lnTo>
                      <a:pt x="563" y="384"/>
                    </a:lnTo>
                    <a:lnTo>
                      <a:pt x="563" y="382"/>
                    </a:lnTo>
                    <a:lnTo>
                      <a:pt x="563" y="382"/>
                    </a:lnTo>
                    <a:lnTo>
                      <a:pt x="563" y="379"/>
                    </a:lnTo>
                    <a:lnTo>
                      <a:pt x="563" y="379"/>
                    </a:lnTo>
                    <a:lnTo>
                      <a:pt x="563" y="377"/>
                    </a:lnTo>
                    <a:lnTo>
                      <a:pt x="561" y="377"/>
                    </a:lnTo>
                    <a:lnTo>
                      <a:pt x="561" y="377"/>
                    </a:lnTo>
                    <a:lnTo>
                      <a:pt x="561" y="375"/>
                    </a:lnTo>
                    <a:lnTo>
                      <a:pt x="561" y="375"/>
                    </a:lnTo>
                    <a:lnTo>
                      <a:pt x="561" y="373"/>
                    </a:lnTo>
                    <a:lnTo>
                      <a:pt x="561" y="373"/>
                    </a:lnTo>
                    <a:lnTo>
                      <a:pt x="561" y="371"/>
                    </a:lnTo>
                    <a:lnTo>
                      <a:pt x="563" y="371"/>
                    </a:lnTo>
                    <a:lnTo>
                      <a:pt x="561" y="371"/>
                    </a:lnTo>
                    <a:lnTo>
                      <a:pt x="563" y="368"/>
                    </a:lnTo>
                    <a:lnTo>
                      <a:pt x="563" y="368"/>
                    </a:lnTo>
                    <a:lnTo>
                      <a:pt x="563" y="362"/>
                    </a:lnTo>
                    <a:lnTo>
                      <a:pt x="561" y="362"/>
                    </a:lnTo>
                    <a:lnTo>
                      <a:pt x="558" y="364"/>
                    </a:lnTo>
                    <a:lnTo>
                      <a:pt x="558" y="364"/>
                    </a:lnTo>
                    <a:lnTo>
                      <a:pt x="556" y="364"/>
                    </a:lnTo>
                    <a:lnTo>
                      <a:pt x="556" y="362"/>
                    </a:lnTo>
                    <a:lnTo>
                      <a:pt x="554" y="362"/>
                    </a:lnTo>
                    <a:lnTo>
                      <a:pt x="554" y="362"/>
                    </a:lnTo>
                    <a:lnTo>
                      <a:pt x="552" y="364"/>
                    </a:lnTo>
                    <a:lnTo>
                      <a:pt x="552" y="366"/>
                    </a:lnTo>
                    <a:lnTo>
                      <a:pt x="554" y="366"/>
                    </a:lnTo>
                    <a:lnTo>
                      <a:pt x="552" y="368"/>
                    </a:lnTo>
                    <a:lnTo>
                      <a:pt x="554" y="368"/>
                    </a:lnTo>
                    <a:lnTo>
                      <a:pt x="556" y="371"/>
                    </a:lnTo>
                    <a:lnTo>
                      <a:pt x="558" y="371"/>
                    </a:lnTo>
                    <a:lnTo>
                      <a:pt x="558" y="371"/>
                    </a:lnTo>
                    <a:lnTo>
                      <a:pt x="558" y="371"/>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6" name="Freeform 28">
                <a:extLst>
                  <a:ext uri="{FF2B5EF4-FFF2-40B4-BE49-F238E27FC236}">
                    <a16:creationId xmlns:a16="http://schemas.microsoft.com/office/drawing/2014/main" id="{640A1FD6-D47F-A241-0D61-9004E42A22E0}"/>
                  </a:ext>
                </a:extLst>
              </p:cNvPr>
              <p:cNvSpPr>
                <a:spLocks/>
              </p:cNvSpPr>
              <p:nvPr/>
            </p:nvSpPr>
            <p:spPr bwMode="auto">
              <a:xfrm>
                <a:off x="991628" y="1233488"/>
                <a:ext cx="2039939" cy="1403349"/>
              </a:xfrm>
              <a:custGeom>
                <a:avLst/>
                <a:gdLst>
                  <a:gd name="T0" fmla="*/ 1265 w 1285"/>
                  <a:gd name="T1" fmla="*/ 323 h 884"/>
                  <a:gd name="T2" fmla="*/ 1246 w 1285"/>
                  <a:gd name="T3" fmla="*/ 310 h 884"/>
                  <a:gd name="T4" fmla="*/ 1208 w 1285"/>
                  <a:gd name="T5" fmla="*/ 288 h 884"/>
                  <a:gd name="T6" fmla="*/ 1161 w 1285"/>
                  <a:gd name="T7" fmla="*/ 261 h 884"/>
                  <a:gd name="T8" fmla="*/ 1130 w 1285"/>
                  <a:gd name="T9" fmla="*/ 228 h 884"/>
                  <a:gd name="T10" fmla="*/ 1101 w 1285"/>
                  <a:gd name="T11" fmla="*/ 190 h 884"/>
                  <a:gd name="T12" fmla="*/ 1004 w 1285"/>
                  <a:gd name="T13" fmla="*/ 157 h 884"/>
                  <a:gd name="T14" fmla="*/ 986 w 1285"/>
                  <a:gd name="T15" fmla="*/ 199 h 884"/>
                  <a:gd name="T16" fmla="*/ 977 w 1285"/>
                  <a:gd name="T17" fmla="*/ 224 h 884"/>
                  <a:gd name="T18" fmla="*/ 949 w 1285"/>
                  <a:gd name="T19" fmla="*/ 208 h 884"/>
                  <a:gd name="T20" fmla="*/ 924 w 1285"/>
                  <a:gd name="T21" fmla="*/ 204 h 884"/>
                  <a:gd name="T22" fmla="*/ 900 w 1285"/>
                  <a:gd name="T23" fmla="*/ 241 h 884"/>
                  <a:gd name="T24" fmla="*/ 878 w 1285"/>
                  <a:gd name="T25" fmla="*/ 263 h 884"/>
                  <a:gd name="T26" fmla="*/ 847 w 1285"/>
                  <a:gd name="T27" fmla="*/ 232 h 884"/>
                  <a:gd name="T28" fmla="*/ 844 w 1285"/>
                  <a:gd name="T29" fmla="*/ 210 h 884"/>
                  <a:gd name="T30" fmla="*/ 829 w 1285"/>
                  <a:gd name="T31" fmla="*/ 168 h 884"/>
                  <a:gd name="T32" fmla="*/ 831 w 1285"/>
                  <a:gd name="T33" fmla="*/ 131 h 884"/>
                  <a:gd name="T34" fmla="*/ 822 w 1285"/>
                  <a:gd name="T35" fmla="*/ 62 h 884"/>
                  <a:gd name="T36" fmla="*/ 818 w 1285"/>
                  <a:gd name="T37" fmla="*/ 24 h 884"/>
                  <a:gd name="T38" fmla="*/ 785 w 1285"/>
                  <a:gd name="T39" fmla="*/ 4 h 884"/>
                  <a:gd name="T40" fmla="*/ 718 w 1285"/>
                  <a:gd name="T41" fmla="*/ 22 h 884"/>
                  <a:gd name="T42" fmla="*/ 678 w 1285"/>
                  <a:gd name="T43" fmla="*/ 62 h 884"/>
                  <a:gd name="T44" fmla="*/ 632 w 1285"/>
                  <a:gd name="T45" fmla="*/ 95 h 884"/>
                  <a:gd name="T46" fmla="*/ 605 w 1285"/>
                  <a:gd name="T47" fmla="*/ 91 h 884"/>
                  <a:gd name="T48" fmla="*/ 536 w 1285"/>
                  <a:gd name="T49" fmla="*/ 97 h 884"/>
                  <a:gd name="T50" fmla="*/ 461 w 1285"/>
                  <a:gd name="T51" fmla="*/ 11 h 884"/>
                  <a:gd name="T52" fmla="*/ 410 w 1285"/>
                  <a:gd name="T53" fmla="*/ 31 h 884"/>
                  <a:gd name="T54" fmla="*/ 295 w 1285"/>
                  <a:gd name="T55" fmla="*/ 37 h 884"/>
                  <a:gd name="T56" fmla="*/ 322 w 1285"/>
                  <a:gd name="T57" fmla="*/ 86 h 884"/>
                  <a:gd name="T58" fmla="*/ 341 w 1285"/>
                  <a:gd name="T59" fmla="*/ 108 h 884"/>
                  <a:gd name="T60" fmla="*/ 317 w 1285"/>
                  <a:gd name="T61" fmla="*/ 111 h 884"/>
                  <a:gd name="T62" fmla="*/ 275 w 1285"/>
                  <a:gd name="T63" fmla="*/ 166 h 884"/>
                  <a:gd name="T64" fmla="*/ 310 w 1285"/>
                  <a:gd name="T65" fmla="*/ 208 h 884"/>
                  <a:gd name="T66" fmla="*/ 322 w 1285"/>
                  <a:gd name="T67" fmla="*/ 237 h 884"/>
                  <a:gd name="T68" fmla="*/ 288 w 1285"/>
                  <a:gd name="T69" fmla="*/ 445 h 884"/>
                  <a:gd name="T70" fmla="*/ 273 w 1285"/>
                  <a:gd name="T71" fmla="*/ 474 h 884"/>
                  <a:gd name="T72" fmla="*/ 242 w 1285"/>
                  <a:gd name="T73" fmla="*/ 467 h 884"/>
                  <a:gd name="T74" fmla="*/ 215 w 1285"/>
                  <a:gd name="T75" fmla="*/ 476 h 884"/>
                  <a:gd name="T76" fmla="*/ 184 w 1285"/>
                  <a:gd name="T77" fmla="*/ 487 h 884"/>
                  <a:gd name="T78" fmla="*/ 155 w 1285"/>
                  <a:gd name="T79" fmla="*/ 490 h 884"/>
                  <a:gd name="T80" fmla="*/ 115 w 1285"/>
                  <a:gd name="T81" fmla="*/ 509 h 884"/>
                  <a:gd name="T82" fmla="*/ 89 w 1285"/>
                  <a:gd name="T83" fmla="*/ 529 h 884"/>
                  <a:gd name="T84" fmla="*/ 69 w 1285"/>
                  <a:gd name="T85" fmla="*/ 547 h 884"/>
                  <a:gd name="T86" fmla="*/ 49 w 1285"/>
                  <a:gd name="T87" fmla="*/ 636 h 884"/>
                  <a:gd name="T88" fmla="*/ 517 w 1285"/>
                  <a:gd name="T89" fmla="*/ 882 h 884"/>
                  <a:gd name="T90" fmla="*/ 554 w 1285"/>
                  <a:gd name="T91" fmla="*/ 853 h 884"/>
                  <a:gd name="T92" fmla="*/ 596 w 1285"/>
                  <a:gd name="T93" fmla="*/ 862 h 884"/>
                  <a:gd name="T94" fmla="*/ 621 w 1285"/>
                  <a:gd name="T95" fmla="*/ 849 h 884"/>
                  <a:gd name="T96" fmla="*/ 645 w 1285"/>
                  <a:gd name="T97" fmla="*/ 853 h 884"/>
                  <a:gd name="T98" fmla="*/ 665 w 1285"/>
                  <a:gd name="T99" fmla="*/ 822 h 884"/>
                  <a:gd name="T100" fmla="*/ 703 w 1285"/>
                  <a:gd name="T101" fmla="*/ 818 h 884"/>
                  <a:gd name="T102" fmla="*/ 714 w 1285"/>
                  <a:gd name="T103" fmla="*/ 800 h 884"/>
                  <a:gd name="T104" fmla="*/ 723 w 1285"/>
                  <a:gd name="T105" fmla="*/ 780 h 884"/>
                  <a:gd name="T106" fmla="*/ 751 w 1285"/>
                  <a:gd name="T107" fmla="*/ 758 h 884"/>
                  <a:gd name="T108" fmla="*/ 829 w 1285"/>
                  <a:gd name="T109" fmla="*/ 775 h 884"/>
                  <a:gd name="T110" fmla="*/ 849 w 1285"/>
                  <a:gd name="T111" fmla="*/ 791 h 884"/>
                  <a:gd name="T112" fmla="*/ 875 w 1285"/>
                  <a:gd name="T113" fmla="*/ 813 h 884"/>
                  <a:gd name="T114" fmla="*/ 1126 w 1285"/>
                  <a:gd name="T115" fmla="*/ 802 h 884"/>
                  <a:gd name="T116" fmla="*/ 1139 w 1285"/>
                  <a:gd name="T117" fmla="*/ 755 h 884"/>
                  <a:gd name="T118" fmla="*/ 1146 w 1285"/>
                  <a:gd name="T119" fmla="*/ 711 h 884"/>
                  <a:gd name="T120" fmla="*/ 1133 w 1285"/>
                  <a:gd name="T121" fmla="*/ 669 h 884"/>
                  <a:gd name="T122" fmla="*/ 1285 w 1285"/>
                  <a:gd name="T123" fmla="*/ 326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5" h="884">
                    <a:moveTo>
                      <a:pt x="1281" y="328"/>
                    </a:moveTo>
                    <a:lnTo>
                      <a:pt x="1281" y="328"/>
                    </a:lnTo>
                    <a:lnTo>
                      <a:pt x="1281" y="328"/>
                    </a:lnTo>
                    <a:lnTo>
                      <a:pt x="1279" y="328"/>
                    </a:lnTo>
                    <a:lnTo>
                      <a:pt x="1279" y="328"/>
                    </a:lnTo>
                    <a:lnTo>
                      <a:pt x="1279" y="328"/>
                    </a:lnTo>
                    <a:lnTo>
                      <a:pt x="1279" y="328"/>
                    </a:lnTo>
                    <a:lnTo>
                      <a:pt x="1277" y="328"/>
                    </a:lnTo>
                    <a:lnTo>
                      <a:pt x="1277" y="328"/>
                    </a:lnTo>
                    <a:lnTo>
                      <a:pt x="1274" y="328"/>
                    </a:lnTo>
                    <a:lnTo>
                      <a:pt x="1274" y="328"/>
                    </a:lnTo>
                    <a:lnTo>
                      <a:pt x="1272" y="328"/>
                    </a:lnTo>
                    <a:lnTo>
                      <a:pt x="1272" y="328"/>
                    </a:lnTo>
                    <a:lnTo>
                      <a:pt x="1272" y="326"/>
                    </a:lnTo>
                    <a:lnTo>
                      <a:pt x="1272" y="326"/>
                    </a:lnTo>
                    <a:lnTo>
                      <a:pt x="1272" y="326"/>
                    </a:lnTo>
                    <a:lnTo>
                      <a:pt x="1274" y="323"/>
                    </a:lnTo>
                    <a:lnTo>
                      <a:pt x="1274" y="323"/>
                    </a:lnTo>
                    <a:lnTo>
                      <a:pt x="1274" y="323"/>
                    </a:lnTo>
                    <a:lnTo>
                      <a:pt x="1272" y="321"/>
                    </a:lnTo>
                    <a:lnTo>
                      <a:pt x="1272" y="321"/>
                    </a:lnTo>
                    <a:lnTo>
                      <a:pt x="1272" y="321"/>
                    </a:lnTo>
                    <a:lnTo>
                      <a:pt x="1272" y="321"/>
                    </a:lnTo>
                    <a:lnTo>
                      <a:pt x="1272" y="321"/>
                    </a:lnTo>
                    <a:lnTo>
                      <a:pt x="1272" y="321"/>
                    </a:lnTo>
                    <a:lnTo>
                      <a:pt x="1270" y="321"/>
                    </a:lnTo>
                    <a:lnTo>
                      <a:pt x="1270" y="321"/>
                    </a:lnTo>
                    <a:lnTo>
                      <a:pt x="1265" y="321"/>
                    </a:lnTo>
                    <a:lnTo>
                      <a:pt x="1265" y="323"/>
                    </a:lnTo>
                    <a:lnTo>
                      <a:pt x="1263" y="326"/>
                    </a:lnTo>
                    <a:lnTo>
                      <a:pt x="1263" y="326"/>
                    </a:lnTo>
                    <a:lnTo>
                      <a:pt x="1261" y="326"/>
                    </a:lnTo>
                    <a:lnTo>
                      <a:pt x="1261" y="326"/>
                    </a:lnTo>
                    <a:lnTo>
                      <a:pt x="1259" y="323"/>
                    </a:lnTo>
                    <a:lnTo>
                      <a:pt x="1259" y="323"/>
                    </a:lnTo>
                    <a:lnTo>
                      <a:pt x="1257" y="323"/>
                    </a:lnTo>
                    <a:lnTo>
                      <a:pt x="1257" y="323"/>
                    </a:lnTo>
                    <a:lnTo>
                      <a:pt x="1257" y="323"/>
                    </a:lnTo>
                    <a:lnTo>
                      <a:pt x="1254" y="321"/>
                    </a:lnTo>
                    <a:lnTo>
                      <a:pt x="1254" y="321"/>
                    </a:lnTo>
                    <a:lnTo>
                      <a:pt x="1254" y="321"/>
                    </a:lnTo>
                    <a:lnTo>
                      <a:pt x="1252" y="321"/>
                    </a:lnTo>
                    <a:lnTo>
                      <a:pt x="1252" y="319"/>
                    </a:lnTo>
                    <a:lnTo>
                      <a:pt x="1252" y="319"/>
                    </a:lnTo>
                    <a:lnTo>
                      <a:pt x="1252" y="319"/>
                    </a:lnTo>
                    <a:lnTo>
                      <a:pt x="1254" y="314"/>
                    </a:lnTo>
                    <a:lnTo>
                      <a:pt x="1254" y="314"/>
                    </a:lnTo>
                    <a:lnTo>
                      <a:pt x="1254" y="312"/>
                    </a:lnTo>
                    <a:lnTo>
                      <a:pt x="1254" y="312"/>
                    </a:lnTo>
                    <a:lnTo>
                      <a:pt x="1252" y="312"/>
                    </a:lnTo>
                    <a:lnTo>
                      <a:pt x="1252" y="310"/>
                    </a:lnTo>
                    <a:lnTo>
                      <a:pt x="1252" y="310"/>
                    </a:lnTo>
                    <a:lnTo>
                      <a:pt x="1250" y="312"/>
                    </a:lnTo>
                    <a:lnTo>
                      <a:pt x="1248" y="312"/>
                    </a:lnTo>
                    <a:lnTo>
                      <a:pt x="1248" y="312"/>
                    </a:lnTo>
                    <a:lnTo>
                      <a:pt x="1248" y="310"/>
                    </a:lnTo>
                    <a:lnTo>
                      <a:pt x="1246" y="310"/>
                    </a:lnTo>
                    <a:lnTo>
                      <a:pt x="1246" y="310"/>
                    </a:lnTo>
                    <a:lnTo>
                      <a:pt x="1241" y="308"/>
                    </a:lnTo>
                    <a:lnTo>
                      <a:pt x="1239" y="306"/>
                    </a:lnTo>
                    <a:lnTo>
                      <a:pt x="1237" y="306"/>
                    </a:lnTo>
                    <a:lnTo>
                      <a:pt x="1237" y="306"/>
                    </a:lnTo>
                    <a:lnTo>
                      <a:pt x="1234" y="303"/>
                    </a:lnTo>
                    <a:lnTo>
                      <a:pt x="1232" y="301"/>
                    </a:lnTo>
                    <a:lnTo>
                      <a:pt x="1230" y="299"/>
                    </a:lnTo>
                    <a:lnTo>
                      <a:pt x="1230" y="297"/>
                    </a:lnTo>
                    <a:lnTo>
                      <a:pt x="1228" y="295"/>
                    </a:lnTo>
                    <a:lnTo>
                      <a:pt x="1228" y="295"/>
                    </a:lnTo>
                    <a:lnTo>
                      <a:pt x="1226" y="295"/>
                    </a:lnTo>
                    <a:lnTo>
                      <a:pt x="1226" y="295"/>
                    </a:lnTo>
                    <a:lnTo>
                      <a:pt x="1223" y="292"/>
                    </a:lnTo>
                    <a:lnTo>
                      <a:pt x="1221" y="292"/>
                    </a:lnTo>
                    <a:lnTo>
                      <a:pt x="1221" y="292"/>
                    </a:lnTo>
                    <a:lnTo>
                      <a:pt x="1219" y="292"/>
                    </a:lnTo>
                    <a:lnTo>
                      <a:pt x="1217" y="292"/>
                    </a:lnTo>
                    <a:lnTo>
                      <a:pt x="1217" y="290"/>
                    </a:lnTo>
                    <a:lnTo>
                      <a:pt x="1217" y="290"/>
                    </a:lnTo>
                    <a:lnTo>
                      <a:pt x="1217" y="288"/>
                    </a:lnTo>
                    <a:lnTo>
                      <a:pt x="1217" y="288"/>
                    </a:lnTo>
                    <a:lnTo>
                      <a:pt x="1217" y="288"/>
                    </a:lnTo>
                    <a:lnTo>
                      <a:pt x="1214" y="288"/>
                    </a:lnTo>
                    <a:lnTo>
                      <a:pt x="1214" y="288"/>
                    </a:lnTo>
                    <a:lnTo>
                      <a:pt x="1212" y="288"/>
                    </a:lnTo>
                    <a:lnTo>
                      <a:pt x="1210" y="290"/>
                    </a:lnTo>
                    <a:lnTo>
                      <a:pt x="1210" y="288"/>
                    </a:lnTo>
                    <a:lnTo>
                      <a:pt x="1210" y="288"/>
                    </a:lnTo>
                    <a:lnTo>
                      <a:pt x="1208" y="288"/>
                    </a:lnTo>
                    <a:lnTo>
                      <a:pt x="1208" y="288"/>
                    </a:lnTo>
                    <a:lnTo>
                      <a:pt x="1206" y="288"/>
                    </a:lnTo>
                    <a:lnTo>
                      <a:pt x="1206" y="288"/>
                    </a:lnTo>
                    <a:lnTo>
                      <a:pt x="1201" y="286"/>
                    </a:lnTo>
                    <a:lnTo>
                      <a:pt x="1201" y="286"/>
                    </a:lnTo>
                    <a:lnTo>
                      <a:pt x="1199" y="283"/>
                    </a:lnTo>
                    <a:lnTo>
                      <a:pt x="1197" y="283"/>
                    </a:lnTo>
                    <a:lnTo>
                      <a:pt x="1195" y="281"/>
                    </a:lnTo>
                    <a:lnTo>
                      <a:pt x="1195" y="281"/>
                    </a:lnTo>
                    <a:lnTo>
                      <a:pt x="1188" y="279"/>
                    </a:lnTo>
                    <a:lnTo>
                      <a:pt x="1186" y="279"/>
                    </a:lnTo>
                    <a:lnTo>
                      <a:pt x="1186" y="277"/>
                    </a:lnTo>
                    <a:lnTo>
                      <a:pt x="1183" y="277"/>
                    </a:lnTo>
                    <a:lnTo>
                      <a:pt x="1183" y="275"/>
                    </a:lnTo>
                    <a:lnTo>
                      <a:pt x="1183" y="275"/>
                    </a:lnTo>
                    <a:lnTo>
                      <a:pt x="1183" y="275"/>
                    </a:lnTo>
                    <a:lnTo>
                      <a:pt x="1181" y="275"/>
                    </a:lnTo>
                    <a:lnTo>
                      <a:pt x="1179" y="275"/>
                    </a:lnTo>
                    <a:lnTo>
                      <a:pt x="1179" y="272"/>
                    </a:lnTo>
                    <a:lnTo>
                      <a:pt x="1177" y="270"/>
                    </a:lnTo>
                    <a:lnTo>
                      <a:pt x="1175" y="268"/>
                    </a:lnTo>
                    <a:lnTo>
                      <a:pt x="1175" y="268"/>
                    </a:lnTo>
                    <a:lnTo>
                      <a:pt x="1168" y="266"/>
                    </a:lnTo>
                    <a:lnTo>
                      <a:pt x="1168" y="266"/>
                    </a:lnTo>
                    <a:lnTo>
                      <a:pt x="1166" y="266"/>
                    </a:lnTo>
                    <a:lnTo>
                      <a:pt x="1166" y="263"/>
                    </a:lnTo>
                    <a:lnTo>
                      <a:pt x="1164" y="261"/>
                    </a:lnTo>
                    <a:lnTo>
                      <a:pt x="1164" y="261"/>
                    </a:lnTo>
                    <a:lnTo>
                      <a:pt x="1161" y="261"/>
                    </a:lnTo>
                    <a:lnTo>
                      <a:pt x="1155" y="257"/>
                    </a:lnTo>
                    <a:lnTo>
                      <a:pt x="1155" y="257"/>
                    </a:lnTo>
                    <a:lnTo>
                      <a:pt x="1155" y="257"/>
                    </a:lnTo>
                    <a:lnTo>
                      <a:pt x="1152" y="255"/>
                    </a:lnTo>
                    <a:lnTo>
                      <a:pt x="1152" y="255"/>
                    </a:lnTo>
                    <a:lnTo>
                      <a:pt x="1152" y="252"/>
                    </a:lnTo>
                    <a:lnTo>
                      <a:pt x="1150" y="252"/>
                    </a:lnTo>
                    <a:lnTo>
                      <a:pt x="1150" y="252"/>
                    </a:lnTo>
                    <a:lnTo>
                      <a:pt x="1148" y="252"/>
                    </a:lnTo>
                    <a:lnTo>
                      <a:pt x="1148" y="252"/>
                    </a:lnTo>
                    <a:lnTo>
                      <a:pt x="1148" y="250"/>
                    </a:lnTo>
                    <a:lnTo>
                      <a:pt x="1144" y="246"/>
                    </a:lnTo>
                    <a:lnTo>
                      <a:pt x="1144" y="246"/>
                    </a:lnTo>
                    <a:lnTo>
                      <a:pt x="1144" y="246"/>
                    </a:lnTo>
                    <a:lnTo>
                      <a:pt x="1141" y="246"/>
                    </a:lnTo>
                    <a:lnTo>
                      <a:pt x="1141" y="246"/>
                    </a:lnTo>
                    <a:lnTo>
                      <a:pt x="1139" y="246"/>
                    </a:lnTo>
                    <a:lnTo>
                      <a:pt x="1139" y="246"/>
                    </a:lnTo>
                    <a:lnTo>
                      <a:pt x="1139" y="244"/>
                    </a:lnTo>
                    <a:lnTo>
                      <a:pt x="1133" y="239"/>
                    </a:lnTo>
                    <a:lnTo>
                      <a:pt x="1133" y="239"/>
                    </a:lnTo>
                    <a:lnTo>
                      <a:pt x="1133" y="237"/>
                    </a:lnTo>
                    <a:lnTo>
                      <a:pt x="1133" y="237"/>
                    </a:lnTo>
                    <a:lnTo>
                      <a:pt x="1130" y="235"/>
                    </a:lnTo>
                    <a:lnTo>
                      <a:pt x="1130" y="232"/>
                    </a:lnTo>
                    <a:lnTo>
                      <a:pt x="1130" y="232"/>
                    </a:lnTo>
                    <a:lnTo>
                      <a:pt x="1130" y="230"/>
                    </a:lnTo>
                    <a:lnTo>
                      <a:pt x="1130" y="230"/>
                    </a:lnTo>
                    <a:lnTo>
                      <a:pt x="1130" y="228"/>
                    </a:lnTo>
                    <a:lnTo>
                      <a:pt x="1130" y="226"/>
                    </a:lnTo>
                    <a:lnTo>
                      <a:pt x="1128" y="224"/>
                    </a:lnTo>
                    <a:lnTo>
                      <a:pt x="1128" y="224"/>
                    </a:lnTo>
                    <a:lnTo>
                      <a:pt x="1126" y="224"/>
                    </a:lnTo>
                    <a:lnTo>
                      <a:pt x="1126" y="224"/>
                    </a:lnTo>
                    <a:lnTo>
                      <a:pt x="1126" y="221"/>
                    </a:lnTo>
                    <a:lnTo>
                      <a:pt x="1121" y="219"/>
                    </a:lnTo>
                    <a:lnTo>
                      <a:pt x="1121" y="219"/>
                    </a:lnTo>
                    <a:lnTo>
                      <a:pt x="1119" y="219"/>
                    </a:lnTo>
                    <a:lnTo>
                      <a:pt x="1119" y="219"/>
                    </a:lnTo>
                    <a:lnTo>
                      <a:pt x="1117" y="219"/>
                    </a:lnTo>
                    <a:lnTo>
                      <a:pt x="1117" y="219"/>
                    </a:lnTo>
                    <a:lnTo>
                      <a:pt x="1115" y="219"/>
                    </a:lnTo>
                    <a:lnTo>
                      <a:pt x="1110" y="213"/>
                    </a:lnTo>
                    <a:lnTo>
                      <a:pt x="1108" y="210"/>
                    </a:lnTo>
                    <a:lnTo>
                      <a:pt x="1106" y="210"/>
                    </a:lnTo>
                    <a:lnTo>
                      <a:pt x="1106" y="208"/>
                    </a:lnTo>
                    <a:lnTo>
                      <a:pt x="1106" y="206"/>
                    </a:lnTo>
                    <a:lnTo>
                      <a:pt x="1108" y="204"/>
                    </a:lnTo>
                    <a:lnTo>
                      <a:pt x="1108" y="199"/>
                    </a:lnTo>
                    <a:lnTo>
                      <a:pt x="1108" y="199"/>
                    </a:lnTo>
                    <a:lnTo>
                      <a:pt x="1108" y="197"/>
                    </a:lnTo>
                    <a:lnTo>
                      <a:pt x="1108" y="197"/>
                    </a:lnTo>
                    <a:lnTo>
                      <a:pt x="1108" y="195"/>
                    </a:lnTo>
                    <a:lnTo>
                      <a:pt x="1108" y="195"/>
                    </a:lnTo>
                    <a:lnTo>
                      <a:pt x="1106" y="193"/>
                    </a:lnTo>
                    <a:lnTo>
                      <a:pt x="1106" y="193"/>
                    </a:lnTo>
                    <a:lnTo>
                      <a:pt x="1101" y="193"/>
                    </a:lnTo>
                    <a:lnTo>
                      <a:pt x="1101" y="190"/>
                    </a:lnTo>
                    <a:lnTo>
                      <a:pt x="1099" y="190"/>
                    </a:lnTo>
                    <a:lnTo>
                      <a:pt x="1099" y="190"/>
                    </a:lnTo>
                    <a:lnTo>
                      <a:pt x="1099" y="190"/>
                    </a:lnTo>
                    <a:lnTo>
                      <a:pt x="1099" y="188"/>
                    </a:lnTo>
                    <a:lnTo>
                      <a:pt x="1099" y="186"/>
                    </a:lnTo>
                    <a:lnTo>
                      <a:pt x="1099" y="184"/>
                    </a:lnTo>
                    <a:lnTo>
                      <a:pt x="1099" y="175"/>
                    </a:lnTo>
                    <a:lnTo>
                      <a:pt x="1099" y="170"/>
                    </a:lnTo>
                    <a:lnTo>
                      <a:pt x="1099" y="170"/>
                    </a:lnTo>
                    <a:lnTo>
                      <a:pt x="1099" y="168"/>
                    </a:lnTo>
                    <a:lnTo>
                      <a:pt x="1097" y="146"/>
                    </a:lnTo>
                    <a:lnTo>
                      <a:pt x="1033" y="146"/>
                    </a:lnTo>
                    <a:lnTo>
                      <a:pt x="1013" y="146"/>
                    </a:lnTo>
                    <a:lnTo>
                      <a:pt x="1011" y="148"/>
                    </a:lnTo>
                    <a:lnTo>
                      <a:pt x="1011" y="148"/>
                    </a:lnTo>
                    <a:lnTo>
                      <a:pt x="1011" y="148"/>
                    </a:lnTo>
                    <a:lnTo>
                      <a:pt x="1011" y="148"/>
                    </a:lnTo>
                    <a:lnTo>
                      <a:pt x="1011" y="150"/>
                    </a:lnTo>
                    <a:lnTo>
                      <a:pt x="1011" y="150"/>
                    </a:lnTo>
                    <a:lnTo>
                      <a:pt x="1008" y="150"/>
                    </a:lnTo>
                    <a:lnTo>
                      <a:pt x="1008" y="153"/>
                    </a:lnTo>
                    <a:lnTo>
                      <a:pt x="1006" y="153"/>
                    </a:lnTo>
                    <a:lnTo>
                      <a:pt x="1006" y="153"/>
                    </a:lnTo>
                    <a:lnTo>
                      <a:pt x="1006" y="153"/>
                    </a:lnTo>
                    <a:lnTo>
                      <a:pt x="1004" y="155"/>
                    </a:lnTo>
                    <a:lnTo>
                      <a:pt x="1004" y="155"/>
                    </a:lnTo>
                    <a:lnTo>
                      <a:pt x="1004" y="155"/>
                    </a:lnTo>
                    <a:lnTo>
                      <a:pt x="1004" y="157"/>
                    </a:lnTo>
                    <a:lnTo>
                      <a:pt x="1004" y="157"/>
                    </a:lnTo>
                    <a:lnTo>
                      <a:pt x="1004" y="157"/>
                    </a:lnTo>
                    <a:lnTo>
                      <a:pt x="1002" y="162"/>
                    </a:lnTo>
                    <a:lnTo>
                      <a:pt x="1000" y="166"/>
                    </a:lnTo>
                    <a:lnTo>
                      <a:pt x="1000" y="166"/>
                    </a:lnTo>
                    <a:lnTo>
                      <a:pt x="997" y="166"/>
                    </a:lnTo>
                    <a:lnTo>
                      <a:pt x="997" y="168"/>
                    </a:lnTo>
                    <a:lnTo>
                      <a:pt x="997" y="168"/>
                    </a:lnTo>
                    <a:lnTo>
                      <a:pt x="997" y="170"/>
                    </a:lnTo>
                    <a:lnTo>
                      <a:pt x="997" y="173"/>
                    </a:lnTo>
                    <a:lnTo>
                      <a:pt x="997" y="173"/>
                    </a:lnTo>
                    <a:lnTo>
                      <a:pt x="995" y="173"/>
                    </a:lnTo>
                    <a:lnTo>
                      <a:pt x="993" y="177"/>
                    </a:lnTo>
                    <a:lnTo>
                      <a:pt x="993" y="179"/>
                    </a:lnTo>
                    <a:lnTo>
                      <a:pt x="993" y="179"/>
                    </a:lnTo>
                    <a:lnTo>
                      <a:pt x="993" y="179"/>
                    </a:lnTo>
                    <a:lnTo>
                      <a:pt x="993" y="184"/>
                    </a:lnTo>
                    <a:lnTo>
                      <a:pt x="991" y="184"/>
                    </a:lnTo>
                    <a:lnTo>
                      <a:pt x="991" y="186"/>
                    </a:lnTo>
                    <a:lnTo>
                      <a:pt x="991" y="188"/>
                    </a:lnTo>
                    <a:lnTo>
                      <a:pt x="991" y="188"/>
                    </a:lnTo>
                    <a:lnTo>
                      <a:pt x="988" y="190"/>
                    </a:lnTo>
                    <a:lnTo>
                      <a:pt x="988" y="193"/>
                    </a:lnTo>
                    <a:lnTo>
                      <a:pt x="988" y="193"/>
                    </a:lnTo>
                    <a:lnTo>
                      <a:pt x="988" y="195"/>
                    </a:lnTo>
                    <a:lnTo>
                      <a:pt x="986" y="195"/>
                    </a:lnTo>
                    <a:lnTo>
                      <a:pt x="986" y="195"/>
                    </a:lnTo>
                    <a:lnTo>
                      <a:pt x="986" y="197"/>
                    </a:lnTo>
                    <a:lnTo>
                      <a:pt x="986" y="199"/>
                    </a:lnTo>
                    <a:lnTo>
                      <a:pt x="986" y="199"/>
                    </a:lnTo>
                    <a:lnTo>
                      <a:pt x="986" y="201"/>
                    </a:lnTo>
                    <a:lnTo>
                      <a:pt x="986" y="201"/>
                    </a:lnTo>
                    <a:lnTo>
                      <a:pt x="986" y="204"/>
                    </a:lnTo>
                    <a:lnTo>
                      <a:pt x="986" y="204"/>
                    </a:lnTo>
                    <a:lnTo>
                      <a:pt x="991" y="208"/>
                    </a:lnTo>
                    <a:lnTo>
                      <a:pt x="993" y="208"/>
                    </a:lnTo>
                    <a:lnTo>
                      <a:pt x="993" y="210"/>
                    </a:lnTo>
                    <a:lnTo>
                      <a:pt x="993" y="210"/>
                    </a:lnTo>
                    <a:lnTo>
                      <a:pt x="993" y="210"/>
                    </a:lnTo>
                    <a:lnTo>
                      <a:pt x="993" y="213"/>
                    </a:lnTo>
                    <a:lnTo>
                      <a:pt x="993" y="213"/>
                    </a:lnTo>
                    <a:lnTo>
                      <a:pt x="991" y="213"/>
                    </a:lnTo>
                    <a:lnTo>
                      <a:pt x="991" y="213"/>
                    </a:lnTo>
                    <a:lnTo>
                      <a:pt x="991" y="215"/>
                    </a:lnTo>
                    <a:lnTo>
                      <a:pt x="991" y="215"/>
                    </a:lnTo>
                    <a:lnTo>
                      <a:pt x="986" y="215"/>
                    </a:lnTo>
                    <a:lnTo>
                      <a:pt x="986" y="215"/>
                    </a:lnTo>
                    <a:lnTo>
                      <a:pt x="980" y="217"/>
                    </a:lnTo>
                    <a:lnTo>
                      <a:pt x="980" y="217"/>
                    </a:lnTo>
                    <a:lnTo>
                      <a:pt x="980" y="217"/>
                    </a:lnTo>
                    <a:lnTo>
                      <a:pt x="980" y="219"/>
                    </a:lnTo>
                    <a:lnTo>
                      <a:pt x="980" y="219"/>
                    </a:lnTo>
                    <a:lnTo>
                      <a:pt x="977" y="219"/>
                    </a:lnTo>
                    <a:lnTo>
                      <a:pt x="977" y="219"/>
                    </a:lnTo>
                    <a:lnTo>
                      <a:pt x="977" y="221"/>
                    </a:lnTo>
                    <a:lnTo>
                      <a:pt x="977" y="221"/>
                    </a:lnTo>
                    <a:lnTo>
                      <a:pt x="977" y="224"/>
                    </a:lnTo>
                    <a:lnTo>
                      <a:pt x="977" y="224"/>
                    </a:lnTo>
                    <a:lnTo>
                      <a:pt x="977" y="224"/>
                    </a:lnTo>
                    <a:lnTo>
                      <a:pt x="975" y="224"/>
                    </a:lnTo>
                    <a:lnTo>
                      <a:pt x="973" y="224"/>
                    </a:lnTo>
                    <a:lnTo>
                      <a:pt x="973" y="224"/>
                    </a:lnTo>
                    <a:lnTo>
                      <a:pt x="971" y="224"/>
                    </a:lnTo>
                    <a:lnTo>
                      <a:pt x="971" y="224"/>
                    </a:lnTo>
                    <a:lnTo>
                      <a:pt x="971" y="224"/>
                    </a:lnTo>
                    <a:lnTo>
                      <a:pt x="969" y="224"/>
                    </a:lnTo>
                    <a:lnTo>
                      <a:pt x="969" y="226"/>
                    </a:lnTo>
                    <a:lnTo>
                      <a:pt x="969" y="226"/>
                    </a:lnTo>
                    <a:lnTo>
                      <a:pt x="969" y="226"/>
                    </a:lnTo>
                    <a:lnTo>
                      <a:pt x="966" y="226"/>
                    </a:lnTo>
                    <a:lnTo>
                      <a:pt x="966" y="226"/>
                    </a:lnTo>
                    <a:lnTo>
                      <a:pt x="960" y="226"/>
                    </a:lnTo>
                    <a:lnTo>
                      <a:pt x="960" y="224"/>
                    </a:lnTo>
                    <a:lnTo>
                      <a:pt x="960" y="224"/>
                    </a:lnTo>
                    <a:lnTo>
                      <a:pt x="960" y="224"/>
                    </a:lnTo>
                    <a:lnTo>
                      <a:pt x="960" y="221"/>
                    </a:lnTo>
                    <a:lnTo>
                      <a:pt x="960" y="221"/>
                    </a:lnTo>
                    <a:lnTo>
                      <a:pt x="960" y="219"/>
                    </a:lnTo>
                    <a:lnTo>
                      <a:pt x="957" y="219"/>
                    </a:lnTo>
                    <a:lnTo>
                      <a:pt x="957" y="219"/>
                    </a:lnTo>
                    <a:lnTo>
                      <a:pt x="957" y="217"/>
                    </a:lnTo>
                    <a:lnTo>
                      <a:pt x="955" y="215"/>
                    </a:lnTo>
                    <a:lnTo>
                      <a:pt x="955" y="213"/>
                    </a:lnTo>
                    <a:lnTo>
                      <a:pt x="953" y="210"/>
                    </a:lnTo>
                    <a:lnTo>
                      <a:pt x="951" y="210"/>
                    </a:lnTo>
                    <a:lnTo>
                      <a:pt x="951" y="208"/>
                    </a:lnTo>
                    <a:lnTo>
                      <a:pt x="949" y="208"/>
                    </a:lnTo>
                    <a:lnTo>
                      <a:pt x="949" y="208"/>
                    </a:lnTo>
                    <a:lnTo>
                      <a:pt x="949" y="206"/>
                    </a:lnTo>
                    <a:lnTo>
                      <a:pt x="946" y="206"/>
                    </a:lnTo>
                    <a:lnTo>
                      <a:pt x="946" y="204"/>
                    </a:lnTo>
                    <a:lnTo>
                      <a:pt x="946" y="204"/>
                    </a:lnTo>
                    <a:lnTo>
                      <a:pt x="946" y="204"/>
                    </a:lnTo>
                    <a:lnTo>
                      <a:pt x="944" y="204"/>
                    </a:lnTo>
                    <a:lnTo>
                      <a:pt x="942" y="201"/>
                    </a:lnTo>
                    <a:lnTo>
                      <a:pt x="940" y="201"/>
                    </a:lnTo>
                    <a:lnTo>
                      <a:pt x="938" y="201"/>
                    </a:lnTo>
                    <a:lnTo>
                      <a:pt x="935" y="201"/>
                    </a:lnTo>
                    <a:lnTo>
                      <a:pt x="935" y="201"/>
                    </a:lnTo>
                    <a:lnTo>
                      <a:pt x="935" y="199"/>
                    </a:lnTo>
                    <a:lnTo>
                      <a:pt x="933" y="199"/>
                    </a:lnTo>
                    <a:lnTo>
                      <a:pt x="933" y="199"/>
                    </a:lnTo>
                    <a:lnTo>
                      <a:pt x="933" y="199"/>
                    </a:lnTo>
                    <a:lnTo>
                      <a:pt x="931" y="199"/>
                    </a:lnTo>
                    <a:lnTo>
                      <a:pt x="931" y="199"/>
                    </a:lnTo>
                    <a:lnTo>
                      <a:pt x="929" y="199"/>
                    </a:lnTo>
                    <a:lnTo>
                      <a:pt x="929" y="199"/>
                    </a:lnTo>
                    <a:lnTo>
                      <a:pt x="926" y="199"/>
                    </a:lnTo>
                    <a:lnTo>
                      <a:pt x="926" y="199"/>
                    </a:lnTo>
                    <a:lnTo>
                      <a:pt x="926" y="199"/>
                    </a:lnTo>
                    <a:lnTo>
                      <a:pt x="924" y="199"/>
                    </a:lnTo>
                    <a:lnTo>
                      <a:pt x="924" y="199"/>
                    </a:lnTo>
                    <a:lnTo>
                      <a:pt x="924" y="199"/>
                    </a:lnTo>
                    <a:lnTo>
                      <a:pt x="924" y="201"/>
                    </a:lnTo>
                    <a:lnTo>
                      <a:pt x="924" y="201"/>
                    </a:lnTo>
                    <a:lnTo>
                      <a:pt x="924" y="201"/>
                    </a:lnTo>
                    <a:lnTo>
                      <a:pt x="924" y="204"/>
                    </a:lnTo>
                    <a:lnTo>
                      <a:pt x="922" y="204"/>
                    </a:lnTo>
                    <a:lnTo>
                      <a:pt x="922" y="204"/>
                    </a:lnTo>
                    <a:lnTo>
                      <a:pt x="915" y="206"/>
                    </a:lnTo>
                    <a:lnTo>
                      <a:pt x="913" y="206"/>
                    </a:lnTo>
                    <a:lnTo>
                      <a:pt x="913" y="206"/>
                    </a:lnTo>
                    <a:lnTo>
                      <a:pt x="909" y="210"/>
                    </a:lnTo>
                    <a:lnTo>
                      <a:pt x="906" y="210"/>
                    </a:lnTo>
                    <a:lnTo>
                      <a:pt x="906" y="210"/>
                    </a:lnTo>
                    <a:lnTo>
                      <a:pt x="906" y="210"/>
                    </a:lnTo>
                    <a:lnTo>
                      <a:pt x="906" y="213"/>
                    </a:lnTo>
                    <a:lnTo>
                      <a:pt x="904" y="213"/>
                    </a:lnTo>
                    <a:lnTo>
                      <a:pt x="904" y="213"/>
                    </a:lnTo>
                    <a:lnTo>
                      <a:pt x="904" y="215"/>
                    </a:lnTo>
                    <a:lnTo>
                      <a:pt x="902" y="215"/>
                    </a:lnTo>
                    <a:lnTo>
                      <a:pt x="902" y="217"/>
                    </a:lnTo>
                    <a:lnTo>
                      <a:pt x="902" y="217"/>
                    </a:lnTo>
                    <a:lnTo>
                      <a:pt x="902" y="219"/>
                    </a:lnTo>
                    <a:lnTo>
                      <a:pt x="900" y="224"/>
                    </a:lnTo>
                    <a:lnTo>
                      <a:pt x="900" y="224"/>
                    </a:lnTo>
                    <a:lnTo>
                      <a:pt x="900" y="228"/>
                    </a:lnTo>
                    <a:lnTo>
                      <a:pt x="898" y="230"/>
                    </a:lnTo>
                    <a:lnTo>
                      <a:pt x="898" y="230"/>
                    </a:lnTo>
                    <a:lnTo>
                      <a:pt x="900" y="232"/>
                    </a:lnTo>
                    <a:lnTo>
                      <a:pt x="900" y="237"/>
                    </a:lnTo>
                    <a:lnTo>
                      <a:pt x="900" y="239"/>
                    </a:lnTo>
                    <a:lnTo>
                      <a:pt x="900" y="239"/>
                    </a:lnTo>
                    <a:lnTo>
                      <a:pt x="900" y="239"/>
                    </a:lnTo>
                    <a:lnTo>
                      <a:pt x="900" y="241"/>
                    </a:lnTo>
                    <a:lnTo>
                      <a:pt x="900" y="241"/>
                    </a:lnTo>
                    <a:lnTo>
                      <a:pt x="900" y="241"/>
                    </a:lnTo>
                    <a:lnTo>
                      <a:pt x="900" y="244"/>
                    </a:lnTo>
                    <a:lnTo>
                      <a:pt x="900" y="246"/>
                    </a:lnTo>
                    <a:lnTo>
                      <a:pt x="900" y="246"/>
                    </a:lnTo>
                    <a:lnTo>
                      <a:pt x="898" y="250"/>
                    </a:lnTo>
                    <a:lnTo>
                      <a:pt x="895" y="257"/>
                    </a:lnTo>
                    <a:lnTo>
                      <a:pt x="895" y="257"/>
                    </a:lnTo>
                    <a:lnTo>
                      <a:pt x="895" y="257"/>
                    </a:lnTo>
                    <a:lnTo>
                      <a:pt x="898" y="266"/>
                    </a:lnTo>
                    <a:lnTo>
                      <a:pt x="898" y="266"/>
                    </a:lnTo>
                    <a:lnTo>
                      <a:pt x="895" y="266"/>
                    </a:lnTo>
                    <a:lnTo>
                      <a:pt x="895" y="266"/>
                    </a:lnTo>
                    <a:lnTo>
                      <a:pt x="895" y="266"/>
                    </a:lnTo>
                    <a:lnTo>
                      <a:pt x="891" y="266"/>
                    </a:lnTo>
                    <a:lnTo>
                      <a:pt x="889" y="266"/>
                    </a:lnTo>
                    <a:lnTo>
                      <a:pt x="889" y="266"/>
                    </a:lnTo>
                    <a:lnTo>
                      <a:pt x="889" y="263"/>
                    </a:lnTo>
                    <a:lnTo>
                      <a:pt x="889" y="263"/>
                    </a:lnTo>
                    <a:lnTo>
                      <a:pt x="887" y="263"/>
                    </a:lnTo>
                    <a:lnTo>
                      <a:pt x="887" y="261"/>
                    </a:lnTo>
                    <a:lnTo>
                      <a:pt x="887" y="261"/>
                    </a:lnTo>
                    <a:lnTo>
                      <a:pt x="884" y="263"/>
                    </a:lnTo>
                    <a:lnTo>
                      <a:pt x="880" y="263"/>
                    </a:lnTo>
                    <a:lnTo>
                      <a:pt x="880" y="263"/>
                    </a:lnTo>
                    <a:lnTo>
                      <a:pt x="880" y="263"/>
                    </a:lnTo>
                    <a:lnTo>
                      <a:pt x="880" y="263"/>
                    </a:lnTo>
                    <a:lnTo>
                      <a:pt x="878" y="263"/>
                    </a:lnTo>
                    <a:lnTo>
                      <a:pt x="878" y="263"/>
                    </a:lnTo>
                    <a:lnTo>
                      <a:pt x="878" y="263"/>
                    </a:lnTo>
                    <a:lnTo>
                      <a:pt x="878" y="263"/>
                    </a:lnTo>
                    <a:lnTo>
                      <a:pt x="878" y="263"/>
                    </a:lnTo>
                    <a:lnTo>
                      <a:pt x="878" y="263"/>
                    </a:lnTo>
                    <a:lnTo>
                      <a:pt x="873" y="255"/>
                    </a:lnTo>
                    <a:lnTo>
                      <a:pt x="873" y="252"/>
                    </a:lnTo>
                    <a:lnTo>
                      <a:pt x="871" y="252"/>
                    </a:lnTo>
                    <a:lnTo>
                      <a:pt x="871" y="252"/>
                    </a:lnTo>
                    <a:lnTo>
                      <a:pt x="871" y="252"/>
                    </a:lnTo>
                    <a:lnTo>
                      <a:pt x="871" y="252"/>
                    </a:lnTo>
                    <a:lnTo>
                      <a:pt x="869" y="252"/>
                    </a:lnTo>
                    <a:lnTo>
                      <a:pt x="869" y="252"/>
                    </a:lnTo>
                    <a:lnTo>
                      <a:pt x="869" y="250"/>
                    </a:lnTo>
                    <a:lnTo>
                      <a:pt x="867" y="248"/>
                    </a:lnTo>
                    <a:lnTo>
                      <a:pt x="867" y="248"/>
                    </a:lnTo>
                    <a:lnTo>
                      <a:pt x="867" y="246"/>
                    </a:lnTo>
                    <a:lnTo>
                      <a:pt x="864" y="246"/>
                    </a:lnTo>
                    <a:lnTo>
                      <a:pt x="862" y="244"/>
                    </a:lnTo>
                    <a:lnTo>
                      <a:pt x="858" y="241"/>
                    </a:lnTo>
                    <a:lnTo>
                      <a:pt x="858" y="241"/>
                    </a:lnTo>
                    <a:lnTo>
                      <a:pt x="856" y="239"/>
                    </a:lnTo>
                    <a:lnTo>
                      <a:pt x="856" y="239"/>
                    </a:lnTo>
                    <a:lnTo>
                      <a:pt x="853" y="239"/>
                    </a:lnTo>
                    <a:lnTo>
                      <a:pt x="853" y="239"/>
                    </a:lnTo>
                    <a:lnTo>
                      <a:pt x="853" y="239"/>
                    </a:lnTo>
                    <a:lnTo>
                      <a:pt x="851" y="235"/>
                    </a:lnTo>
                    <a:lnTo>
                      <a:pt x="849" y="235"/>
                    </a:lnTo>
                    <a:lnTo>
                      <a:pt x="849" y="232"/>
                    </a:lnTo>
                    <a:lnTo>
                      <a:pt x="847" y="232"/>
                    </a:lnTo>
                    <a:lnTo>
                      <a:pt x="847" y="232"/>
                    </a:lnTo>
                    <a:lnTo>
                      <a:pt x="844" y="232"/>
                    </a:lnTo>
                    <a:lnTo>
                      <a:pt x="840" y="226"/>
                    </a:lnTo>
                    <a:lnTo>
                      <a:pt x="838" y="224"/>
                    </a:lnTo>
                    <a:lnTo>
                      <a:pt x="838" y="224"/>
                    </a:lnTo>
                    <a:lnTo>
                      <a:pt x="836" y="224"/>
                    </a:lnTo>
                    <a:lnTo>
                      <a:pt x="836" y="221"/>
                    </a:lnTo>
                    <a:lnTo>
                      <a:pt x="833" y="221"/>
                    </a:lnTo>
                    <a:lnTo>
                      <a:pt x="831" y="221"/>
                    </a:lnTo>
                    <a:lnTo>
                      <a:pt x="831" y="221"/>
                    </a:lnTo>
                    <a:lnTo>
                      <a:pt x="831" y="219"/>
                    </a:lnTo>
                    <a:lnTo>
                      <a:pt x="831" y="219"/>
                    </a:lnTo>
                    <a:lnTo>
                      <a:pt x="831" y="217"/>
                    </a:lnTo>
                    <a:lnTo>
                      <a:pt x="831" y="217"/>
                    </a:lnTo>
                    <a:lnTo>
                      <a:pt x="831" y="215"/>
                    </a:lnTo>
                    <a:lnTo>
                      <a:pt x="831" y="215"/>
                    </a:lnTo>
                    <a:lnTo>
                      <a:pt x="831" y="213"/>
                    </a:lnTo>
                    <a:lnTo>
                      <a:pt x="831" y="213"/>
                    </a:lnTo>
                    <a:lnTo>
                      <a:pt x="833" y="213"/>
                    </a:lnTo>
                    <a:lnTo>
                      <a:pt x="836" y="215"/>
                    </a:lnTo>
                    <a:lnTo>
                      <a:pt x="838" y="215"/>
                    </a:lnTo>
                    <a:lnTo>
                      <a:pt x="838" y="215"/>
                    </a:lnTo>
                    <a:lnTo>
                      <a:pt x="838" y="215"/>
                    </a:lnTo>
                    <a:lnTo>
                      <a:pt x="840" y="215"/>
                    </a:lnTo>
                    <a:lnTo>
                      <a:pt x="840" y="215"/>
                    </a:lnTo>
                    <a:lnTo>
                      <a:pt x="840" y="215"/>
                    </a:lnTo>
                    <a:lnTo>
                      <a:pt x="842" y="213"/>
                    </a:lnTo>
                    <a:lnTo>
                      <a:pt x="842" y="213"/>
                    </a:lnTo>
                    <a:lnTo>
                      <a:pt x="842" y="213"/>
                    </a:lnTo>
                    <a:lnTo>
                      <a:pt x="844" y="210"/>
                    </a:lnTo>
                    <a:lnTo>
                      <a:pt x="844" y="210"/>
                    </a:lnTo>
                    <a:lnTo>
                      <a:pt x="844" y="208"/>
                    </a:lnTo>
                    <a:lnTo>
                      <a:pt x="847" y="208"/>
                    </a:lnTo>
                    <a:lnTo>
                      <a:pt x="847" y="208"/>
                    </a:lnTo>
                    <a:lnTo>
                      <a:pt x="844" y="201"/>
                    </a:lnTo>
                    <a:lnTo>
                      <a:pt x="844" y="199"/>
                    </a:lnTo>
                    <a:lnTo>
                      <a:pt x="844" y="199"/>
                    </a:lnTo>
                    <a:lnTo>
                      <a:pt x="844" y="199"/>
                    </a:lnTo>
                    <a:lnTo>
                      <a:pt x="842" y="197"/>
                    </a:lnTo>
                    <a:lnTo>
                      <a:pt x="842" y="197"/>
                    </a:lnTo>
                    <a:lnTo>
                      <a:pt x="840" y="197"/>
                    </a:lnTo>
                    <a:lnTo>
                      <a:pt x="840" y="197"/>
                    </a:lnTo>
                    <a:lnTo>
                      <a:pt x="840" y="195"/>
                    </a:lnTo>
                    <a:lnTo>
                      <a:pt x="840" y="190"/>
                    </a:lnTo>
                    <a:lnTo>
                      <a:pt x="840" y="190"/>
                    </a:lnTo>
                    <a:lnTo>
                      <a:pt x="840" y="188"/>
                    </a:lnTo>
                    <a:lnTo>
                      <a:pt x="840" y="186"/>
                    </a:lnTo>
                    <a:lnTo>
                      <a:pt x="840" y="186"/>
                    </a:lnTo>
                    <a:lnTo>
                      <a:pt x="838" y="181"/>
                    </a:lnTo>
                    <a:lnTo>
                      <a:pt x="838" y="181"/>
                    </a:lnTo>
                    <a:lnTo>
                      <a:pt x="838" y="181"/>
                    </a:lnTo>
                    <a:lnTo>
                      <a:pt x="833" y="179"/>
                    </a:lnTo>
                    <a:lnTo>
                      <a:pt x="833" y="179"/>
                    </a:lnTo>
                    <a:lnTo>
                      <a:pt x="833" y="179"/>
                    </a:lnTo>
                    <a:lnTo>
                      <a:pt x="831" y="177"/>
                    </a:lnTo>
                    <a:lnTo>
                      <a:pt x="831" y="177"/>
                    </a:lnTo>
                    <a:lnTo>
                      <a:pt x="831" y="173"/>
                    </a:lnTo>
                    <a:lnTo>
                      <a:pt x="829" y="170"/>
                    </a:lnTo>
                    <a:lnTo>
                      <a:pt x="829" y="168"/>
                    </a:lnTo>
                    <a:lnTo>
                      <a:pt x="829" y="168"/>
                    </a:lnTo>
                    <a:lnTo>
                      <a:pt x="827" y="166"/>
                    </a:lnTo>
                    <a:lnTo>
                      <a:pt x="825" y="166"/>
                    </a:lnTo>
                    <a:lnTo>
                      <a:pt x="825" y="164"/>
                    </a:lnTo>
                    <a:lnTo>
                      <a:pt x="825" y="162"/>
                    </a:lnTo>
                    <a:lnTo>
                      <a:pt x="825" y="162"/>
                    </a:lnTo>
                    <a:lnTo>
                      <a:pt x="827" y="162"/>
                    </a:lnTo>
                    <a:lnTo>
                      <a:pt x="827" y="162"/>
                    </a:lnTo>
                    <a:lnTo>
                      <a:pt x="827" y="159"/>
                    </a:lnTo>
                    <a:lnTo>
                      <a:pt x="829" y="159"/>
                    </a:lnTo>
                    <a:lnTo>
                      <a:pt x="829" y="155"/>
                    </a:lnTo>
                    <a:lnTo>
                      <a:pt x="829" y="155"/>
                    </a:lnTo>
                    <a:lnTo>
                      <a:pt x="829" y="155"/>
                    </a:lnTo>
                    <a:lnTo>
                      <a:pt x="827" y="153"/>
                    </a:lnTo>
                    <a:lnTo>
                      <a:pt x="827" y="150"/>
                    </a:lnTo>
                    <a:lnTo>
                      <a:pt x="827" y="150"/>
                    </a:lnTo>
                    <a:lnTo>
                      <a:pt x="827" y="144"/>
                    </a:lnTo>
                    <a:lnTo>
                      <a:pt x="827" y="144"/>
                    </a:lnTo>
                    <a:lnTo>
                      <a:pt x="827" y="144"/>
                    </a:lnTo>
                    <a:lnTo>
                      <a:pt x="829" y="139"/>
                    </a:lnTo>
                    <a:lnTo>
                      <a:pt x="829" y="139"/>
                    </a:lnTo>
                    <a:lnTo>
                      <a:pt x="829" y="139"/>
                    </a:lnTo>
                    <a:lnTo>
                      <a:pt x="829" y="137"/>
                    </a:lnTo>
                    <a:lnTo>
                      <a:pt x="829" y="133"/>
                    </a:lnTo>
                    <a:lnTo>
                      <a:pt x="829" y="133"/>
                    </a:lnTo>
                    <a:lnTo>
                      <a:pt x="829" y="133"/>
                    </a:lnTo>
                    <a:lnTo>
                      <a:pt x="829" y="131"/>
                    </a:lnTo>
                    <a:lnTo>
                      <a:pt x="829" y="131"/>
                    </a:lnTo>
                    <a:lnTo>
                      <a:pt x="831" y="131"/>
                    </a:lnTo>
                    <a:lnTo>
                      <a:pt x="831" y="128"/>
                    </a:lnTo>
                    <a:lnTo>
                      <a:pt x="831" y="128"/>
                    </a:lnTo>
                    <a:lnTo>
                      <a:pt x="831" y="128"/>
                    </a:lnTo>
                    <a:lnTo>
                      <a:pt x="833" y="126"/>
                    </a:lnTo>
                    <a:lnTo>
                      <a:pt x="833" y="124"/>
                    </a:lnTo>
                    <a:lnTo>
                      <a:pt x="833" y="124"/>
                    </a:lnTo>
                    <a:lnTo>
                      <a:pt x="829" y="113"/>
                    </a:lnTo>
                    <a:lnTo>
                      <a:pt x="829" y="113"/>
                    </a:lnTo>
                    <a:lnTo>
                      <a:pt x="829" y="111"/>
                    </a:lnTo>
                    <a:lnTo>
                      <a:pt x="829" y="111"/>
                    </a:lnTo>
                    <a:lnTo>
                      <a:pt x="829" y="108"/>
                    </a:lnTo>
                    <a:lnTo>
                      <a:pt x="829" y="108"/>
                    </a:lnTo>
                    <a:lnTo>
                      <a:pt x="829" y="108"/>
                    </a:lnTo>
                    <a:lnTo>
                      <a:pt x="831" y="108"/>
                    </a:lnTo>
                    <a:lnTo>
                      <a:pt x="833" y="106"/>
                    </a:lnTo>
                    <a:lnTo>
                      <a:pt x="833" y="106"/>
                    </a:lnTo>
                    <a:lnTo>
                      <a:pt x="836" y="104"/>
                    </a:lnTo>
                    <a:lnTo>
                      <a:pt x="836" y="102"/>
                    </a:lnTo>
                    <a:lnTo>
                      <a:pt x="833" y="102"/>
                    </a:lnTo>
                    <a:lnTo>
                      <a:pt x="831" y="95"/>
                    </a:lnTo>
                    <a:lnTo>
                      <a:pt x="831" y="93"/>
                    </a:lnTo>
                    <a:lnTo>
                      <a:pt x="831" y="86"/>
                    </a:lnTo>
                    <a:lnTo>
                      <a:pt x="829" y="84"/>
                    </a:lnTo>
                    <a:lnTo>
                      <a:pt x="827" y="80"/>
                    </a:lnTo>
                    <a:lnTo>
                      <a:pt x="827" y="80"/>
                    </a:lnTo>
                    <a:lnTo>
                      <a:pt x="827" y="80"/>
                    </a:lnTo>
                    <a:lnTo>
                      <a:pt x="827" y="77"/>
                    </a:lnTo>
                    <a:lnTo>
                      <a:pt x="822" y="64"/>
                    </a:lnTo>
                    <a:lnTo>
                      <a:pt x="822" y="62"/>
                    </a:lnTo>
                    <a:lnTo>
                      <a:pt x="822" y="62"/>
                    </a:lnTo>
                    <a:lnTo>
                      <a:pt x="822" y="60"/>
                    </a:lnTo>
                    <a:lnTo>
                      <a:pt x="822" y="60"/>
                    </a:lnTo>
                    <a:lnTo>
                      <a:pt x="820" y="57"/>
                    </a:lnTo>
                    <a:lnTo>
                      <a:pt x="820" y="57"/>
                    </a:lnTo>
                    <a:lnTo>
                      <a:pt x="818" y="57"/>
                    </a:lnTo>
                    <a:lnTo>
                      <a:pt x="818" y="55"/>
                    </a:lnTo>
                    <a:lnTo>
                      <a:pt x="818" y="55"/>
                    </a:lnTo>
                    <a:lnTo>
                      <a:pt x="816" y="55"/>
                    </a:lnTo>
                    <a:lnTo>
                      <a:pt x="816" y="53"/>
                    </a:lnTo>
                    <a:lnTo>
                      <a:pt x="813" y="53"/>
                    </a:lnTo>
                    <a:lnTo>
                      <a:pt x="813" y="49"/>
                    </a:lnTo>
                    <a:lnTo>
                      <a:pt x="811" y="46"/>
                    </a:lnTo>
                    <a:lnTo>
                      <a:pt x="809" y="44"/>
                    </a:lnTo>
                    <a:lnTo>
                      <a:pt x="811" y="44"/>
                    </a:lnTo>
                    <a:lnTo>
                      <a:pt x="811" y="42"/>
                    </a:lnTo>
                    <a:lnTo>
                      <a:pt x="811" y="42"/>
                    </a:lnTo>
                    <a:lnTo>
                      <a:pt x="813" y="40"/>
                    </a:lnTo>
                    <a:lnTo>
                      <a:pt x="813" y="40"/>
                    </a:lnTo>
                    <a:lnTo>
                      <a:pt x="816" y="37"/>
                    </a:lnTo>
                    <a:lnTo>
                      <a:pt x="816" y="37"/>
                    </a:lnTo>
                    <a:lnTo>
                      <a:pt x="816" y="35"/>
                    </a:lnTo>
                    <a:lnTo>
                      <a:pt x="816" y="33"/>
                    </a:lnTo>
                    <a:lnTo>
                      <a:pt x="813" y="31"/>
                    </a:lnTo>
                    <a:lnTo>
                      <a:pt x="813" y="31"/>
                    </a:lnTo>
                    <a:lnTo>
                      <a:pt x="813" y="29"/>
                    </a:lnTo>
                    <a:lnTo>
                      <a:pt x="813" y="29"/>
                    </a:lnTo>
                    <a:lnTo>
                      <a:pt x="816" y="29"/>
                    </a:lnTo>
                    <a:lnTo>
                      <a:pt x="818" y="24"/>
                    </a:lnTo>
                    <a:lnTo>
                      <a:pt x="818" y="24"/>
                    </a:lnTo>
                    <a:lnTo>
                      <a:pt x="818" y="24"/>
                    </a:lnTo>
                    <a:lnTo>
                      <a:pt x="818" y="22"/>
                    </a:lnTo>
                    <a:lnTo>
                      <a:pt x="816" y="22"/>
                    </a:lnTo>
                    <a:lnTo>
                      <a:pt x="816" y="20"/>
                    </a:lnTo>
                    <a:lnTo>
                      <a:pt x="816" y="20"/>
                    </a:lnTo>
                    <a:lnTo>
                      <a:pt x="813" y="20"/>
                    </a:lnTo>
                    <a:lnTo>
                      <a:pt x="811" y="20"/>
                    </a:lnTo>
                    <a:lnTo>
                      <a:pt x="807" y="18"/>
                    </a:lnTo>
                    <a:lnTo>
                      <a:pt x="807" y="15"/>
                    </a:lnTo>
                    <a:lnTo>
                      <a:pt x="805" y="15"/>
                    </a:lnTo>
                    <a:lnTo>
                      <a:pt x="802" y="15"/>
                    </a:lnTo>
                    <a:lnTo>
                      <a:pt x="800" y="15"/>
                    </a:lnTo>
                    <a:lnTo>
                      <a:pt x="800" y="15"/>
                    </a:lnTo>
                    <a:lnTo>
                      <a:pt x="798" y="15"/>
                    </a:lnTo>
                    <a:lnTo>
                      <a:pt x="798" y="15"/>
                    </a:lnTo>
                    <a:lnTo>
                      <a:pt x="796" y="15"/>
                    </a:lnTo>
                    <a:lnTo>
                      <a:pt x="796" y="15"/>
                    </a:lnTo>
                    <a:lnTo>
                      <a:pt x="793" y="15"/>
                    </a:lnTo>
                    <a:lnTo>
                      <a:pt x="791" y="15"/>
                    </a:lnTo>
                    <a:lnTo>
                      <a:pt x="791" y="13"/>
                    </a:lnTo>
                    <a:lnTo>
                      <a:pt x="789" y="13"/>
                    </a:lnTo>
                    <a:lnTo>
                      <a:pt x="787" y="11"/>
                    </a:lnTo>
                    <a:lnTo>
                      <a:pt x="785" y="9"/>
                    </a:lnTo>
                    <a:lnTo>
                      <a:pt x="785" y="9"/>
                    </a:lnTo>
                    <a:lnTo>
                      <a:pt x="785" y="6"/>
                    </a:lnTo>
                    <a:lnTo>
                      <a:pt x="785" y="4"/>
                    </a:lnTo>
                    <a:lnTo>
                      <a:pt x="785" y="4"/>
                    </a:lnTo>
                    <a:lnTo>
                      <a:pt x="785" y="4"/>
                    </a:lnTo>
                    <a:lnTo>
                      <a:pt x="782" y="4"/>
                    </a:lnTo>
                    <a:lnTo>
                      <a:pt x="780" y="4"/>
                    </a:lnTo>
                    <a:lnTo>
                      <a:pt x="780" y="4"/>
                    </a:lnTo>
                    <a:lnTo>
                      <a:pt x="778" y="4"/>
                    </a:lnTo>
                    <a:lnTo>
                      <a:pt x="776" y="6"/>
                    </a:lnTo>
                    <a:lnTo>
                      <a:pt x="776" y="6"/>
                    </a:lnTo>
                    <a:lnTo>
                      <a:pt x="776" y="6"/>
                    </a:lnTo>
                    <a:lnTo>
                      <a:pt x="774" y="6"/>
                    </a:lnTo>
                    <a:lnTo>
                      <a:pt x="771" y="4"/>
                    </a:lnTo>
                    <a:lnTo>
                      <a:pt x="769" y="4"/>
                    </a:lnTo>
                    <a:lnTo>
                      <a:pt x="767" y="0"/>
                    </a:lnTo>
                    <a:lnTo>
                      <a:pt x="767" y="0"/>
                    </a:lnTo>
                    <a:lnTo>
                      <a:pt x="765" y="2"/>
                    </a:lnTo>
                    <a:lnTo>
                      <a:pt x="765" y="4"/>
                    </a:lnTo>
                    <a:lnTo>
                      <a:pt x="765" y="4"/>
                    </a:lnTo>
                    <a:lnTo>
                      <a:pt x="765" y="6"/>
                    </a:lnTo>
                    <a:lnTo>
                      <a:pt x="762" y="6"/>
                    </a:lnTo>
                    <a:lnTo>
                      <a:pt x="758" y="9"/>
                    </a:lnTo>
                    <a:lnTo>
                      <a:pt x="756" y="9"/>
                    </a:lnTo>
                    <a:lnTo>
                      <a:pt x="754" y="9"/>
                    </a:lnTo>
                    <a:lnTo>
                      <a:pt x="754" y="9"/>
                    </a:lnTo>
                    <a:lnTo>
                      <a:pt x="749" y="9"/>
                    </a:lnTo>
                    <a:lnTo>
                      <a:pt x="738" y="18"/>
                    </a:lnTo>
                    <a:lnTo>
                      <a:pt x="738" y="20"/>
                    </a:lnTo>
                    <a:lnTo>
                      <a:pt x="736" y="20"/>
                    </a:lnTo>
                    <a:lnTo>
                      <a:pt x="727" y="20"/>
                    </a:lnTo>
                    <a:lnTo>
                      <a:pt x="725" y="20"/>
                    </a:lnTo>
                    <a:lnTo>
                      <a:pt x="723" y="20"/>
                    </a:lnTo>
                    <a:lnTo>
                      <a:pt x="718" y="22"/>
                    </a:lnTo>
                    <a:lnTo>
                      <a:pt x="718" y="24"/>
                    </a:lnTo>
                    <a:lnTo>
                      <a:pt x="716" y="31"/>
                    </a:lnTo>
                    <a:lnTo>
                      <a:pt x="716" y="35"/>
                    </a:lnTo>
                    <a:lnTo>
                      <a:pt x="716" y="40"/>
                    </a:lnTo>
                    <a:lnTo>
                      <a:pt x="716" y="42"/>
                    </a:lnTo>
                    <a:lnTo>
                      <a:pt x="716" y="42"/>
                    </a:lnTo>
                    <a:lnTo>
                      <a:pt x="714" y="44"/>
                    </a:lnTo>
                    <a:lnTo>
                      <a:pt x="714" y="46"/>
                    </a:lnTo>
                    <a:lnTo>
                      <a:pt x="712" y="49"/>
                    </a:lnTo>
                    <a:lnTo>
                      <a:pt x="707" y="51"/>
                    </a:lnTo>
                    <a:lnTo>
                      <a:pt x="705" y="53"/>
                    </a:lnTo>
                    <a:lnTo>
                      <a:pt x="698" y="57"/>
                    </a:lnTo>
                    <a:lnTo>
                      <a:pt x="698" y="60"/>
                    </a:lnTo>
                    <a:lnTo>
                      <a:pt x="696" y="62"/>
                    </a:lnTo>
                    <a:lnTo>
                      <a:pt x="696" y="64"/>
                    </a:lnTo>
                    <a:lnTo>
                      <a:pt x="694" y="64"/>
                    </a:lnTo>
                    <a:lnTo>
                      <a:pt x="692" y="64"/>
                    </a:lnTo>
                    <a:lnTo>
                      <a:pt x="692" y="62"/>
                    </a:lnTo>
                    <a:lnTo>
                      <a:pt x="692" y="60"/>
                    </a:lnTo>
                    <a:lnTo>
                      <a:pt x="694" y="57"/>
                    </a:lnTo>
                    <a:lnTo>
                      <a:pt x="694" y="55"/>
                    </a:lnTo>
                    <a:lnTo>
                      <a:pt x="694" y="53"/>
                    </a:lnTo>
                    <a:lnTo>
                      <a:pt x="694" y="53"/>
                    </a:lnTo>
                    <a:lnTo>
                      <a:pt x="692" y="53"/>
                    </a:lnTo>
                    <a:lnTo>
                      <a:pt x="689" y="53"/>
                    </a:lnTo>
                    <a:lnTo>
                      <a:pt x="687" y="55"/>
                    </a:lnTo>
                    <a:lnTo>
                      <a:pt x="683" y="57"/>
                    </a:lnTo>
                    <a:lnTo>
                      <a:pt x="680" y="60"/>
                    </a:lnTo>
                    <a:lnTo>
                      <a:pt x="678" y="62"/>
                    </a:lnTo>
                    <a:lnTo>
                      <a:pt x="678" y="64"/>
                    </a:lnTo>
                    <a:lnTo>
                      <a:pt x="676" y="66"/>
                    </a:lnTo>
                    <a:lnTo>
                      <a:pt x="667" y="73"/>
                    </a:lnTo>
                    <a:lnTo>
                      <a:pt x="665" y="73"/>
                    </a:lnTo>
                    <a:lnTo>
                      <a:pt x="665" y="73"/>
                    </a:lnTo>
                    <a:lnTo>
                      <a:pt x="661" y="71"/>
                    </a:lnTo>
                    <a:lnTo>
                      <a:pt x="661" y="71"/>
                    </a:lnTo>
                    <a:lnTo>
                      <a:pt x="658" y="71"/>
                    </a:lnTo>
                    <a:lnTo>
                      <a:pt x="656" y="73"/>
                    </a:lnTo>
                    <a:lnTo>
                      <a:pt x="656" y="73"/>
                    </a:lnTo>
                    <a:lnTo>
                      <a:pt x="654" y="75"/>
                    </a:lnTo>
                    <a:lnTo>
                      <a:pt x="652" y="75"/>
                    </a:lnTo>
                    <a:lnTo>
                      <a:pt x="652" y="75"/>
                    </a:lnTo>
                    <a:lnTo>
                      <a:pt x="649" y="75"/>
                    </a:lnTo>
                    <a:lnTo>
                      <a:pt x="647" y="77"/>
                    </a:lnTo>
                    <a:lnTo>
                      <a:pt x="647" y="77"/>
                    </a:lnTo>
                    <a:lnTo>
                      <a:pt x="647" y="77"/>
                    </a:lnTo>
                    <a:lnTo>
                      <a:pt x="647" y="77"/>
                    </a:lnTo>
                    <a:lnTo>
                      <a:pt x="647" y="77"/>
                    </a:lnTo>
                    <a:lnTo>
                      <a:pt x="647" y="80"/>
                    </a:lnTo>
                    <a:lnTo>
                      <a:pt x="645" y="80"/>
                    </a:lnTo>
                    <a:lnTo>
                      <a:pt x="643" y="80"/>
                    </a:lnTo>
                    <a:lnTo>
                      <a:pt x="641" y="80"/>
                    </a:lnTo>
                    <a:lnTo>
                      <a:pt x="638" y="80"/>
                    </a:lnTo>
                    <a:lnTo>
                      <a:pt x="636" y="84"/>
                    </a:lnTo>
                    <a:lnTo>
                      <a:pt x="636" y="91"/>
                    </a:lnTo>
                    <a:lnTo>
                      <a:pt x="634" y="93"/>
                    </a:lnTo>
                    <a:lnTo>
                      <a:pt x="632" y="95"/>
                    </a:lnTo>
                    <a:lnTo>
                      <a:pt x="632" y="95"/>
                    </a:lnTo>
                    <a:lnTo>
                      <a:pt x="630" y="97"/>
                    </a:lnTo>
                    <a:lnTo>
                      <a:pt x="627" y="95"/>
                    </a:lnTo>
                    <a:lnTo>
                      <a:pt x="625" y="95"/>
                    </a:lnTo>
                    <a:lnTo>
                      <a:pt x="623" y="97"/>
                    </a:lnTo>
                    <a:lnTo>
                      <a:pt x="618" y="102"/>
                    </a:lnTo>
                    <a:lnTo>
                      <a:pt x="618" y="104"/>
                    </a:lnTo>
                    <a:lnTo>
                      <a:pt x="618" y="106"/>
                    </a:lnTo>
                    <a:lnTo>
                      <a:pt x="618" y="106"/>
                    </a:lnTo>
                    <a:lnTo>
                      <a:pt x="618" y="108"/>
                    </a:lnTo>
                    <a:lnTo>
                      <a:pt x="618" y="108"/>
                    </a:lnTo>
                    <a:lnTo>
                      <a:pt x="616" y="111"/>
                    </a:lnTo>
                    <a:lnTo>
                      <a:pt x="614" y="113"/>
                    </a:lnTo>
                    <a:lnTo>
                      <a:pt x="614" y="113"/>
                    </a:lnTo>
                    <a:lnTo>
                      <a:pt x="612" y="115"/>
                    </a:lnTo>
                    <a:lnTo>
                      <a:pt x="610" y="115"/>
                    </a:lnTo>
                    <a:lnTo>
                      <a:pt x="607" y="115"/>
                    </a:lnTo>
                    <a:lnTo>
                      <a:pt x="607" y="115"/>
                    </a:lnTo>
                    <a:lnTo>
                      <a:pt x="605" y="115"/>
                    </a:lnTo>
                    <a:lnTo>
                      <a:pt x="605" y="113"/>
                    </a:lnTo>
                    <a:lnTo>
                      <a:pt x="605" y="108"/>
                    </a:lnTo>
                    <a:lnTo>
                      <a:pt x="607" y="106"/>
                    </a:lnTo>
                    <a:lnTo>
                      <a:pt x="610" y="104"/>
                    </a:lnTo>
                    <a:lnTo>
                      <a:pt x="610" y="99"/>
                    </a:lnTo>
                    <a:lnTo>
                      <a:pt x="610" y="97"/>
                    </a:lnTo>
                    <a:lnTo>
                      <a:pt x="610" y="97"/>
                    </a:lnTo>
                    <a:lnTo>
                      <a:pt x="607" y="95"/>
                    </a:lnTo>
                    <a:lnTo>
                      <a:pt x="607" y="93"/>
                    </a:lnTo>
                    <a:lnTo>
                      <a:pt x="605" y="93"/>
                    </a:lnTo>
                    <a:lnTo>
                      <a:pt x="605" y="91"/>
                    </a:lnTo>
                    <a:lnTo>
                      <a:pt x="603" y="91"/>
                    </a:lnTo>
                    <a:lnTo>
                      <a:pt x="603" y="91"/>
                    </a:lnTo>
                    <a:lnTo>
                      <a:pt x="601" y="91"/>
                    </a:lnTo>
                    <a:lnTo>
                      <a:pt x="596" y="91"/>
                    </a:lnTo>
                    <a:lnTo>
                      <a:pt x="594" y="91"/>
                    </a:lnTo>
                    <a:lnTo>
                      <a:pt x="594" y="93"/>
                    </a:lnTo>
                    <a:lnTo>
                      <a:pt x="590" y="93"/>
                    </a:lnTo>
                    <a:lnTo>
                      <a:pt x="583" y="97"/>
                    </a:lnTo>
                    <a:lnTo>
                      <a:pt x="583" y="97"/>
                    </a:lnTo>
                    <a:lnTo>
                      <a:pt x="581" y="99"/>
                    </a:lnTo>
                    <a:lnTo>
                      <a:pt x="579" y="102"/>
                    </a:lnTo>
                    <a:lnTo>
                      <a:pt x="576" y="104"/>
                    </a:lnTo>
                    <a:lnTo>
                      <a:pt x="574" y="104"/>
                    </a:lnTo>
                    <a:lnTo>
                      <a:pt x="574" y="106"/>
                    </a:lnTo>
                    <a:lnTo>
                      <a:pt x="570" y="106"/>
                    </a:lnTo>
                    <a:lnTo>
                      <a:pt x="567" y="106"/>
                    </a:lnTo>
                    <a:lnTo>
                      <a:pt x="565" y="108"/>
                    </a:lnTo>
                    <a:lnTo>
                      <a:pt x="565" y="111"/>
                    </a:lnTo>
                    <a:lnTo>
                      <a:pt x="563" y="108"/>
                    </a:lnTo>
                    <a:lnTo>
                      <a:pt x="561" y="108"/>
                    </a:lnTo>
                    <a:lnTo>
                      <a:pt x="561" y="108"/>
                    </a:lnTo>
                    <a:lnTo>
                      <a:pt x="559" y="106"/>
                    </a:lnTo>
                    <a:lnTo>
                      <a:pt x="559" y="106"/>
                    </a:lnTo>
                    <a:lnTo>
                      <a:pt x="554" y="108"/>
                    </a:lnTo>
                    <a:lnTo>
                      <a:pt x="550" y="108"/>
                    </a:lnTo>
                    <a:lnTo>
                      <a:pt x="545" y="104"/>
                    </a:lnTo>
                    <a:lnTo>
                      <a:pt x="541" y="102"/>
                    </a:lnTo>
                    <a:lnTo>
                      <a:pt x="541" y="99"/>
                    </a:lnTo>
                    <a:lnTo>
                      <a:pt x="536" y="97"/>
                    </a:lnTo>
                    <a:lnTo>
                      <a:pt x="532" y="93"/>
                    </a:lnTo>
                    <a:lnTo>
                      <a:pt x="525" y="88"/>
                    </a:lnTo>
                    <a:lnTo>
                      <a:pt x="521" y="82"/>
                    </a:lnTo>
                    <a:lnTo>
                      <a:pt x="514" y="77"/>
                    </a:lnTo>
                    <a:lnTo>
                      <a:pt x="512" y="75"/>
                    </a:lnTo>
                    <a:lnTo>
                      <a:pt x="510" y="73"/>
                    </a:lnTo>
                    <a:lnTo>
                      <a:pt x="508" y="75"/>
                    </a:lnTo>
                    <a:lnTo>
                      <a:pt x="503" y="75"/>
                    </a:lnTo>
                    <a:lnTo>
                      <a:pt x="497" y="77"/>
                    </a:lnTo>
                    <a:lnTo>
                      <a:pt x="494" y="77"/>
                    </a:lnTo>
                    <a:lnTo>
                      <a:pt x="494" y="75"/>
                    </a:lnTo>
                    <a:lnTo>
                      <a:pt x="494" y="71"/>
                    </a:lnTo>
                    <a:lnTo>
                      <a:pt x="497" y="51"/>
                    </a:lnTo>
                    <a:lnTo>
                      <a:pt x="494" y="46"/>
                    </a:lnTo>
                    <a:lnTo>
                      <a:pt x="492" y="37"/>
                    </a:lnTo>
                    <a:lnTo>
                      <a:pt x="490" y="33"/>
                    </a:lnTo>
                    <a:lnTo>
                      <a:pt x="481" y="22"/>
                    </a:lnTo>
                    <a:lnTo>
                      <a:pt x="479" y="20"/>
                    </a:lnTo>
                    <a:lnTo>
                      <a:pt x="477" y="13"/>
                    </a:lnTo>
                    <a:lnTo>
                      <a:pt x="477" y="11"/>
                    </a:lnTo>
                    <a:lnTo>
                      <a:pt x="474" y="9"/>
                    </a:lnTo>
                    <a:lnTo>
                      <a:pt x="472" y="9"/>
                    </a:lnTo>
                    <a:lnTo>
                      <a:pt x="470" y="6"/>
                    </a:lnTo>
                    <a:lnTo>
                      <a:pt x="468" y="6"/>
                    </a:lnTo>
                    <a:lnTo>
                      <a:pt x="468" y="6"/>
                    </a:lnTo>
                    <a:lnTo>
                      <a:pt x="468" y="9"/>
                    </a:lnTo>
                    <a:lnTo>
                      <a:pt x="466" y="9"/>
                    </a:lnTo>
                    <a:lnTo>
                      <a:pt x="463" y="9"/>
                    </a:lnTo>
                    <a:lnTo>
                      <a:pt x="461" y="11"/>
                    </a:lnTo>
                    <a:lnTo>
                      <a:pt x="461" y="11"/>
                    </a:lnTo>
                    <a:lnTo>
                      <a:pt x="457" y="13"/>
                    </a:lnTo>
                    <a:lnTo>
                      <a:pt x="452" y="20"/>
                    </a:lnTo>
                    <a:lnTo>
                      <a:pt x="443" y="31"/>
                    </a:lnTo>
                    <a:lnTo>
                      <a:pt x="441" y="33"/>
                    </a:lnTo>
                    <a:lnTo>
                      <a:pt x="437" y="35"/>
                    </a:lnTo>
                    <a:lnTo>
                      <a:pt x="435" y="35"/>
                    </a:lnTo>
                    <a:lnTo>
                      <a:pt x="432" y="35"/>
                    </a:lnTo>
                    <a:lnTo>
                      <a:pt x="430" y="35"/>
                    </a:lnTo>
                    <a:lnTo>
                      <a:pt x="428" y="35"/>
                    </a:lnTo>
                    <a:lnTo>
                      <a:pt x="426" y="33"/>
                    </a:lnTo>
                    <a:lnTo>
                      <a:pt x="423" y="31"/>
                    </a:lnTo>
                    <a:lnTo>
                      <a:pt x="421" y="26"/>
                    </a:lnTo>
                    <a:lnTo>
                      <a:pt x="419" y="22"/>
                    </a:lnTo>
                    <a:lnTo>
                      <a:pt x="419" y="22"/>
                    </a:lnTo>
                    <a:lnTo>
                      <a:pt x="419" y="20"/>
                    </a:lnTo>
                    <a:lnTo>
                      <a:pt x="417" y="20"/>
                    </a:lnTo>
                    <a:lnTo>
                      <a:pt x="415" y="20"/>
                    </a:lnTo>
                    <a:lnTo>
                      <a:pt x="415" y="20"/>
                    </a:lnTo>
                    <a:lnTo>
                      <a:pt x="415" y="18"/>
                    </a:lnTo>
                    <a:lnTo>
                      <a:pt x="415" y="18"/>
                    </a:lnTo>
                    <a:lnTo>
                      <a:pt x="415" y="15"/>
                    </a:lnTo>
                    <a:lnTo>
                      <a:pt x="412" y="15"/>
                    </a:lnTo>
                    <a:lnTo>
                      <a:pt x="412" y="15"/>
                    </a:lnTo>
                    <a:lnTo>
                      <a:pt x="408" y="26"/>
                    </a:lnTo>
                    <a:lnTo>
                      <a:pt x="408" y="29"/>
                    </a:lnTo>
                    <a:lnTo>
                      <a:pt x="408" y="29"/>
                    </a:lnTo>
                    <a:lnTo>
                      <a:pt x="410" y="31"/>
                    </a:lnTo>
                    <a:lnTo>
                      <a:pt x="410" y="31"/>
                    </a:lnTo>
                    <a:lnTo>
                      <a:pt x="410" y="33"/>
                    </a:lnTo>
                    <a:lnTo>
                      <a:pt x="410" y="33"/>
                    </a:lnTo>
                    <a:lnTo>
                      <a:pt x="412" y="33"/>
                    </a:lnTo>
                    <a:lnTo>
                      <a:pt x="412" y="35"/>
                    </a:lnTo>
                    <a:lnTo>
                      <a:pt x="415" y="35"/>
                    </a:lnTo>
                    <a:lnTo>
                      <a:pt x="412" y="35"/>
                    </a:lnTo>
                    <a:lnTo>
                      <a:pt x="415" y="35"/>
                    </a:lnTo>
                    <a:lnTo>
                      <a:pt x="415" y="37"/>
                    </a:lnTo>
                    <a:lnTo>
                      <a:pt x="415" y="37"/>
                    </a:lnTo>
                    <a:lnTo>
                      <a:pt x="410" y="37"/>
                    </a:lnTo>
                    <a:lnTo>
                      <a:pt x="406" y="37"/>
                    </a:lnTo>
                    <a:lnTo>
                      <a:pt x="397" y="37"/>
                    </a:lnTo>
                    <a:lnTo>
                      <a:pt x="384" y="37"/>
                    </a:lnTo>
                    <a:lnTo>
                      <a:pt x="368" y="37"/>
                    </a:lnTo>
                    <a:lnTo>
                      <a:pt x="355" y="37"/>
                    </a:lnTo>
                    <a:lnTo>
                      <a:pt x="341" y="37"/>
                    </a:lnTo>
                    <a:lnTo>
                      <a:pt x="333" y="37"/>
                    </a:lnTo>
                    <a:lnTo>
                      <a:pt x="328" y="37"/>
                    </a:lnTo>
                    <a:lnTo>
                      <a:pt x="326" y="37"/>
                    </a:lnTo>
                    <a:lnTo>
                      <a:pt x="319" y="35"/>
                    </a:lnTo>
                    <a:lnTo>
                      <a:pt x="315" y="33"/>
                    </a:lnTo>
                    <a:lnTo>
                      <a:pt x="310" y="33"/>
                    </a:lnTo>
                    <a:lnTo>
                      <a:pt x="306" y="35"/>
                    </a:lnTo>
                    <a:lnTo>
                      <a:pt x="304" y="35"/>
                    </a:lnTo>
                    <a:lnTo>
                      <a:pt x="302" y="35"/>
                    </a:lnTo>
                    <a:lnTo>
                      <a:pt x="302" y="35"/>
                    </a:lnTo>
                    <a:lnTo>
                      <a:pt x="299" y="35"/>
                    </a:lnTo>
                    <a:lnTo>
                      <a:pt x="297" y="37"/>
                    </a:lnTo>
                    <a:lnTo>
                      <a:pt x="295" y="37"/>
                    </a:lnTo>
                    <a:lnTo>
                      <a:pt x="293" y="37"/>
                    </a:lnTo>
                    <a:lnTo>
                      <a:pt x="291" y="37"/>
                    </a:lnTo>
                    <a:lnTo>
                      <a:pt x="293" y="42"/>
                    </a:lnTo>
                    <a:lnTo>
                      <a:pt x="293" y="46"/>
                    </a:lnTo>
                    <a:lnTo>
                      <a:pt x="293" y="51"/>
                    </a:lnTo>
                    <a:lnTo>
                      <a:pt x="293" y="55"/>
                    </a:lnTo>
                    <a:lnTo>
                      <a:pt x="293" y="62"/>
                    </a:lnTo>
                    <a:lnTo>
                      <a:pt x="293" y="66"/>
                    </a:lnTo>
                    <a:lnTo>
                      <a:pt x="291" y="71"/>
                    </a:lnTo>
                    <a:lnTo>
                      <a:pt x="291" y="75"/>
                    </a:lnTo>
                    <a:lnTo>
                      <a:pt x="291" y="82"/>
                    </a:lnTo>
                    <a:lnTo>
                      <a:pt x="291" y="86"/>
                    </a:lnTo>
                    <a:lnTo>
                      <a:pt x="293" y="86"/>
                    </a:lnTo>
                    <a:lnTo>
                      <a:pt x="297" y="84"/>
                    </a:lnTo>
                    <a:lnTo>
                      <a:pt x="297" y="84"/>
                    </a:lnTo>
                    <a:lnTo>
                      <a:pt x="299" y="84"/>
                    </a:lnTo>
                    <a:lnTo>
                      <a:pt x="299" y="84"/>
                    </a:lnTo>
                    <a:lnTo>
                      <a:pt x="302" y="84"/>
                    </a:lnTo>
                    <a:lnTo>
                      <a:pt x="302" y="86"/>
                    </a:lnTo>
                    <a:lnTo>
                      <a:pt x="302" y="86"/>
                    </a:lnTo>
                    <a:lnTo>
                      <a:pt x="308" y="84"/>
                    </a:lnTo>
                    <a:lnTo>
                      <a:pt x="310" y="84"/>
                    </a:lnTo>
                    <a:lnTo>
                      <a:pt x="313" y="86"/>
                    </a:lnTo>
                    <a:lnTo>
                      <a:pt x="315" y="86"/>
                    </a:lnTo>
                    <a:lnTo>
                      <a:pt x="317" y="86"/>
                    </a:lnTo>
                    <a:lnTo>
                      <a:pt x="319" y="86"/>
                    </a:lnTo>
                    <a:lnTo>
                      <a:pt x="319" y="86"/>
                    </a:lnTo>
                    <a:lnTo>
                      <a:pt x="319" y="86"/>
                    </a:lnTo>
                    <a:lnTo>
                      <a:pt x="322" y="86"/>
                    </a:lnTo>
                    <a:lnTo>
                      <a:pt x="322" y="86"/>
                    </a:lnTo>
                    <a:lnTo>
                      <a:pt x="322" y="86"/>
                    </a:lnTo>
                    <a:lnTo>
                      <a:pt x="324" y="88"/>
                    </a:lnTo>
                    <a:lnTo>
                      <a:pt x="324" y="88"/>
                    </a:lnTo>
                    <a:lnTo>
                      <a:pt x="326" y="86"/>
                    </a:lnTo>
                    <a:lnTo>
                      <a:pt x="328" y="84"/>
                    </a:lnTo>
                    <a:lnTo>
                      <a:pt x="328" y="86"/>
                    </a:lnTo>
                    <a:lnTo>
                      <a:pt x="333" y="86"/>
                    </a:lnTo>
                    <a:lnTo>
                      <a:pt x="335" y="88"/>
                    </a:lnTo>
                    <a:lnTo>
                      <a:pt x="335" y="88"/>
                    </a:lnTo>
                    <a:lnTo>
                      <a:pt x="337" y="91"/>
                    </a:lnTo>
                    <a:lnTo>
                      <a:pt x="337" y="91"/>
                    </a:lnTo>
                    <a:lnTo>
                      <a:pt x="337" y="91"/>
                    </a:lnTo>
                    <a:lnTo>
                      <a:pt x="337" y="93"/>
                    </a:lnTo>
                    <a:lnTo>
                      <a:pt x="337" y="93"/>
                    </a:lnTo>
                    <a:lnTo>
                      <a:pt x="339" y="95"/>
                    </a:lnTo>
                    <a:lnTo>
                      <a:pt x="339" y="97"/>
                    </a:lnTo>
                    <a:lnTo>
                      <a:pt x="339" y="97"/>
                    </a:lnTo>
                    <a:lnTo>
                      <a:pt x="341" y="99"/>
                    </a:lnTo>
                    <a:lnTo>
                      <a:pt x="341" y="99"/>
                    </a:lnTo>
                    <a:lnTo>
                      <a:pt x="344" y="99"/>
                    </a:lnTo>
                    <a:lnTo>
                      <a:pt x="344" y="99"/>
                    </a:lnTo>
                    <a:lnTo>
                      <a:pt x="341" y="102"/>
                    </a:lnTo>
                    <a:lnTo>
                      <a:pt x="341" y="102"/>
                    </a:lnTo>
                    <a:lnTo>
                      <a:pt x="341" y="102"/>
                    </a:lnTo>
                    <a:lnTo>
                      <a:pt x="341" y="102"/>
                    </a:lnTo>
                    <a:lnTo>
                      <a:pt x="341" y="106"/>
                    </a:lnTo>
                    <a:lnTo>
                      <a:pt x="341" y="108"/>
                    </a:lnTo>
                    <a:lnTo>
                      <a:pt x="341" y="108"/>
                    </a:lnTo>
                    <a:lnTo>
                      <a:pt x="341" y="108"/>
                    </a:lnTo>
                    <a:lnTo>
                      <a:pt x="339" y="111"/>
                    </a:lnTo>
                    <a:lnTo>
                      <a:pt x="339" y="111"/>
                    </a:lnTo>
                    <a:lnTo>
                      <a:pt x="341" y="111"/>
                    </a:lnTo>
                    <a:lnTo>
                      <a:pt x="341" y="113"/>
                    </a:lnTo>
                    <a:lnTo>
                      <a:pt x="344" y="113"/>
                    </a:lnTo>
                    <a:lnTo>
                      <a:pt x="344" y="115"/>
                    </a:lnTo>
                    <a:lnTo>
                      <a:pt x="344" y="115"/>
                    </a:lnTo>
                    <a:lnTo>
                      <a:pt x="344" y="117"/>
                    </a:lnTo>
                    <a:lnTo>
                      <a:pt x="341" y="117"/>
                    </a:lnTo>
                    <a:lnTo>
                      <a:pt x="341" y="117"/>
                    </a:lnTo>
                    <a:lnTo>
                      <a:pt x="339" y="117"/>
                    </a:lnTo>
                    <a:lnTo>
                      <a:pt x="339" y="117"/>
                    </a:lnTo>
                    <a:lnTo>
                      <a:pt x="339" y="117"/>
                    </a:lnTo>
                    <a:lnTo>
                      <a:pt x="337" y="117"/>
                    </a:lnTo>
                    <a:lnTo>
                      <a:pt x="337" y="117"/>
                    </a:lnTo>
                    <a:lnTo>
                      <a:pt x="337" y="117"/>
                    </a:lnTo>
                    <a:lnTo>
                      <a:pt x="333" y="117"/>
                    </a:lnTo>
                    <a:lnTo>
                      <a:pt x="333" y="117"/>
                    </a:lnTo>
                    <a:lnTo>
                      <a:pt x="333" y="115"/>
                    </a:lnTo>
                    <a:lnTo>
                      <a:pt x="333" y="115"/>
                    </a:lnTo>
                    <a:lnTo>
                      <a:pt x="330" y="115"/>
                    </a:lnTo>
                    <a:lnTo>
                      <a:pt x="328" y="115"/>
                    </a:lnTo>
                    <a:lnTo>
                      <a:pt x="328" y="115"/>
                    </a:lnTo>
                    <a:lnTo>
                      <a:pt x="326" y="115"/>
                    </a:lnTo>
                    <a:lnTo>
                      <a:pt x="322" y="111"/>
                    </a:lnTo>
                    <a:lnTo>
                      <a:pt x="322" y="111"/>
                    </a:lnTo>
                    <a:lnTo>
                      <a:pt x="319" y="108"/>
                    </a:lnTo>
                    <a:lnTo>
                      <a:pt x="317" y="111"/>
                    </a:lnTo>
                    <a:lnTo>
                      <a:pt x="315" y="111"/>
                    </a:lnTo>
                    <a:lnTo>
                      <a:pt x="313" y="113"/>
                    </a:lnTo>
                    <a:lnTo>
                      <a:pt x="313" y="113"/>
                    </a:lnTo>
                    <a:lnTo>
                      <a:pt x="310" y="113"/>
                    </a:lnTo>
                    <a:lnTo>
                      <a:pt x="310" y="115"/>
                    </a:lnTo>
                    <a:lnTo>
                      <a:pt x="308" y="115"/>
                    </a:lnTo>
                    <a:lnTo>
                      <a:pt x="306" y="115"/>
                    </a:lnTo>
                    <a:lnTo>
                      <a:pt x="304" y="115"/>
                    </a:lnTo>
                    <a:lnTo>
                      <a:pt x="304" y="115"/>
                    </a:lnTo>
                    <a:lnTo>
                      <a:pt x="299" y="117"/>
                    </a:lnTo>
                    <a:lnTo>
                      <a:pt x="297" y="117"/>
                    </a:lnTo>
                    <a:lnTo>
                      <a:pt x="295" y="119"/>
                    </a:lnTo>
                    <a:lnTo>
                      <a:pt x="293" y="119"/>
                    </a:lnTo>
                    <a:lnTo>
                      <a:pt x="286" y="119"/>
                    </a:lnTo>
                    <a:lnTo>
                      <a:pt x="286" y="119"/>
                    </a:lnTo>
                    <a:lnTo>
                      <a:pt x="284" y="119"/>
                    </a:lnTo>
                    <a:lnTo>
                      <a:pt x="282" y="119"/>
                    </a:lnTo>
                    <a:lnTo>
                      <a:pt x="282" y="119"/>
                    </a:lnTo>
                    <a:lnTo>
                      <a:pt x="279" y="119"/>
                    </a:lnTo>
                    <a:lnTo>
                      <a:pt x="277" y="122"/>
                    </a:lnTo>
                    <a:lnTo>
                      <a:pt x="277" y="119"/>
                    </a:lnTo>
                    <a:lnTo>
                      <a:pt x="277" y="126"/>
                    </a:lnTo>
                    <a:lnTo>
                      <a:pt x="277" y="126"/>
                    </a:lnTo>
                    <a:lnTo>
                      <a:pt x="277" y="133"/>
                    </a:lnTo>
                    <a:lnTo>
                      <a:pt x="277" y="139"/>
                    </a:lnTo>
                    <a:lnTo>
                      <a:pt x="275" y="146"/>
                    </a:lnTo>
                    <a:lnTo>
                      <a:pt x="275" y="155"/>
                    </a:lnTo>
                    <a:lnTo>
                      <a:pt x="275" y="162"/>
                    </a:lnTo>
                    <a:lnTo>
                      <a:pt x="275" y="166"/>
                    </a:lnTo>
                    <a:lnTo>
                      <a:pt x="275" y="168"/>
                    </a:lnTo>
                    <a:lnTo>
                      <a:pt x="275" y="173"/>
                    </a:lnTo>
                    <a:lnTo>
                      <a:pt x="275" y="175"/>
                    </a:lnTo>
                    <a:lnTo>
                      <a:pt x="277" y="177"/>
                    </a:lnTo>
                    <a:lnTo>
                      <a:pt x="279" y="179"/>
                    </a:lnTo>
                    <a:lnTo>
                      <a:pt x="284" y="184"/>
                    </a:lnTo>
                    <a:lnTo>
                      <a:pt x="284" y="186"/>
                    </a:lnTo>
                    <a:lnTo>
                      <a:pt x="286" y="186"/>
                    </a:lnTo>
                    <a:lnTo>
                      <a:pt x="286" y="186"/>
                    </a:lnTo>
                    <a:lnTo>
                      <a:pt x="291" y="186"/>
                    </a:lnTo>
                    <a:lnTo>
                      <a:pt x="291" y="188"/>
                    </a:lnTo>
                    <a:lnTo>
                      <a:pt x="291" y="188"/>
                    </a:lnTo>
                    <a:lnTo>
                      <a:pt x="293" y="190"/>
                    </a:lnTo>
                    <a:lnTo>
                      <a:pt x="293" y="190"/>
                    </a:lnTo>
                    <a:lnTo>
                      <a:pt x="293" y="190"/>
                    </a:lnTo>
                    <a:lnTo>
                      <a:pt x="295" y="193"/>
                    </a:lnTo>
                    <a:lnTo>
                      <a:pt x="295" y="193"/>
                    </a:lnTo>
                    <a:lnTo>
                      <a:pt x="297" y="195"/>
                    </a:lnTo>
                    <a:lnTo>
                      <a:pt x="299" y="195"/>
                    </a:lnTo>
                    <a:lnTo>
                      <a:pt x="306" y="197"/>
                    </a:lnTo>
                    <a:lnTo>
                      <a:pt x="306" y="199"/>
                    </a:lnTo>
                    <a:lnTo>
                      <a:pt x="308" y="199"/>
                    </a:lnTo>
                    <a:lnTo>
                      <a:pt x="308" y="201"/>
                    </a:lnTo>
                    <a:lnTo>
                      <a:pt x="308" y="204"/>
                    </a:lnTo>
                    <a:lnTo>
                      <a:pt x="310" y="204"/>
                    </a:lnTo>
                    <a:lnTo>
                      <a:pt x="310" y="206"/>
                    </a:lnTo>
                    <a:lnTo>
                      <a:pt x="310" y="208"/>
                    </a:lnTo>
                    <a:lnTo>
                      <a:pt x="310" y="208"/>
                    </a:lnTo>
                    <a:lnTo>
                      <a:pt x="310" y="208"/>
                    </a:lnTo>
                    <a:lnTo>
                      <a:pt x="310" y="208"/>
                    </a:lnTo>
                    <a:lnTo>
                      <a:pt x="310" y="210"/>
                    </a:lnTo>
                    <a:lnTo>
                      <a:pt x="310" y="213"/>
                    </a:lnTo>
                    <a:lnTo>
                      <a:pt x="308" y="215"/>
                    </a:lnTo>
                    <a:lnTo>
                      <a:pt x="308" y="217"/>
                    </a:lnTo>
                    <a:lnTo>
                      <a:pt x="308" y="217"/>
                    </a:lnTo>
                    <a:lnTo>
                      <a:pt x="310" y="221"/>
                    </a:lnTo>
                    <a:lnTo>
                      <a:pt x="313" y="221"/>
                    </a:lnTo>
                    <a:lnTo>
                      <a:pt x="313" y="224"/>
                    </a:lnTo>
                    <a:lnTo>
                      <a:pt x="313" y="226"/>
                    </a:lnTo>
                    <a:lnTo>
                      <a:pt x="313" y="226"/>
                    </a:lnTo>
                    <a:lnTo>
                      <a:pt x="313" y="226"/>
                    </a:lnTo>
                    <a:lnTo>
                      <a:pt x="313" y="226"/>
                    </a:lnTo>
                    <a:lnTo>
                      <a:pt x="315" y="226"/>
                    </a:lnTo>
                    <a:lnTo>
                      <a:pt x="315" y="228"/>
                    </a:lnTo>
                    <a:lnTo>
                      <a:pt x="315" y="228"/>
                    </a:lnTo>
                    <a:lnTo>
                      <a:pt x="315" y="230"/>
                    </a:lnTo>
                    <a:lnTo>
                      <a:pt x="315" y="230"/>
                    </a:lnTo>
                    <a:lnTo>
                      <a:pt x="315" y="230"/>
                    </a:lnTo>
                    <a:lnTo>
                      <a:pt x="315" y="232"/>
                    </a:lnTo>
                    <a:lnTo>
                      <a:pt x="317" y="232"/>
                    </a:lnTo>
                    <a:lnTo>
                      <a:pt x="317" y="232"/>
                    </a:lnTo>
                    <a:lnTo>
                      <a:pt x="319" y="235"/>
                    </a:lnTo>
                    <a:lnTo>
                      <a:pt x="319" y="235"/>
                    </a:lnTo>
                    <a:lnTo>
                      <a:pt x="322" y="235"/>
                    </a:lnTo>
                    <a:lnTo>
                      <a:pt x="322" y="235"/>
                    </a:lnTo>
                    <a:lnTo>
                      <a:pt x="322" y="237"/>
                    </a:lnTo>
                    <a:lnTo>
                      <a:pt x="322" y="237"/>
                    </a:lnTo>
                    <a:lnTo>
                      <a:pt x="322" y="237"/>
                    </a:lnTo>
                    <a:lnTo>
                      <a:pt x="322" y="239"/>
                    </a:lnTo>
                    <a:lnTo>
                      <a:pt x="322" y="239"/>
                    </a:lnTo>
                    <a:lnTo>
                      <a:pt x="322" y="241"/>
                    </a:lnTo>
                    <a:lnTo>
                      <a:pt x="322" y="244"/>
                    </a:lnTo>
                    <a:lnTo>
                      <a:pt x="324" y="248"/>
                    </a:lnTo>
                    <a:lnTo>
                      <a:pt x="324" y="250"/>
                    </a:lnTo>
                    <a:lnTo>
                      <a:pt x="324" y="252"/>
                    </a:lnTo>
                    <a:lnTo>
                      <a:pt x="324" y="252"/>
                    </a:lnTo>
                    <a:lnTo>
                      <a:pt x="324" y="257"/>
                    </a:lnTo>
                    <a:lnTo>
                      <a:pt x="322" y="263"/>
                    </a:lnTo>
                    <a:lnTo>
                      <a:pt x="322" y="266"/>
                    </a:lnTo>
                    <a:lnTo>
                      <a:pt x="322" y="272"/>
                    </a:lnTo>
                    <a:lnTo>
                      <a:pt x="322" y="272"/>
                    </a:lnTo>
                    <a:lnTo>
                      <a:pt x="319" y="277"/>
                    </a:lnTo>
                    <a:lnTo>
                      <a:pt x="319" y="281"/>
                    </a:lnTo>
                    <a:lnTo>
                      <a:pt x="317" y="292"/>
                    </a:lnTo>
                    <a:lnTo>
                      <a:pt x="315" y="306"/>
                    </a:lnTo>
                    <a:lnTo>
                      <a:pt x="313" y="317"/>
                    </a:lnTo>
                    <a:lnTo>
                      <a:pt x="310" y="328"/>
                    </a:lnTo>
                    <a:lnTo>
                      <a:pt x="308" y="341"/>
                    </a:lnTo>
                    <a:lnTo>
                      <a:pt x="306" y="352"/>
                    </a:lnTo>
                    <a:lnTo>
                      <a:pt x="304" y="363"/>
                    </a:lnTo>
                    <a:lnTo>
                      <a:pt x="302" y="374"/>
                    </a:lnTo>
                    <a:lnTo>
                      <a:pt x="299" y="388"/>
                    </a:lnTo>
                    <a:lnTo>
                      <a:pt x="297" y="399"/>
                    </a:lnTo>
                    <a:lnTo>
                      <a:pt x="295" y="410"/>
                    </a:lnTo>
                    <a:lnTo>
                      <a:pt x="293" y="423"/>
                    </a:lnTo>
                    <a:lnTo>
                      <a:pt x="291" y="434"/>
                    </a:lnTo>
                    <a:lnTo>
                      <a:pt x="288" y="445"/>
                    </a:lnTo>
                    <a:lnTo>
                      <a:pt x="286" y="459"/>
                    </a:lnTo>
                    <a:lnTo>
                      <a:pt x="284" y="470"/>
                    </a:lnTo>
                    <a:lnTo>
                      <a:pt x="284" y="470"/>
                    </a:lnTo>
                    <a:lnTo>
                      <a:pt x="284" y="470"/>
                    </a:lnTo>
                    <a:lnTo>
                      <a:pt x="284" y="470"/>
                    </a:lnTo>
                    <a:lnTo>
                      <a:pt x="284" y="470"/>
                    </a:lnTo>
                    <a:lnTo>
                      <a:pt x="284" y="470"/>
                    </a:lnTo>
                    <a:lnTo>
                      <a:pt x="284" y="470"/>
                    </a:lnTo>
                    <a:lnTo>
                      <a:pt x="284" y="470"/>
                    </a:lnTo>
                    <a:lnTo>
                      <a:pt x="284" y="472"/>
                    </a:lnTo>
                    <a:lnTo>
                      <a:pt x="284" y="472"/>
                    </a:lnTo>
                    <a:lnTo>
                      <a:pt x="284" y="472"/>
                    </a:lnTo>
                    <a:lnTo>
                      <a:pt x="284" y="472"/>
                    </a:lnTo>
                    <a:lnTo>
                      <a:pt x="284" y="472"/>
                    </a:lnTo>
                    <a:lnTo>
                      <a:pt x="284" y="472"/>
                    </a:lnTo>
                    <a:lnTo>
                      <a:pt x="284" y="472"/>
                    </a:lnTo>
                    <a:lnTo>
                      <a:pt x="284" y="472"/>
                    </a:lnTo>
                    <a:lnTo>
                      <a:pt x="284" y="472"/>
                    </a:lnTo>
                    <a:lnTo>
                      <a:pt x="284" y="474"/>
                    </a:lnTo>
                    <a:lnTo>
                      <a:pt x="282" y="476"/>
                    </a:lnTo>
                    <a:lnTo>
                      <a:pt x="282" y="478"/>
                    </a:lnTo>
                    <a:lnTo>
                      <a:pt x="279" y="481"/>
                    </a:lnTo>
                    <a:lnTo>
                      <a:pt x="277" y="481"/>
                    </a:lnTo>
                    <a:lnTo>
                      <a:pt x="277" y="478"/>
                    </a:lnTo>
                    <a:lnTo>
                      <a:pt x="275" y="478"/>
                    </a:lnTo>
                    <a:lnTo>
                      <a:pt x="275" y="478"/>
                    </a:lnTo>
                    <a:lnTo>
                      <a:pt x="275" y="478"/>
                    </a:lnTo>
                    <a:lnTo>
                      <a:pt x="275" y="476"/>
                    </a:lnTo>
                    <a:lnTo>
                      <a:pt x="273" y="474"/>
                    </a:lnTo>
                    <a:lnTo>
                      <a:pt x="273" y="474"/>
                    </a:lnTo>
                    <a:lnTo>
                      <a:pt x="271" y="474"/>
                    </a:lnTo>
                    <a:lnTo>
                      <a:pt x="268" y="474"/>
                    </a:lnTo>
                    <a:lnTo>
                      <a:pt x="268" y="476"/>
                    </a:lnTo>
                    <a:lnTo>
                      <a:pt x="266" y="478"/>
                    </a:lnTo>
                    <a:lnTo>
                      <a:pt x="266" y="481"/>
                    </a:lnTo>
                    <a:lnTo>
                      <a:pt x="264" y="478"/>
                    </a:lnTo>
                    <a:lnTo>
                      <a:pt x="264" y="478"/>
                    </a:lnTo>
                    <a:lnTo>
                      <a:pt x="264" y="476"/>
                    </a:lnTo>
                    <a:lnTo>
                      <a:pt x="264" y="476"/>
                    </a:lnTo>
                    <a:lnTo>
                      <a:pt x="262" y="476"/>
                    </a:lnTo>
                    <a:lnTo>
                      <a:pt x="262" y="476"/>
                    </a:lnTo>
                    <a:lnTo>
                      <a:pt x="257" y="474"/>
                    </a:lnTo>
                    <a:lnTo>
                      <a:pt x="257" y="472"/>
                    </a:lnTo>
                    <a:lnTo>
                      <a:pt x="257" y="472"/>
                    </a:lnTo>
                    <a:lnTo>
                      <a:pt x="257" y="470"/>
                    </a:lnTo>
                    <a:lnTo>
                      <a:pt x="257" y="467"/>
                    </a:lnTo>
                    <a:lnTo>
                      <a:pt x="257" y="465"/>
                    </a:lnTo>
                    <a:lnTo>
                      <a:pt x="257" y="465"/>
                    </a:lnTo>
                    <a:lnTo>
                      <a:pt x="255" y="465"/>
                    </a:lnTo>
                    <a:lnTo>
                      <a:pt x="255" y="467"/>
                    </a:lnTo>
                    <a:lnTo>
                      <a:pt x="253" y="467"/>
                    </a:lnTo>
                    <a:lnTo>
                      <a:pt x="251" y="465"/>
                    </a:lnTo>
                    <a:lnTo>
                      <a:pt x="251" y="465"/>
                    </a:lnTo>
                    <a:lnTo>
                      <a:pt x="248" y="465"/>
                    </a:lnTo>
                    <a:lnTo>
                      <a:pt x="248" y="465"/>
                    </a:lnTo>
                    <a:lnTo>
                      <a:pt x="246" y="465"/>
                    </a:lnTo>
                    <a:lnTo>
                      <a:pt x="244" y="467"/>
                    </a:lnTo>
                    <a:lnTo>
                      <a:pt x="242" y="467"/>
                    </a:lnTo>
                    <a:lnTo>
                      <a:pt x="242" y="467"/>
                    </a:lnTo>
                    <a:lnTo>
                      <a:pt x="242" y="467"/>
                    </a:lnTo>
                    <a:lnTo>
                      <a:pt x="242" y="465"/>
                    </a:lnTo>
                    <a:lnTo>
                      <a:pt x="240" y="465"/>
                    </a:lnTo>
                    <a:lnTo>
                      <a:pt x="240" y="465"/>
                    </a:lnTo>
                    <a:lnTo>
                      <a:pt x="240" y="467"/>
                    </a:lnTo>
                    <a:lnTo>
                      <a:pt x="237" y="467"/>
                    </a:lnTo>
                    <a:lnTo>
                      <a:pt x="237" y="470"/>
                    </a:lnTo>
                    <a:lnTo>
                      <a:pt x="235" y="467"/>
                    </a:lnTo>
                    <a:lnTo>
                      <a:pt x="235" y="465"/>
                    </a:lnTo>
                    <a:lnTo>
                      <a:pt x="235" y="465"/>
                    </a:lnTo>
                    <a:lnTo>
                      <a:pt x="235" y="463"/>
                    </a:lnTo>
                    <a:lnTo>
                      <a:pt x="233" y="463"/>
                    </a:lnTo>
                    <a:lnTo>
                      <a:pt x="233" y="463"/>
                    </a:lnTo>
                    <a:lnTo>
                      <a:pt x="231" y="465"/>
                    </a:lnTo>
                    <a:lnTo>
                      <a:pt x="231" y="467"/>
                    </a:lnTo>
                    <a:lnTo>
                      <a:pt x="231" y="467"/>
                    </a:lnTo>
                    <a:lnTo>
                      <a:pt x="228" y="467"/>
                    </a:lnTo>
                    <a:lnTo>
                      <a:pt x="224" y="465"/>
                    </a:lnTo>
                    <a:lnTo>
                      <a:pt x="224" y="465"/>
                    </a:lnTo>
                    <a:lnTo>
                      <a:pt x="220" y="467"/>
                    </a:lnTo>
                    <a:lnTo>
                      <a:pt x="220" y="470"/>
                    </a:lnTo>
                    <a:lnTo>
                      <a:pt x="217" y="470"/>
                    </a:lnTo>
                    <a:lnTo>
                      <a:pt x="220" y="472"/>
                    </a:lnTo>
                    <a:lnTo>
                      <a:pt x="220" y="472"/>
                    </a:lnTo>
                    <a:lnTo>
                      <a:pt x="217" y="472"/>
                    </a:lnTo>
                    <a:lnTo>
                      <a:pt x="217" y="474"/>
                    </a:lnTo>
                    <a:lnTo>
                      <a:pt x="215" y="474"/>
                    </a:lnTo>
                    <a:lnTo>
                      <a:pt x="215" y="476"/>
                    </a:lnTo>
                    <a:lnTo>
                      <a:pt x="215" y="476"/>
                    </a:lnTo>
                    <a:lnTo>
                      <a:pt x="213" y="478"/>
                    </a:lnTo>
                    <a:lnTo>
                      <a:pt x="211" y="481"/>
                    </a:lnTo>
                    <a:lnTo>
                      <a:pt x="211" y="481"/>
                    </a:lnTo>
                    <a:lnTo>
                      <a:pt x="209" y="483"/>
                    </a:lnTo>
                    <a:lnTo>
                      <a:pt x="209" y="481"/>
                    </a:lnTo>
                    <a:lnTo>
                      <a:pt x="206" y="481"/>
                    </a:lnTo>
                    <a:lnTo>
                      <a:pt x="206" y="483"/>
                    </a:lnTo>
                    <a:lnTo>
                      <a:pt x="204" y="483"/>
                    </a:lnTo>
                    <a:lnTo>
                      <a:pt x="202" y="481"/>
                    </a:lnTo>
                    <a:lnTo>
                      <a:pt x="200" y="483"/>
                    </a:lnTo>
                    <a:lnTo>
                      <a:pt x="197" y="483"/>
                    </a:lnTo>
                    <a:lnTo>
                      <a:pt x="197" y="485"/>
                    </a:lnTo>
                    <a:lnTo>
                      <a:pt x="197" y="485"/>
                    </a:lnTo>
                    <a:lnTo>
                      <a:pt x="195" y="483"/>
                    </a:lnTo>
                    <a:lnTo>
                      <a:pt x="195" y="483"/>
                    </a:lnTo>
                    <a:lnTo>
                      <a:pt x="195" y="481"/>
                    </a:lnTo>
                    <a:lnTo>
                      <a:pt x="193" y="483"/>
                    </a:lnTo>
                    <a:lnTo>
                      <a:pt x="193" y="483"/>
                    </a:lnTo>
                    <a:lnTo>
                      <a:pt x="191" y="485"/>
                    </a:lnTo>
                    <a:lnTo>
                      <a:pt x="189" y="483"/>
                    </a:lnTo>
                    <a:lnTo>
                      <a:pt x="189" y="483"/>
                    </a:lnTo>
                    <a:lnTo>
                      <a:pt x="186" y="483"/>
                    </a:lnTo>
                    <a:lnTo>
                      <a:pt x="184" y="483"/>
                    </a:lnTo>
                    <a:lnTo>
                      <a:pt x="184" y="485"/>
                    </a:lnTo>
                    <a:lnTo>
                      <a:pt x="184" y="485"/>
                    </a:lnTo>
                    <a:lnTo>
                      <a:pt x="184" y="485"/>
                    </a:lnTo>
                    <a:lnTo>
                      <a:pt x="184" y="487"/>
                    </a:lnTo>
                    <a:lnTo>
                      <a:pt x="184" y="487"/>
                    </a:lnTo>
                    <a:lnTo>
                      <a:pt x="184" y="487"/>
                    </a:lnTo>
                    <a:lnTo>
                      <a:pt x="182" y="487"/>
                    </a:lnTo>
                    <a:lnTo>
                      <a:pt x="182" y="487"/>
                    </a:lnTo>
                    <a:lnTo>
                      <a:pt x="182" y="487"/>
                    </a:lnTo>
                    <a:lnTo>
                      <a:pt x="182" y="487"/>
                    </a:lnTo>
                    <a:lnTo>
                      <a:pt x="180" y="487"/>
                    </a:lnTo>
                    <a:lnTo>
                      <a:pt x="180" y="487"/>
                    </a:lnTo>
                    <a:lnTo>
                      <a:pt x="180" y="487"/>
                    </a:lnTo>
                    <a:lnTo>
                      <a:pt x="180" y="487"/>
                    </a:lnTo>
                    <a:lnTo>
                      <a:pt x="178" y="487"/>
                    </a:lnTo>
                    <a:lnTo>
                      <a:pt x="175" y="487"/>
                    </a:lnTo>
                    <a:lnTo>
                      <a:pt x="173" y="487"/>
                    </a:lnTo>
                    <a:lnTo>
                      <a:pt x="171" y="487"/>
                    </a:lnTo>
                    <a:lnTo>
                      <a:pt x="171" y="487"/>
                    </a:lnTo>
                    <a:lnTo>
                      <a:pt x="169" y="487"/>
                    </a:lnTo>
                    <a:lnTo>
                      <a:pt x="169" y="490"/>
                    </a:lnTo>
                    <a:lnTo>
                      <a:pt x="169" y="490"/>
                    </a:lnTo>
                    <a:lnTo>
                      <a:pt x="169" y="490"/>
                    </a:lnTo>
                    <a:lnTo>
                      <a:pt x="166" y="490"/>
                    </a:lnTo>
                    <a:lnTo>
                      <a:pt x="164" y="490"/>
                    </a:lnTo>
                    <a:lnTo>
                      <a:pt x="162" y="492"/>
                    </a:lnTo>
                    <a:lnTo>
                      <a:pt x="162" y="490"/>
                    </a:lnTo>
                    <a:lnTo>
                      <a:pt x="162" y="490"/>
                    </a:lnTo>
                    <a:lnTo>
                      <a:pt x="160" y="492"/>
                    </a:lnTo>
                    <a:lnTo>
                      <a:pt x="160" y="492"/>
                    </a:lnTo>
                    <a:lnTo>
                      <a:pt x="158" y="492"/>
                    </a:lnTo>
                    <a:lnTo>
                      <a:pt x="158" y="492"/>
                    </a:lnTo>
                    <a:lnTo>
                      <a:pt x="158" y="492"/>
                    </a:lnTo>
                    <a:lnTo>
                      <a:pt x="155" y="490"/>
                    </a:lnTo>
                    <a:lnTo>
                      <a:pt x="155" y="490"/>
                    </a:lnTo>
                    <a:lnTo>
                      <a:pt x="155" y="492"/>
                    </a:lnTo>
                    <a:lnTo>
                      <a:pt x="153" y="492"/>
                    </a:lnTo>
                    <a:lnTo>
                      <a:pt x="153" y="492"/>
                    </a:lnTo>
                    <a:lnTo>
                      <a:pt x="151" y="490"/>
                    </a:lnTo>
                    <a:lnTo>
                      <a:pt x="149" y="490"/>
                    </a:lnTo>
                    <a:lnTo>
                      <a:pt x="149" y="490"/>
                    </a:lnTo>
                    <a:lnTo>
                      <a:pt x="149" y="492"/>
                    </a:lnTo>
                    <a:lnTo>
                      <a:pt x="149" y="492"/>
                    </a:lnTo>
                    <a:lnTo>
                      <a:pt x="149" y="492"/>
                    </a:lnTo>
                    <a:lnTo>
                      <a:pt x="149" y="492"/>
                    </a:lnTo>
                    <a:lnTo>
                      <a:pt x="142" y="492"/>
                    </a:lnTo>
                    <a:lnTo>
                      <a:pt x="140" y="492"/>
                    </a:lnTo>
                    <a:lnTo>
                      <a:pt x="140" y="494"/>
                    </a:lnTo>
                    <a:lnTo>
                      <a:pt x="135" y="498"/>
                    </a:lnTo>
                    <a:lnTo>
                      <a:pt x="133" y="498"/>
                    </a:lnTo>
                    <a:lnTo>
                      <a:pt x="131" y="498"/>
                    </a:lnTo>
                    <a:lnTo>
                      <a:pt x="131" y="501"/>
                    </a:lnTo>
                    <a:lnTo>
                      <a:pt x="131" y="501"/>
                    </a:lnTo>
                    <a:lnTo>
                      <a:pt x="131" y="498"/>
                    </a:lnTo>
                    <a:lnTo>
                      <a:pt x="129" y="498"/>
                    </a:lnTo>
                    <a:lnTo>
                      <a:pt x="129" y="498"/>
                    </a:lnTo>
                    <a:lnTo>
                      <a:pt x="129" y="501"/>
                    </a:lnTo>
                    <a:lnTo>
                      <a:pt x="127" y="503"/>
                    </a:lnTo>
                    <a:lnTo>
                      <a:pt x="127" y="503"/>
                    </a:lnTo>
                    <a:lnTo>
                      <a:pt x="124" y="505"/>
                    </a:lnTo>
                    <a:lnTo>
                      <a:pt x="120" y="507"/>
                    </a:lnTo>
                    <a:lnTo>
                      <a:pt x="118" y="509"/>
                    </a:lnTo>
                    <a:lnTo>
                      <a:pt x="115" y="509"/>
                    </a:lnTo>
                    <a:lnTo>
                      <a:pt x="113" y="512"/>
                    </a:lnTo>
                    <a:lnTo>
                      <a:pt x="113" y="512"/>
                    </a:lnTo>
                    <a:lnTo>
                      <a:pt x="111" y="509"/>
                    </a:lnTo>
                    <a:lnTo>
                      <a:pt x="109" y="512"/>
                    </a:lnTo>
                    <a:lnTo>
                      <a:pt x="109" y="512"/>
                    </a:lnTo>
                    <a:lnTo>
                      <a:pt x="109" y="512"/>
                    </a:lnTo>
                    <a:lnTo>
                      <a:pt x="109" y="512"/>
                    </a:lnTo>
                    <a:lnTo>
                      <a:pt x="107" y="514"/>
                    </a:lnTo>
                    <a:lnTo>
                      <a:pt x="104" y="514"/>
                    </a:lnTo>
                    <a:lnTo>
                      <a:pt x="104" y="518"/>
                    </a:lnTo>
                    <a:lnTo>
                      <a:pt x="104" y="518"/>
                    </a:lnTo>
                    <a:lnTo>
                      <a:pt x="102" y="521"/>
                    </a:lnTo>
                    <a:lnTo>
                      <a:pt x="100" y="521"/>
                    </a:lnTo>
                    <a:lnTo>
                      <a:pt x="100" y="521"/>
                    </a:lnTo>
                    <a:lnTo>
                      <a:pt x="100" y="521"/>
                    </a:lnTo>
                    <a:lnTo>
                      <a:pt x="100" y="521"/>
                    </a:lnTo>
                    <a:lnTo>
                      <a:pt x="98" y="521"/>
                    </a:lnTo>
                    <a:lnTo>
                      <a:pt x="98" y="523"/>
                    </a:lnTo>
                    <a:lnTo>
                      <a:pt x="98" y="523"/>
                    </a:lnTo>
                    <a:lnTo>
                      <a:pt x="98" y="523"/>
                    </a:lnTo>
                    <a:lnTo>
                      <a:pt x="98" y="523"/>
                    </a:lnTo>
                    <a:lnTo>
                      <a:pt x="98" y="523"/>
                    </a:lnTo>
                    <a:lnTo>
                      <a:pt x="98" y="525"/>
                    </a:lnTo>
                    <a:lnTo>
                      <a:pt x="96" y="525"/>
                    </a:lnTo>
                    <a:lnTo>
                      <a:pt x="96" y="525"/>
                    </a:lnTo>
                    <a:lnTo>
                      <a:pt x="93" y="525"/>
                    </a:lnTo>
                    <a:lnTo>
                      <a:pt x="93" y="525"/>
                    </a:lnTo>
                    <a:lnTo>
                      <a:pt x="91" y="527"/>
                    </a:lnTo>
                    <a:lnTo>
                      <a:pt x="89" y="529"/>
                    </a:lnTo>
                    <a:lnTo>
                      <a:pt x="89" y="529"/>
                    </a:lnTo>
                    <a:lnTo>
                      <a:pt x="87" y="529"/>
                    </a:lnTo>
                    <a:lnTo>
                      <a:pt x="87" y="532"/>
                    </a:lnTo>
                    <a:lnTo>
                      <a:pt x="87" y="532"/>
                    </a:lnTo>
                    <a:lnTo>
                      <a:pt x="87" y="532"/>
                    </a:lnTo>
                    <a:lnTo>
                      <a:pt x="87" y="532"/>
                    </a:lnTo>
                    <a:lnTo>
                      <a:pt x="82" y="532"/>
                    </a:lnTo>
                    <a:lnTo>
                      <a:pt x="80" y="532"/>
                    </a:lnTo>
                    <a:lnTo>
                      <a:pt x="80" y="532"/>
                    </a:lnTo>
                    <a:lnTo>
                      <a:pt x="78" y="532"/>
                    </a:lnTo>
                    <a:lnTo>
                      <a:pt x="78" y="534"/>
                    </a:lnTo>
                    <a:lnTo>
                      <a:pt x="76" y="534"/>
                    </a:lnTo>
                    <a:lnTo>
                      <a:pt x="73" y="536"/>
                    </a:lnTo>
                    <a:lnTo>
                      <a:pt x="73" y="536"/>
                    </a:lnTo>
                    <a:lnTo>
                      <a:pt x="71" y="534"/>
                    </a:lnTo>
                    <a:lnTo>
                      <a:pt x="71" y="534"/>
                    </a:lnTo>
                    <a:lnTo>
                      <a:pt x="71" y="536"/>
                    </a:lnTo>
                    <a:lnTo>
                      <a:pt x="71" y="536"/>
                    </a:lnTo>
                    <a:lnTo>
                      <a:pt x="71" y="536"/>
                    </a:lnTo>
                    <a:lnTo>
                      <a:pt x="69" y="536"/>
                    </a:lnTo>
                    <a:lnTo>
                      <a:pt x="69" y="536"/>
                    </a:lnTo>
                    <a:lnTo>
                      <a:pt x="69" y="538"/>
                    </a:lnTo>
                    <a:lnTo>
                      <a:pt x="67" y="538"/>
                    </a:lnTo>
                    <a:lnTo>
                      <a:pt x="67" y="538"/>
                    </a:lnTo>
                    <a:lnTo>
                      <a:pt x="67" y="540"/>
                    </a:lnTo>
                    <a:lnTo>
                      <a:pt x="67" y="540"/>
                    </a:lnTo>
                    <a:lnTo>
                      <a:pt x="67" y="543"/>
                    </a:lnTo>
                    <a:lnTo>
                      <a:pt x="69" y="547"/>
                    </a:lnTo>
                    <a:lnTo>
                      <a:pt x="69" y="547"/>
                    </a:lnTo>
                    <a:lnTo>
                      <a:pt x="67" y="549"/>
                    </a:lnTo>
                    <a:lnTo>
                      <a:pt x="67" y="549"/>
                    </a:lnTo>
                    <a:lnTo>
                      <a:pt x="67" y="552"/>
                    </a:lnTo>
                    <a:lnTo>
                      <a:pt x="65" y="554"/>
                    </a:lnTo>
                    <a:lnTo>
                      <a:pt x="65" y="556"/>
                    </a:lnTo>
                    <a:lnTo>
                      <a:pt x="62" y="560"/>
                    </a:lnTo>
                    <a:lnTo>
                      <a:pt x="62" y="563"/>
                    </a:lnTo>
                    <a:lnTo>
                      <a:pt x="62" y="565"/>
                    </a:lnTo>
                    <a:lnTo>
                      <a:pt x="62" y="567"/>
                    </a:lnTo>
                    <a:lnTo>
                      <a:pt x="62" y="569"/>
                    </a:lnTo>
                    <a:lnTo>
                      <a:pt x="62" y="576"/>
                    </a:lnTo>
                    <a:lnTo>
                      <a:pt x="62" y="578"/>
                    </a:lnTo>
                    <a:lnTo>
                      <a:pt x="60" y="580"/>
                    </a:lnTo>
                    <a:lnTo>
                      <a:pt x="53" y="589"/>
                    </a:lnTo>
                    <a:lnTo>
                      <a:pt x="51" y="591"/>
                    </a:lnTo>
                    <a:lnTo>
                      <a:pt x="47" y="603"/>
                    </a:lnTo>
                    <a:lnTo>
                      <a:pt x="45" y="605"/>
                    </a:lnTo>
                    <a:lnTo>
                      <a:pt x="42" y="607"/>
                    </a:lnTo>
                    <a:lnTo>
                      <a:pt x="42" y="609"/>
                    </a:lnTo>
                    <a:lnTo>
                      <a:pt x="45" y="611"/>
                    </a:lnTo>
                    <a:lnTo>
                      <a:pt x="47" y="616"/>
                    </a:lnTo>
                    <a:lnTo>
                      <a:pt x="47" y="618"/>
                    </a:lnTo>
                    <a:lnTo>
                      <a:pt x="49" y="622"/>
                    </a:lnTo>
                    <a:lnTo>
                      <a:pt x="49" y="625"/>
                    </a:lnTo>
                    <a:lnTo>
                      <a:pt x="51" y="629"/>
                    </a:lnTo>
                    <a:lnTo>
                      <a:pt x="51" y="629"/>
                    </a:lnTo>
                    <a:lnTo>
                      <a:pt x="51" y="631"/>
                    </a:lnTo>
                    <a:lnTo>
                      <a:pt x="51" y="634"/>
                    </a:lnTo>
                    <a:lnTo>
                      <a:pt x="49" y="636"/>
                    </a:lnTo>
                    <a:lnTo>
                      <a:pt x="47" y="640"/>
                    </a:lnTo>
                    <a:lnTo>
                      <a:pt x="47" y="640"/>
                    </a:lnTo>
                    <a:lnTo>
                      <a:pt x="42" y="642"/>
                    </a:lnTo>
                    <a:lnTo>
                      <a:pt x="40" y="642"/>
                    </a:lnTo>
                    <a:lnTo>
                      <a:pt x="36" y="642"/>
                    </a:lnTo>
                    <a:lnTo>
                      <a:pt x="33" y="645"/>
                    </a:lnTo>
                    <a:lnTo>
                      <a:pt x="31" y="647"/>
                    </a:lnTo>
                    <a:lnTo>
                      <a:pt x="27" y="649"/>
                    </a:lnTo>
                    <a:lnTo>
                      <a:pt x="22" y="654"/>
                    </a:lnTo>
                    <a:lnTo>
                      <a:pt x="16" y="656"/>
                    </a:lnTo>
                    <a:lnTo>
                      <a:pt x="14" y="658"/>
                    </a:lnTo>
                    <a:lnTo>
                      <a:pt x="11" y="660"/>
                    </a:lnTo>
                    <a:lnTo>
                      <a:pt x="9" y="660"/>
                    </a:lnTo>
                    <a:lnTo>
                      <a:pt x="9" y="662"/>
                    </a:lnTo>
                    <a:lnTo>
                      <a:pt x="9" y="665"/>
                    </a:lnTo>
                    <a:lnTo>
                      <a:pt x="5" y="665"/>
                    </a:lnTo>
                    <a:lnTo>
                      <a:pt x="5" y="667"/>
                    </a:lnTo>
                    <a:lnTo>
                      <a:pt x="5" y="667"/>
                    </a:lnTo>
                    <a:lnTo>
                      <a:pt x="5" y="671"/>
                    </a:lnTo>
                    <a:lnTo>
                      <a:pt x="2" y="678"/>
                    </a:lnTo>
                    <a:lnTo>
                      <a:pt x="0" y="680"/>
                    </a:lnTo>
                    <a:lnTo>
                      <a:pt x="0" y="682"/>
                    </a:lnTo>
                    <a:lnTo>
                      <a:pt x="0" y="682"/>
                    </a:lnTo>
                    <a:lnTo>
                      <a:pt x="2" y="685"/>
                    </a:lnTo>
                    <a:lnTo>
                      <a:pt x="84" y="718"/>
                    </a:lnTo>
                    <a:lnTo>
                      <a:pt x="253" y="760"/>
                    </a:lnTo>
                    <a:lnTo>
                      <a:pt x="295" y="782"/>
                    </a:lnTo>
                    <a:lnTo>
                      <a:pt x="514" y="884"/>
                    </a:lnTo>
                    <a:lnTo>
                      <a:pt x="517" y="882"/>
                    </a:lnTo>
                    <a:lnTo>
                      <a:pt x="519" y="880"/>
                    </a:lnTo>
                    <a:lnTo>
                      <a:pt x="519" y="880"/>
                    </a:lnTo>
                    <a:lnTo>
                      <a:pt x="519" y="877"/>
                    </a:lnTo>
                    <a:lnTo>
                      <a:pt x="519" y="877"/>
                    </a:lnTo>
                    <a:lnTo>
                      <a:pt x="521" y="877"/>
                    </a:lnTo>
                    <a:lnTo>
                      <a:pt x="523" y="877"/>
                    </a:lnTo>
                    <a:lnTo>
                      <a:pt x="523" y="877"/>
                    </a:lnTo>
                    <a:lnTo>
                      <a:pt x="528" y="873"/>
                    </a:lnTo>
                    <a:lnTo>
                      <a:pt x="530" y="871"/>
                    </a:lnTo>
                    <a:lnTo>
                      <a:pt x="532" y="871"/>
                    </a:lnTo>
                    <a:lnTo>
                      <a:pt x="536" y="871"/>
                    </a:lnTo>
                    <a:lnTo>
                      <a:pt x="536" y="868"/>
                    </a:lnTo>
                    <a:lnTo>
                      <a:pt x="539" y="868"/>
                    </a:lnTo>
                    <a:lnTo>
                      <a:pt x="539" y="866"/>
                    </a:lnTo>
                    <a:lnTo>
                      <a:pt x="545" y="860"/>
                    </a:lnTo>
                    <a:lnTo>
                      <a:pt x="545" y="860"/>
                    </a:lnTo>
                    <a:lnTo>
                      <a:pt x="545" y="860"/>
                    </a:lnTo>
                    <a:lnTo>
                      <a:pt x="545" y="857"/>
                    </a:lnTo>
                    <a:lnTo>
                      <a:pt x="545" y="857"/>
                    </a:lnTo>
                    <a:lnTo>
                      <a:pt x="545" y="853"/>
                    </a:lnTo>
                    <a:lnTo>
                      <a:pt x="545" y="853"/>
                    </a:lnTo>
                    <a:lnTo>
                      <a:pt x="545" y="853"/>
                    </a:lnTo>
                    <a:lnTo>
                      <a:pt x="545" y="851"/>
                    </a:lnTo>
                    <a:lnTo>
                      <a:pt x="548" y="851"/>
                    </a:lnTo>
                    <a:lnTo>
                      <a:pt x="548" y="853"/>
                    </a:lnTo>
                    <a:lnTo>
                      <a:pt x="550" y="853"/>
                    </a:lnTo>
                    <a:lnTo>
                      <a:pt x="550" y="853"/>
                    </a:lnTo>
                    <a:lnTo>
                      <a:pt x="552" y="853"/>
                    </a:lnTo>
                    <a:lnTo>
                      <a:pt x="554" y="853"/>
                    </a:lnTo>
                    <a:lnTo>
                      <a:pt x="554" y="853"/>
                    </a:lnTo>
                    <a:lnTo>
                      <a:pt x="556" y="853"/>
                    </a:lnTo>
                    <a:lnTo>
                      <a:pt x="559" y="853"/>
                    </a:lnTo>
                    <a:lnTo>
                      <a:pt x="559" y="853"/>
                    </a:lnTo>
                    <a:lnTo>
                      <a:pt x="563" y="853"/>
                    </a:lnTo>
                    <a:lnTo>
                      <a:pt x="567" y="853"/>
                    </a:lnTo>
                    <a:lnTo>
                      <a:pt x="574" y="851"/>
                    </a:lnTo>
                    <a:lnTo>
                      <a:pt x="576" y="851"/>
                    </a:lnTo>
                    <a:lnTo>
                      <a:pt x="579" y="851"/>
                    </a:lnTo>
                    <a:lnTo>
                      <a:pt x="579" y="853"/>
                    </a:lnTo>
                    <a:lnTo>
                      <a:pt x="579" y="853"/>
                    </a:lnTo>
                    <a:lnTo>
                      <a:pt x="581" y="853"/>
                    </a:lnTo>
                    <a:lnTo>
                      <a:pt x="581" y="855"/>
                    </a:lnTo>
                    <a:lnTo>
                      <a:pt x="583" y="857"/>
                    </a:lnTo>
                    <a:lnTo>
                      <a:pt x="585" y="857"/>
                    </a:lnTo>
                    <a:lnTo>
                      <a:pt x="587" y="860"/>
                    </a:lnTo>
                    <a:lnTo>
                      <a:pt x="587" y="860"/>
                    </a:lnTo>
                    <a:lnTo>
                      <a:pt x="587" y="860"/>
                    </a:lnTo>
                    <a:lnTo>
                      <a:pt x="587" y="860"/>
                    </a:lnTo>
                    <a:lnTo>
                      <a:pt x="587" y="860"/>
                    </a:lnTo>
                    <a:lnTo>
                      <a:pt x="587" y="860"/>
                    </a:lnTo>
                    <a:lnTo>
                      <a:pt x="590" y="862"/>
                    </a:lnTo>
                    <a:lnTo>
                      <a:pt x="590" y="862"/>
                    </a:lnTo>
                    <a:lnTo>
                      <a:pt x="590" y="864"/>
                    </a:lnTo>
                    <a:lnTo>
                      <a:pt x="592" y="864"/>
                    </a:lnTo>
                    <a:lnTo>
                      <a:pt x="592" y="864"/>
                    </a:lnTo>
                    <a:lnTo>
                      <a:pt x="594" y="864"/>
                    </a:lnTo>
                    <a:lnTo>
                      <a:pt x="594" y="864"/>
                    </a:lnTo>
                    <a:lnTo>
                      <a:pt x="596" y="862"/>
                    </a:lnTo>
                    <a:lnTo>
                      <a:pt x="596" y="862"/>
                    </a:lnTo>
                    <a:lnTo>
                      <a:pt x="599" y="862"/>
                    </a:lnTo>
                    <a:lnTo>
                      <a:pt x="599" y="860"/>
                    </a:lnTo>
                    <a:lnTo>
                      <a:pt x="599" y="860"/>
                    </a:lnTo>
                    <a:lnTo>
                      <a:pt x="599" y="857"/>
                    </a:lnTo>
                    <a:lnTo>
                      <a:pt x="601" y="857"/>
                    </a:lnTo>
                    <a:lnTo>
                      <a:pt x="601" y="855"/>
                    </a:lnTo>
                    <a:lnTo>
                      <a:pt x="601" y="855"/>
                    </a:lnTo>
                    <a:lnTo>
                      <a:pt x="607" y="853"/>
                    </a:lnTo>
                    <a:lnTo>
                      <a:pt x="607" y="853"/>
                    </a:lnTo>
                    <a:lnTo>
                      <a:pt x="607" y="853"/>
                    </a:lnTo>
                    <a:lnTo>
                      <a:pt x="610" y="853"/>
                    </a:lnTo>
                    <a:lnTo>
                      <a:pt x="610" y="853"/>
                    </a:lnTo>
                    <a:lnTo>
                      <a:pt x="610" y="853"/>
                    </a:lnTo>
                    <a:lnTo>
                      <a:pt x="612" y="853"/>
                    </a:lnTo>
                    <a:lnTo>
                      <a:pt x="612" y="855"/>
                    </a:lnTo>
                    <a:lnTo>
                      <a:pt x="612" y="855"/>
                    </a:lnTo>
                    <a:lnTo>
                      <a:pt x="612" y="855"/>
                    </a:lnTo>
                    <a:lnTo>
                      <a:pt x="614" y="855"/>
                    </a:lnTo>
                    <a:lnTo>
                      <a:pt x="614" y="855"/>
                    </a:lnTo>
                    <a:lnTo>
                      <a:pt x="616" y="855"/>
                    </a:lnTo>
                    <a:lnTo>
                      <a:pt x="616" y="855"/>
                    </a:lnTo>
                    <a:lnTo>
                      <a:pt x="616" y="853"/>
                    </a:lnTo>
                    <a:lnTo>
                      <a:pt x="616" y="853"/>
                    </a:lnTo>
                    <a:lnTo>
                      <a:pt x="616" y="851"/>
                    </a:lnTo>
                    <a:lnTo>
                      <a:pt x="616" y="851"/>
                    </a:lnTo>
                    <a:lnTo>
                      <a:pt x="618" y="849"/>
                    </a:lnTo>
                    <a:lnTo>
                      <a:pt x="621" y="849"/>
                    </a:lnTo>
                    <a:lnTo>
                      <a:pt x="621" y="849"/>
                    </a:lnTo>
                    <a:lnTo>
                      <a:pt x="621" y="846"/>
                    </a:lnTo>
                    <a:lnTo>
                      <a:pt x="623" y="846"/>
                    </a:lnTo>
                    <a:lnTo>
                      <a:pt x="627" y="844"/>
                    </a:lnTo>
                    <a:lnTo>
                      <a:pt x="630" y="842"/>
                    </a:lnTo>
                    <a:lnTo>
                      <a:pt x="630" y="842"/>
                    </a:lnTo>
                    <a:lnTo>
                      <a:pt x="632" y="842"/>
                    </a:lnTo>
                    <a:lnTo>
                      <a:pt x="632" y="840"/>
                    </a:lnTo>
                    <a:lnTo>
                      <a:pt x="634" y="842"/>
                    </a:lnTo>
                    <a:lnTo>
                      <a:pt x="634" y="842"/>
                    </a:lnTo>
                    <a:lnTo>
                      <a:pt x="634" y="844"/>
                    </a:lnTo>
                    <a:lnTo>
                      <a:pt x="634" y="844"/>
                    </a:lnTo>
                    <a:lnTo>
                      <a:pt x="634" y="844"/>
                    </a:lnTo>
                    <a:lnTo>
                      <a:pt x="634" y="844"/>
                    </a:lnTo>
                    <a:lnTo>
                      <a:pt x="634" y="846"/>
                    </a:lnTo>
                    <a:lnTo>
                      <a:pt x="636" y="846"/>
                    </a:lnTo>
                    <a:lnTo>
                      <a:pt x="634" y="849"/>
                    </a:lnTo>
                    <a:lnTo>
                      <a:pt x="634" y="849"/>
                    </a:lnTo>
                    <a:lnTo>
                      <a:pt x="636" y="849"/>
                    </a:lnTo>
                    <a:lnTo>
                      <a:pt x="636" y="851"/>
                    </a:lnTo>
                    <a:lnTo>
                      <a:pt x="636" y="851"/>
                    </a:lnTo>
                    <a:lnTo>
                      <a:pt x="636" y="853"/>
                    </a:lnTo>
                    <a:lnTo>
                      <a:pt x="636" y="853"/>
                    </a:lnTo>
                    <a:lnTo>
                      <a:pt x="638" y="853"/>
                    </a:lnTo>
                    <a:lnTo>
                      <a:pt x="638" y="853"/>
                    </a:lnTo>
                    <a:lnTo>
                      <a:pt x="641" y="855"/>
                    </a:lnTo>
                    <a:lnTo>
                      <a:pt x="641" y="855"/>
                    </a:lnTo>
                    <a:lnTo>
                      <a:pt x="643" y="853"/>
                    </a:lnTo>
                    <a:lnTo>
                      <a:pt x="643" y="853"/>
                    </a:lnTo>
                    <a:lnTo>
                      <a:pt x="645" y="853"/>
                    </a:lnTo>
                    <a:lnTo>
                      <a:pt x="645" y="851"/>
                    </a:lnTo>
                    <a:lnTo>
                      <a:pt x="645" y="851"/>
                    </a:lnTo>
                    <a:lnTo>
                      <a:pt x="645" y="851"/>
                    </a:lnTo>
                    <a:lnTo>
                      <a:pt x="647" y="849"/>
                    </a:lnTo>
                    <a:lnTo>
                      <a:pt x="647" y="846"/>
                    </a:lnTo>
                    <a:lnTo>
                      <a:pt x="647" y="846"/>
                    </a:lnTo>
                    <a:lnTo>
                      <a:pt x="649" y="846"/>
                    </a:lnTo>
                    <a:lnTo>
                      <a:pt x="649" y="846"/>
                    </a:lnTo>
                    <a:lnTo>
                      <a:pt x="649" y="844"/>
                    </a:lnTo>
                    <a:lnTo>
                      <a:pt x="649" y="844"/>
                    </a:lnTo>
                    <a:lnTo>
                      <a:pt x="652" y="842"/>
                    </a:lnTo>
                    <a:lnTo>
                      <a:pt x="652" y="842"/>
                    </a:lnTo>
                    <a:lnTo>
                      <a:pt x="654" y="840"/>
                    </a:lnTo>
                    <a:lnTo>
                      <a:pt x="654" y="840"/>
                    </a:lnTo>
                    <a:lnTo>
                      <a:pt x="654" y="837"/>
                    </a:lnTo>
                    <a:lnTo>
                      <a:pt x="654" y="837"/>
                    </a:lnTo>
                    <a:lnTo>
                      <a:pt x="654" y="837"/>
                    </a:lnTo>
                    <a:lnTo>
                      <a:pt x="654" y="835"/>
                    </a:lnTo>
                    <a:lnTo>
                      <a:pt x="654" y="833"/>
                    </a:lnTo>
                    <a:lnTo>
                      <a:pt x="654" y="831"/>
                    </a:lnTo>
                    <a:lnTo>
                      <a:pt x="654" y="831"/>
                    </a:lnTo>
                    <a:lnTo>
                      <a:pt x="654" y="831"/>
                    </a:lnTo>
                    <a:lnTo>
                      <a:pt x="654" y="829"/>
                    </a:lnTo>
                    <a:lnTo>
                      <a:pt x="656" y="829"/>
                    </a:lnTo>
                    <a:lnTo>
                      <a:pt x="656" y="826"/>
                    </a:lnTo>
                    <a:lnTo>
                      <a:pt x="656" y="826"/>
                    </a:lnTo>
                    <a:lnTo>
                      <a:pt x="658" y="824"/>
                    </a:lnTo>
                    <a:lnTo>
                      <a:pt x="658" y="824"/>
                    </a:lnTo>
                    <a:lnTo>
                      <a:pt x="665" y="822"/>
                    </a:lnTo>
                    <a:lnTo>
                      <a:pt x="665" y="820"/>
                    </a:lnTo>
                    <a:lnTo>
                      <a:pt x="665" y="822"/>
                    </a:lnTo>
                    <a:lnTo>
                      <a:pt x="667" y="822"/>
                    </a:lnTo>
                    <a:lnTo>
                      <a:pt x="667" y="822"/>
                    </a:lnTo>
                    <a:lnTo>
                      <a:pt x="667" y="822"/>
                    </a:lnTo>
                    <a:lnTo>
                      <a:pt x="669" y="824"/>
                    </a:lnTo>
                    <a:lnTo>
                      <a:pt x="669" y="824"/>
                    </a:lnTo>
                    <a:lnTo>
                      <a:pt x="669" y="824"/>
                    </a:lnTo>
                    <a:lnTo>
                      <a:pt x="678" y="824"/>
                    </a:lnTo>
                    <a:lnTo>
                      <a:pt x="678" y="824"/>
                    </a:lnTo>
                    <a:lnTo>
                      <a:pt x="680" y="824"/>
                    </a:lnTo>
                    <a:lnTo>
                      <a:pt x="680" y="822"/>
                    </a:lnTo>
                    <a:lnTo>
                      <a:pt x="680" y="822"/>
                    </a:lnTo>
                    <a:lnTo>
                      <a:pt x="683" y="820"/>
                    </a:lnTo>
                    <a:lnTo>
                      <a:pt x="685" y="820"/>
                    </a:lnTo>
                    <a:lnTo>
                      <a:pt x="685" y="820"/>
                    </a:lnTo>
                    <a:lnTo>
                      <a:pt x="687" y="818"/>
                    </a:lnTo>
                    <a:lnTo>
                      <a:pt x="687" y="818"/>
                    </a:lnTo>
                    <a:lnTo>
                      <a:pt x="689" y="820"/>
                    </a:lnTo>
                    <a:lnTo>
                      <a:pt x="689" y="820"/>
                    </a:lnTo>
                    <a:lnTo>
                      <a:pt x="689" y="820"/>
                    </a:lnTo>
                    <a:lnTo>
                      <a:pt x="692" y="820"/>
                    </a:lnTo>
                    <a:lnTo>
                      <a:pt x="692" y="818"/>
                    </a:lnTo>
                    <a:lnTo>
                      <a:pt x="694" y="818"/>
                    </a:lnTo>
                    <a:lnTo>
                      <a:pt x="694" y="818"/>
                    </a:lnTo>
                    <a:lnTo>
                      <a:pt x="694" y="818"/>
                    </a:lnTo>
                    <a:lnTo>
                      <a:pt x="698" y="818"/>
                    </a:lnTo>
                    <a:lnTo>
                      <a:pt x="700" y="818"/>
                    </a:lnTo>
                    <a:lnTo>
                      <a:pt x="703" y="818"/>
                    </a:lnTo>
                    <a:lnTo>
                      <a:pt x="705" y="818"/>
                    </a:lnTo>
                    <a:lnTo>
                      <a:pt x="705" y="818"/>
                    </a:lnTo>
                    <a:lnTo>
                      <a:pt x="707" y="818"/>
                    </a:lnTo>
                    <a:lnTo>
                      <a:pt x="709" y="818"/>
                    </a:lnTo>
                    <a:lnTo>
                      <a:pt x="709" y="818"/>
                    </a:lnTo>
                    <a:lnTo>
                      <a:pt x="712" y="818"/>
                    </a:lnTo>
                    <a:lnTo>
                      <a:pt x="712" y="820"/>
                    </a:lnTo>
                    <a:lnTo>
                      <a:pt x="712" y="820"/>
                    </a:lnTo>
                    <a:lnTo>
                      <a:pt x="712" y="818"/>
                    </a:lnTo>
                    <a:lnTo>
                      <a:pt x="712" y="818"/>
                    </a:lnTo>
                    <a:lnTo>
                      <a:pt x="712" y="813"/>
                    </a:lnTo>
                    <a:lnTo>
                      <a:pt x="712" y="813"/>
                    </a:lnTo>
                    <a:lnTo>
                      <a:pt x="712" y="811"/>
                    </a:lnTo>
                    <a:lnTo>
                      <a:pt x="712" y="811"/>
                    </a:lnTo>
                    <a:lnTo>
                      <a:pt x="712" y="809"/>
                    </a:lnTo>
                    <a:lnTo>
                      <a:pt x="712" y="809"/>
                    </a:lnTo>
                    <a:lnTo>
                      <a:pt x="712" y="806"/>
                    </a:lnTo>
                    <a:lnTo>
                      <a:pt x="712" y="806"/>
                    </a:lnTo>
                    <a:lnTo>
                      <a:pt x="712" y="806"/>
                    </a:lnTo>
                    <a:lnTo>
                      <a:pt x="712" y="806"/>
                    </a:lnTo>
                    <a:lnTo>
                      <a:pt x="712" y="804"/>
                    </a:lnTo>
                    <a:lnTo>
                      <a:pt x="712" y="802"/>
                    </a:lnTo>
                    <a:lnTo>
                      <a:pt x="712" y="800"/>
                    </a:lnTo>
                    <a:lnTo>
                      <a:pt x="712" y="800"/>
                    </a:lnTo>
                    <a:lnTo>
                      <a:pt x="712" y="800"/>
                    </a:lnTo>
                    <a:lnTo>
                      <a:pt x="712" y="800"/>
                    </a:lnTo>
                    <a:lnTo>
                      <a:pt x="712" y="798"/>
                    </a:lnTo>
                    <a:lnTo>
                      <a:pt x="714" y="800"/>
                    </a:lnTo>
                    <a:lnTo>
                      <a:pt x="714" y="800"/>
                    </a:lnTo>
                    <a:lnTo>
                      <a:pt x="714" y="800"/>
                    </a:lnTo>
                    <a:lnTo>
                      <a:pt x="714" y="800"/>
                    </a:lnTo>
                    <a:lnTo>
                      <a:pt x="716" y="800"/>
                    </a:lnTo>
                    <a:lnTo>
                      <a:pt x="716" y="800"/>
                    </a:lnTo>
                    <a:lnTo>
                      <a:pt x="718" y="800"/>
                    </a:lnTo>
                    <a:lnTo>
                      <a:pt x="720" y="800"/>
                    </a:lnTo>
                    <a:lnTo>
                      <a:pt x="720" y="800"/>
                    </a:lnTo>
                    <a:lnTo>
                      <a:pt x="720" y="798"/>
                    </a:lnTo>
                    <a:lnTo>
                      <a:pt x="723" y="798"/>
                    </a:lnTo>
                    <a:lnTo>
                      <a:pt x="723" y="795"/>
                    </a:lnTo>
                    <a:lnTo>
                      <a:pt x="725" y="793"/>
                    </a:lnTo>
                    <a:lnTo>
                      <a:pt x="725" y="793"/>
                    </a:lnTo>
                    <a:lnTo>
                      <a:pt x="725" y="793"/>
                    </a:lnTo>
                    <a:lnTo>
                      <a:pt x="725" y="793"/>
                    </a:lnTo>
                    <a:lnTo>
                      <a:pt x="725" y="791"/>
                    </a:lnTo>
                    <a:lnTo>
                      <a:pt x="727" y="789"/>
                    </a:lnTo>
                    <a:lnTo>
                      <a:pt x="727" y="789"/>
                    </a:lnTo>
                    <a:lnTo>
                      <a:pt x="727" y="789"/>
                    </a:lnTo>
                    <a:lnTo>
                      <a:pt x="727" y="786"/>
                    </a:lnTo>
                    <a:lnTo>
                      <a:pt x="727" y="786"/>
                    </a:lnTo>
                    <a:lnTo>
                      <a:pt x="725" y="786"/>
                    </a:lnTo>
                    <a:lnTo>
                      <a:pt x="725" y="784"/>
                    </a:lnTo>
                    <a:lnTo>
                      <a:pt x="723" y="784"/>
                    </a:lnTo>
                    <a:lnTo>
                      <a:pt x="723" y="784"/>
                    </a:lnTo>
                    <a:lnTo>
                      <a:pt x="723" y="782"/>
                    </a:lnTo>
                    <a:lnTo>
                      <a:pt x="723" y="782"/>
                    </a:lnTo>
                    <a:lnTo>
                      <a:pt x="723" y="782"/>
                    </a:lnTo>
                    <a:lnTo>
                      <a:pt x="723" y="780"/>
                    </a:lnTo>
                    <a:lnTo>
                      <a:pt x="723" y="780"/>
                    </a:lnTo>
                    <a:lnTo>
                      <a:pt x="723" y="780"/>
                    </a:lnTo>
                    <a:lnTo>
                      <a:pt x="725" y="775"/>
                    </a:lnTo>
                    <a:lnTo>
                      <a:pt x="725" y="775"/>
                    </a:lnTo>
                    <a:lnTo>
                      <a:pt x="727" y="773"/>
                    </a:lnTo>
                    <a:lnTo>
                      <a:pt x="727" y="773"/>
                    </a:lnTo>
                    <a:lnTo>
                      <a:pt x="729" y="771"/>
                    </a:lnTo>
                    <a:lnTo>
                      <a:pt x="729" y="771"/>
                    </a:lnTo>
                    <a:lnTo>
                      <a:pt x="729" y="771"/>
                    </a:lnTo>
                    <a:lnTo>
                      <a:pt x="734" y="771"/>
                    </a:lnTo>
                    <a:lnTo>
                      <a:pt x="736" y="769"/>
                    </a:lnTo>
                    <a:lnTo>
                      <a:pt x="740" y="769"/>
                    </a:lnTo>
                    <a:lnTo>
                      <a:pt x="740" y="769"/>
                    </a:lnTo>
                    <a:lnTo>
                      <a:pt x="740" y="769"/>
                    </a:lnTo>
                    <a:lnTo>
                      <a:pt x="740" y="767"/>
                    </a:lnTo>
                    <a:lnTo>
                      <a:pt x="740" y="764"/>
                    </a:lnTo>
                    <a:lnTo>
                      <a:pt x="740" y="764"/>
                    </a:lnTo>
                    <a:lnTo>
                      <a:pt x="740" y="764"/>
                    </a:lnTo>
                    <a:lnTo>
                      <a:pt x="740" y="762"/>
                    </a:lnTo>
                    <a:lnTo>
                      <a:pt x="740" y="762"/>
                    </a:lnTo>
                    <a:lnTo>
                      <a:pt x="743" y="762"/>
                    </a:lnTo>
                    <a:lnTo>
                      <a:pt x="743" y="762"/>
                    </a:lnTo>
                    <a:lnTo>
                      <a:pt x="745" y="762"/>
                    </a:lnTo>
                    <a:lnTo>
                      <a:pt x="747" y="760"/>
                    </a:lnTo>
                    <a:lnTo>
                      <a:pt x="749" y="760"/>
                    </a:lnTo>
                    <a:lnTo>
                      <a:pt x="749" y="760"/>
                    </a:lnTo>
                    <a:lnTo>
                      <a:pt x="751" y="760"/>
                    </a:lnTo>
                    <a:lnTo>
                      <a:pt x="751" y="760"/>
                    </a:lnTo>
                    <a:lnTo>
                      <a:pt x="751" y="760"/>
                    </a:lnTo>
                    <a:lnTo>
                      <a:pt x="751" y="758"/>
                    </a:lnTo>
                    <a:lnTo>
                      <a:pt x="751" y="755"/>
                    </a:lnTo>
                    <a:lnTo>
                      <a:pt x="751" y="755"/>
                    </a:lnTo>
                    <a:lnTo>
                      <a:pt x="751" y="753"/>
                    </a:lnTo>
                    <a:lnTo>
                      <a:pt x="751" y="753"/>
                    </a:lnTo>
                    <a:lnTo>
                      <a:pt x="754" y="751"/>
                    </a:lnTo>
                    <a:lnTo>
                      <a:pt x="756" y="749"/>
                    </a:lnTo>
                    <a:lnTo>
                      <a:pt x="802" y="749"/>
                    </a:lnTo>
                    <a:lnTo>
                      <a:pt x="807" y="749"/>
                    </a:lnTo>
                    <a:lnTo>
                      <a:pt x="807" y="749"/>
                    </a:lnTo>
                    <a:lnTo>
                      <a:pt x="809" y="751"/>
                    </a:lnTo>
                    <a:lnTo>
                      <a:pt x="813" y="751"/>
                    </a:lnTo>
                    <a:lnTo>
                      <a:pt x="813" y="751"/>
                    </a:lnTo>
                    <a:lnTo>
                      <a:pt x="813" y="753"/>
                    </a:lnTo>
                    <a:lnTo>
                      <a:pt x="816" y="753"/>
                    </a:lnTo>
                    <a:lnTo>
                      <a:pt x="818" y="758"/>
                    </a:lnTo>
                    <a:lnTo>
                      <a:pt x="818" y="758"/>
                    </a:lnTo>
                    <a:lnTo>
                      <a:pt x="820" y="758"/>
                    </a:lnTo>
                    <a:lnTo>
                      <a:pt x="820" y="760"/>
                    </a:lnTo>
                    <a:lnTo>
                      <a:pt x="820" y="760"/>
                    </a:lnTo>
                    <a:lnTo>
                      <a:pt x="822" y="764"/>
                    </a:lnTo>
                    <a:lnTo>
                      <a:pt x="822" y="764"/>
                    </a:lnTo>
                    <a:lnTo>
                      <a:pt x="822" y="767"/>
                    </a:lnTo>
                    <a:lnTo>
                      <a:pt x="825" y="767"/>
                    </a:lnTo>
                    <a:lnTo>
                      <a:pt x="827" y="769"/>
                    </a:lnTo>
                    <a:lnTo>
                      <a:pt x="827" y="769"/>
                    </a:lnTo>
                    <a:lnTo>
                      <a:pt x="827" y="771"/>
                    </a:lnTo>
                    <a:lnTo>
                      <a:pt x="827" y="771"/>
                    </a:lnTo>
                    <a:lnTo>
                      <a:pt x="829" y="773"/>
                    </a:lnTo>
                    <a:lnTo>
                      <a:pt x="829" y="775"/>
                    </a:lnTo>
                    <a:lnTo>
                      <a:pt x="829" y="775"/>
                    </a:lnTo>
                    <a:lnTo>
                      <a:pt x="829" y="775"/>
                    </a:lnTo>
                    <a:lnTo>
                      <a:pt x="829" y="775"/>
                    </a:lnTo>
                    <a:lnTo>
                      <a:pt x="831" y="775"/>
                    </a:lnTo>
                    <a:lnTo>
                      <a:pt x="831" y="775"/>
                    </a:lnTo>
                    <a:lnTo>
                      <a:pt x="831" y="775"/>
                    </a:lnTo>
                    <a:lnTo>
                      <a:pt x="831" y="773"/>
                    </a:lnTo>
                    <a:lnTo>
                      <a:pt x="833" y="773"/>
                    </a:lnTo>
                    <a:lnTo>
                      <a:pt x="836" y="773"/>
                    </a:lnTo>
                    <a:lnTo>
                      <a:pt x="838" y="775"/>
                    </a:lnTo>
                    <a:lnTo>
                      <a:pt x="838" y="775"/>
                    </a:lnTo>
                    <a:lnTo>
                      <a:pt x="840" y="775"/>
                    </a:lnTo>
                    <a:lnTo>
                      <a:pt x="840" y="775"/>
                    </a:lnTo>
                    <a:lnTo>
                      <a:pt x="840" y="778"/>
                    </a:lnTo>
                    <a:lnTo>
                      <a:pt x="842" y="778"/>
                    </a:lnTo>
                    <a:lnTo>
                      <a:pt x="842" y="778"/>
                    </a:lnTo>
                    <a:lnTo>
                      <a:pt x="842" y="780"/>
                    </a:lnTo>
                    <a:lnTo>
                      <a:pt x="842" y="780"/>
                    </a:lnTo>
                    <a:lnTo>
                      <a:pt x="842" y="782"/>
                    </a:lnTo>
                    <a:lnTo>
                      <a:pt x="842" y="782"/>
                    </a:lnTo>
                    <a:lnTo>
                      <a:pt x="844" y="784"/>
                    </a:lnTo>
                    <a:lnTo>
                      <a:pt x="844" y="789"/>
                    </a:lnTo>
                    <a:lnTo>
                      <a:pt x="844" y="789"/>
                    </a:lnTo>
                    <a:lnTo>
                      <a:pt x="844" y="791"/>
                    </a:lnTo>
                    <a:lnTo>
                      <a:pt x="847" y="791"/>
                    </a:lnTo>
                    <a:lnTo>
                      <a:pt x="847" y="791"/>
                    </a:lnTo>
                    <a:lnTo>
                      <a:pt x="847" y="791"/>
                    </a:lnTo>
                    <a:lnTo>
                      <a:pt x="849" y="791"/>
                    </a:lnTo>
                    <a:lnTo>
                      <a:pt x="849" y="791"/>
                    </a:lnTo>
                    <a:lnTo>
                      <a:pt x="851" y="791"/>
                    </a:lnTo>
                    <a:lnTo>
                      <a:pt x="853" y="791"/>
                    </a:lnTo>
                    <a:lnTo>
                      <a:pt x="853" y="791"/>
                    </a:lnTo>
                    <a:lnTo>
                      <a:pt x="856" y="793"/>
                    </a:lnTo>
                    <a:lnTo>
                      <a:pt x="856" y="793"/>
                    </a:lnTo>
                    <a:lnTo>
                      <a:pt x="856" y="795"/>
                    </a:lnTo>
                    <a:lnTo>
                      <a:pt x="856" y="795"/>
                    </a:lnTo>
                    <a:lnTo>
                      <a:pt x="856" y="795"/>
                    </a:lnTo>
                    <a:lnTo>
                      <a:pt x="858" y="798"/>
                    </a:lnTo>
                    <a:lnTo>
                      <a:pt x="858" y="800"/>
                    </a:lnTo>
                    <a:lnTo>
                      <a:pt x="858" y="804"/>
                    </a:lnTo>
                    <a:lnTo>
                      <a:pt x="858" y="804"/>
                    </a:lnTo>
                    <a:lnTo>
                      <a:pt x="858" y="804"/>
                    </a:lnTo>
                    <a:lnTo>
                      <a:pt x="860" y="806"/>
                    </a:lnTo>
                    <a:lnTo>
                      <a:pt x="860" y="806"/>
                    </a:lnTo>
                    <a:lnTo>
                      <a:pt x="860" y="806"/>
                    </a:lnTo>
                    <a:lnTo>
                      <a:pt x="862" y="806"/>
                    </a:lnTo>
                    <a:lnTo>
                      <a:pt x="862" y="806"/>
                    </a:lnTo>
                    <a:lnTo>
                      <a:pt x="867" y="806"/>
                    </a:lnTo>
                    <a:lnTo>
                      <a:pt x="867" y="809"/>
                    </a:lnTo>
                    <a:lnTo>
                      <a:pt x="869" y="809"/>
                    </a:lnTo>
                    <a:lnTo>
                      <a:pt x="869" y="809"/>
                    </a:lnTo>
                    <a:lnTo>
                      <a:pt x="869" y="809"/>
                    </a:lnTo>
                    <a:lnTo>
                      <a:pt x="869" y="811"/>
                    </a:lnTo>
                    <a:lnTo>
                      <a:pt x="871" y="811"/>
                    </a:lnTo>
                    <a:lnTo>
                      <a:pt x="873" y="813"/>
                    </a:lnTo>
                    <a:lnTo>
                      <a:pt x="873" y="813"/>
                    </a:lnTo>
                    <a:lnTo>
                      <a:pt x="875" y="813"/>
                    </a:lnTo>
                    <a:lnTo>
                      <a:pt x="875" y="813"/>
                    </a:lnTo>
                    <a:lnTo>
                      <a:pt x="875" y="811"/>
                    </a:lnTo>
                    <a:lnTo>
                      <a:pt x="878" y="811"/>
                    </a:lnTo>
                    <a:lnTo>
                      <a:pt x="878" y="811"/>
                    </a:lnTo>
                    <a:lnTo>
                      <a:pt x="878" y="811"/>
                    </a:lnTo>
                    <a:lnTo>
                      <a:pt x="878" y="809"/>
                    </a:lnTo>
                    <a:lnTo>
                      <a:pt x="878" y="809"/>
                    </a:lnTo>
                    <a:lnTo>
                      <a:pt x="878" y="806"/>
                    </a:lnTo>
                    <a:lnTo>
                      <a:pt x="878" y="804"/>
                    </a:lnTo>
                    <a:lnTo>
                      <a:pt x="880" y="804"/>
                    </a:lnTo>
                    <a:lnTo>
                      <a:pt x="880" y="804"/>
                    </a:lnTo>
                    <a:lnTo>
                      <a:pt x="880" y="804"/>
                    </a:lnTo>
                    <a:lnTo>
                      <a:pt x="880" y="802"/>
                    </a:lnTo>
                    <a:lnTo>
                      <a:pt x="882" y="802"/>
                    </a:lnTo>
                    <a:lnTo>
                      <a:pt x="884" y="802"/>
                    </a:lnTo>
                    <a:lnTo>
                      <a:pt x="884" y="802"/>
                    </a:lnTo>
                    <a:lnTo>
                      <a:pt x="884" y="802"/>
                    </a:lnTo>
                    <a:lnTo>
                      <a:pt x="887" y="802"/>
                    </a:lnTo>
                    <a:lnTo>
                      <a:pt x="887" y="800"/>
                    </a:lnTo>
                    <a:lnTo>
                      <a:pt x="887" y="800"/>
                    </a:lnTo>
                    <a:lnTo>
                      <a:pt x="889" y="800"/>
                    </a:lnTo>
                    <a:lnTo>
                      <a:pt x="889" y="800"/>
                    </a:lnTo>
                    <a:lnTo>
                      <a:pt x="891" y="800"/>
                    </a:lnTo>
                    <a:lnTo>
                      <a:pt x="895" y="800"/>
                    </a:lnTo>
                    <a:lnTo>
                      <a:pt x="895" y="800"/>
                    </a:lnTo>
                    <a:lnTo>
                      <a:pt x="898" y="802"/>
                    </a:lnTo>
                    <a:lnTo>
                      <a:pt x="898" y="802"/>
                    </a:lnTo>
                    <a:lnTo>
                      <a:pt x="895" y="804"/>
                    </a:lnTo>
                    <a:lnTo>
                      <a:pt x="1121" y="804"/>
                    </a:lnTo>
                    <a:lnTo>
                      <a:pt x="1126" y="802"/>
                    </a:lnTo>
                    <a:lnTo>
                      <a:pt x="1126" y="800"/>
                    </a:lnTo>
                    <a:lnTo>
                      <a:pt x="1128" y="800"/>
                    </a:lnTo>
                    <a:lnTo>
                      <a:pt x="1128" y="793"/>
                    </a:lnTo>
                    <a:lnTo>
                      <a:pt x="1128" y="793"/>
                    </a:lnTo>
                    <a:lnTo>
                      <a:pt x="1130" y="789"/>
                    </a:lnTo>
                    <a:lnTo>
                      <a:pt x="1130" y="789"/>
                    </a:lnTo>
                    <a:lnTo>
                      <a:pt x="1130" y="789"/>
                    </a:lnTo>
                    <a:lnTo>
                      <a:pt x="1130" y="786"/>
                    </a:lnTo>
                    <a:lnTo>
                      <a:pt x="1130" y="786"/>
                    </a:lnTo>
                    <a:lnTo>
                      <a:pt x="1130" y="784"/>
                    </a:lnTo>
                    <a:lnTo>
                      <a:pt x="1130" y="780"/>
                    </a:lnTo>
                    <a:lnTo>
                      <a:pt x="1130" y="780"/>
                    </a:lnTo>
                    <a:lnTo>
                      <a:pt x="1130" y="778"/>
                    </a:lnTo>
                    <a:lnTo>
                      <a:pt x="1130" y="778"/>
                    </a:lnTo>
                    <a:lnTo>
                      <a:pt x="1133" y="775"/>
                    </a:lnTo>
                    <a:lnTo>
                      <a:pt x="1133" y="775"/>
                    </a:lnTo>
                    <a:lnTo>
                      <a:pt x="1133" y="775"/>
                    </a:lnTo>
                    <a:lnTo>
                      <a:pt x="1133" y="773"/>
                    </a:lnTo>
                    <a:lnTo>
                      <a:pt x="1135" y="771"/>
                    </a:lnTo>
                    <a:lnTo>
                      <a:pt x="1135" y="771"/>
                    </a:lnTo>
                    <a:lnTo>
                      <a:pt x="1135" y="769"/>
                    </a:lnTo>
                    <a:lnTo>
                      <a:pt x="1137" y="767"/>
                    </a:lnTo>
                    <a:lnTo>
                      <a:pt x="1137" y="767"/>
                    </a:lnTo>
                    <a:lnTo>
                      <a:pt x="1137" y="767"/>
                    </a:lnTo>
                    <a:lnTo>
                      <a:pt x="1137" y="764"/>
                    </a:lnTo>
                    <a:lnTo>
                      <a:pt x="1137" y="764"/>
                    </a:lnTo>
                    <a:lnTo>
                      <a:pt x="1137" y="764"/>
                    </a:lnTo>
                    <a:lnTo>
                      <a:pt x="1139" y="758"/>
                    </a:lnTo>
                    <a:lnTo>
                      <a:pt x="1139" y="755"/>
                    </a:lnTo>
                    <a:lnTo>
                      <a:pt x="1139" y="755"/>
                    </a:lnTo>
                    <a:lnTo>
                      <a:pt x="1139" y="753"/>
                    </a:lnTo>
                    <a:lnTo>
                      <a:pt x="1137" y="749"/>
                    </a:lnTo>
                    <a:lnTo>
                      <a:pt x="1137" y="744"/>
                    </a:lnTo>
                    <a:lnTo>
                      <a:pt x="1135" y="742"/>
                    </a:lnTo>
                    <a:lnTo>
                      <a:pt x="1135" y="740"/>
                    </a:lnTo>
                    <a:lnTo>
                      <a:pt x="1135" y="740"/>
                    </a:lnTo>
                    <a:lnTo>
                      <a:pt x="1135" y="738"/>
                    </a:lnTo>
                    <a:lnTo>
                      <a:pt x="1135" y="736"/>
                    </a:lnTo>
                    <a:lnTo>
                      <a:pt x="1135" y="736"/>
                    </a:lnTo>
                    <a:lnTo>
                      <a:pt x="1135" y="736"/>
                    </a:lnTo>
                    <a:lnTo>
                      <a:pt x="1135" y="733"/>
                    </a:lnTo>
                    <a:lnTo>
                      <a:pt x="1135" y="733"/>
                    </a:lnTo>
                    <a:lnTo>
                      <a:pt x="1135" y="731"/>
                    </a:lnTo>
                    <a:lnTo>
                      <a:pt x="1137" y="731"/>
                    </a:lnTo>
                    <a:lnTo>
                      <a:pt x="1139" y="729"/>
                    </a:lnTo>
                    <a:lnTo>
                      <a:pt x="1139" y="729"/>
                    </a:lnTo>
                    <a:lnTo>
                      <a:pt x="1141" y="724"/>
                    </a:lnTo>
                    <a:lnTo>
                      <a:pt x="1141" y="724"/>
                    </a:lnTo>
                    <a:lnTo>
                      <a:pt x="1144" y="722"/>
                    </a:lnTo>
                    <a:lnTo>
                      <a:pt x="1146" y="720"/>
                    </a:lnTo>
                    <a:lnTo>
                      <a:pt x="1146" y="720"/>
                    </a:lnTo>
                    <a:lnTo>
                      <a:pt x="1146" y="718"/>
                    </a:lnTo>
                    <a:lnTo>
                      <a:pt x="1146" y="718"/>
                    </a:lnTo>
                    <a:lnTo>
                      <a:pt x="1146" y="716"/>
                    </a:lnTo>
                    <a:lnTo>
                      <a:pt x="1146" y="716"/>
                    </a:lnTo>
                    <a:lnTo>
                      <a:pt x="1146" y="716"/>
                    </a:lnTo>
                    <a:lnTo>
                      <a:pt x="1146" y="713"/>
                    </a:lnTo>
                    <a:lnTo>
                      <a:pt x="1146" y="711"/>
                    </a:lnTo>
                    <a:lnTo>
                      <a:pt x="1146" y="711"/>
                    </a:lnTo>
                    <a:lnTo>
                      <a:pt x="1146" y="711"/>
                    </a:lnTo>
                    <a:lnTo>
                      <a:pt x="1146" y="709"/>
                    </a:lnTo>
                    <a:lnTo>
                      <a:pt x="1146" y="709"/>
                    </a:lnTo>
                    <a:lnTo>
                      <a:pt x="1146" y="707"/>
                    </a:lnTo>
                    <a:lnTo>
                      <a:pt x="1146" y="707"/>
                    </a:lnTo>
                    <a:lnTo>
                      <a:pt x="1146" y="707"/>
                    </a:lnTo>
                    <a:lnTo>
                      <a:pt x="1146" y="704"/>
                    </a:lnTo>
                    <a:lnTo>
                      <a:pt x="1148" y="704"/>
                    </a:lnTo>
                    <a:lnTo>
                      <a:pt x="1148" y="702"/>
                    </a:lnTo>
                    <a:lnTo>
                      <a:pt x="1150" y="700"/>
                    </a:lnTo>
                    <a:lnTo>
                      <a:pt x="1152" y="700"/>
                    </a:lnTo>
                    <a:lnTo>
                      <a:pt x="1150" y="698"/>
                    </a:lnTo>
                    <a:lnTo>
                      <a:pt x="1148" y="696"/>
                    </a:lnTo>
                    <a:lnTo>
                      <a:pt x="1148" y="696"/>
                    </a:lnTo>
                    <a:lnTo>
                      <a:pt x="1148" y="696"/>
                    </a:lnTo>
                    <a:lnTo>
                      <a:pt x="1148" y="693"/>
                    </a:lnTo>
                    <a:lnTo>
                      <a:pt x="1148" y="693"/>
                    </a:lnTo>
                    <a:lnTo>
                      <a:pt x="1148" y="691"/>
                    </a:lnTo>
                    <a:lnTo>
                      <a:pt x="1148" y="687"/>
                    </a:lnTo>
                    <a:lnTo>
                      <a:pt x="1148" y="687"/>
                    </a:lnTo>
                    <a:lnTo>
                      <a:pt x="1146" y="682"/>
                    </a:lnTo>
                    <a:lnTo>
                      <a:pt x="1144" y="682"/>
                    </a:lnTo>
                    <a:lnTo>
                      <a:pt x="1141" y="680"/>
                    </a:lnTo>
                    <a:lnTo>
                      <a:pt x="1139" y="676"/>
                    </a:lnTo>
                    <a:lnTo>
                      <a:pt x="1137" y="673"/>
                    </a:lnTo>
                    <a:lnTo>
                      <a:pt x="1135" y="673"/>
                    </a:lnTo>
                    <a:lnTo>
                      <a:pt x="1133" y="671"/>
                    </a:lnTo>
                    <a:lnTo>
                      <a:pt x="1133" y="669"/>
                    </a:lnTo>
                    <a:lnTo>
                      <a:pt x="1130" y="669"/>
                    </a:lnTo>
                    <a:lnTo>
                      <a:pt x="1130" y="667"/>
                    </a:lnTo>
                    <a:lnTo>
                      <a:pt x="1128" y="658"/>
                    </a:lnTo>
                    <a:lnTo>
                      <a:pt x="1128" y="658"/>
                    </a:lnTo>
                    <a:lnTo>
                      <a:pt x="1126" y="656"/>
                    </a:lnTo>
                    <a:lnTo>
                      <a:pt x="1128" y="654"/>
                    </a:lnTo>
                    <a:lnTo>
                      <a:pt x="1128" y="654"/>
                    </a:lnTo>
                    <a:lnTo>
                      <a:pt x="1128" y="651"/>
                    </a:lnTo>
                    <a:lnTo>
                      <a:pt x="1130" y="649"/>
                    </a:lnTo>
                    <a:lnTo>
                      <a:pt x="1130" y="647"/>
                    </a:lnTo>
                    <a:lnTo>
                      <a:pt x="1137" y="642"/>
                    </a:lnTo>
                    <a:lnTo>
                      <a:pt x="1137" y="642"/>
                    </a:lnTo>
                    <a:lnTo>
                      <a:pt x="1139" y="638"/>
                    </a:lnTo>
                    <a:lnTo>
                      <a:pt x="1252" y="394"/>
                    </a:lnTo>
                    <a:lnTo>
                      <a:pt x="1281" y="337"/>
                    </a:lnTo>
                    <a:lnTo>
                      <a:pt x="1281" y="334"/>
                    </a:lnTo>
                    <a:lnTo>
                      <a:pt x="1281" y="334"/>
                    </a:lnTo>
                    <a:lnTo>
                      <a:pt x="1279" y="332"/>
                    </a:lnTo>
                    <a:lnTo>
                      <a:pt x="1279" y="332"/>
                    </a:lnTo>
                    <a:lnTo>
                      <a:pt x="1279" y="332"/>
                    </a:lnTo>
                    <a:lnTo>
                      <a:pt x="1279" y="330"/>
                    </a:lnTo>
                    <a:lnTo>
                      <a:pt x="1279" y="330"/>
                    </a:lnTo>
                    <a:lnTo>
                      <a:pt x="1279" y="330"/>
                    </a:lnTo>
                    <a:lnTo>
                      <a:pt x="1281" y="330"/>
                    </a:lnTo>
                    <a:lnTo>
                      <a:pt x="1281" y="330"/>
                    </a:lnTo>
                    <a:lnTo>
                      <a:pt x="1283" y="328"/>
                    </a:lnTo>
                    <a:lnTo>
                      <a:pt x="1285" y="328"/>
                    </a:lnTo>
                    <a:lnTo>
                      <a:pt x="1285" y="326"/>
                    </a:lnTo>
                    <a:lnTo>
                      <a:pt x="1285" y="326"/>
                    </a:lnTo>
                    <a:lnTo>
                      <a:pt x="1285" y="326"/>
                    </a:lnTo>
                    <a:lnTo>
                      <a:pt x="1281" y="328"/>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D1809D51-1D9F-993C-E29E-E4ED2A91364F}"/>
                  </a:ext>
                </a:extLst>
              </p:cNvPr>
              <p:cNvSpPr>
                <a:spLocks noEditPoints="1"/>
              </p:cNvSpPr>
              <p:nvPr/>
            </p:nvSpPr>
            <p:spPr bwMode="auto">
              <a:xfrm>
                <a:off x="3207779" y="976313"/>
                <a:ext cx="573088" cy="657224"/>
              </a:xfrm>
              <a:custGeom>
                <a:avLst/>
                <a:gdLst>
                  <a:gd name="T0" fmla="*/ 317 w 361"/>
                  <a:gd name="T1" fmla="*/ 166 h 414"/>
                  <a:gd name="T2" fmla="*/ 344 w 361"/>
                  <a:gd name="T3" fmla="*/ 270 h 414"/>
                  <a:gd name="T4" fmla="*/ 315 w 361"/>
                  <a:gd name="T5" fmla="*/ 175 h 414"/>
                  <a:gd name="T6" fmla="*/ 326 w 361"/>
                  <a:gd name="T7" fmla="*/ 177 h 414"/>
                  <a:gd name="T8" fmla="*/ 348 w 361"/>
                  <a:gd name="T9" fmla="*/ 257 h 414"/>
                  <a:gd name="T10" fmla="*/ 348 w 361"/>
                  <a:gd name="T11" fmla="*/ 235 h 414"/>
                  <a:gd name="T12" fmla="*/ 352 w 361"/>
                  <a:gd name="T13" fmla="*/ 197 h 414"/>
                  <a:gd name="T14" fmla="*/ 315 w 361"/>
                  <a:gd name="T15" fmla="*/ 188 h 414"/>
                  <a:gd name="T16" fmla="*/ 297 w 361"/>
                  <a:gd name="T17" fmla="*/ 175 h 414"/>
                  <a:gd name="T18" fmla="*/ 297 w 361"/>
                  <a:gd name="T19" fmla="*/ 168 h 414"/>
                  <a:gd name="T20" fmla="*/ 297 w 361"/>
                  <a:gd name="T21" fmla="*/ 146 h 414"/>
                  <a:gd name="T22" fmla="*/ 290 w 361"/>
                  <a:gd name="T23" fmla="*/ 129 h 414"/>
                  <a:gd name="T24" fmla="*/ 282 w 361"/>
                  <a:gd name="T25" fmla="*/ 109 h 414"/>
                  <a:gd name="T26" fmla="*/ 273 w 361"/>
                  <a:gd name="T27" fmla="*/ 40 h 414"/>
                  <a:gd name="T28" fmla="*/ 239 w 361"/>
                  <a:gd name="T29" fmla="*/ 2 h 414"/>
                  <a:gd name="T30" fmla="*/ 235 w 361"/>
                  <a:gd name="T31" fmla="*/ 22 h 414"/>
                  <a:gd name="T32" fmla="*/ 208 w 361"/>
                  <a:gd name="T33" fmla="*/ 53 h 414"/>
                  <a:gd name="T34" fmla="*/ 186 w 361"/>
                  <a:gd name="T35" fmla="*/ 89 h 414"/>
                  <a:gd name="T36" fmla="*/ 166 w 361"/>
                  <a:gd name="T37" fmla="*/ 129 h 414"/>
                  <a:gd name="T38" fmla="*/ 153 w 361"/>
                  <a:gd name="T39" fmla="*/ 153 h 414"/>
                  <a:gd name="T40" fmla="*/ 124 w 361"/>
                  <a:gd name="T41" fmla="*/ 164 h 414"/>
                  <a:gd name="T42" fmla="*/ 98 w 361"/>
                  <a:gd name="T43" fmla="*/ 160 h 414"/>
                  <a:gd name="T44" fmla="*/ 73 w 361"/>
                  <a:gd name="T45" fmla="*/ 153 h 414"/>
                  <a:gd name="T46" fmla="*/ 58 w 361"/>
                  <a:gd name="T47" fmla="*/ 166 h 414"/>
                  <a:gd name="T48" fmla="*/ 40 w 361"/>
                  <a:gd name="T49" fmla="*/ 168 h 414"/>
                  <a:gd name="T50" fmla="*/ 20 w 361"/>
                  <a:gd name="T51" fmla="*/ 157 h 414"/>
                  <a:gd name="T52" fmla="*/ 9 w 361"/>
                  <a:gd name="T53" fmla="*/ 148 h 414"/>
                  <a:gd name="T54" fmla="*/ 5 w 361"/>
                  <a:gd name="T55" fmla="*/ 162 h 414"/>
                  <a:gd name="T56" fmla="*/ 5 w 361"/>
                  <a:gd name="T57" fmla="*/ 173 h 414"/>
                  <a:gd name="T58" fmla="*/ 2 w 361"/>
                  <a:gd name="T59" fmla="*/ 186 h 414"/>
                  <a:gd name="T60" fmla="*/ 13 w 361"/>
                  <a:gd name="T61" fmla="*/ 195 h 414"/>
                  <a:gd name="T62" fmla="*/ 27 w 361"/>
                  <a:gd name="T63" fmla="*/ 197 h 414"/>
                  <a:gd name="T64" fmla="*/ 36 w 361"/>
                  <a:gd name="T65" fmla="*/ 197 h 414"/>
                  <a:gd name="T66" fmla="*/ 44 w 361"/>
                  <a:gd name="T67" fmla="*/ 204 h 414"/>
                  <a:gd name="T68" fmla="*/ 51 w 361"/>
                  <a:gd name="T69" fmla="*/ 208 h 414"/>
                  <a:gd name="T70" fmla="*/ 58 w 361"/>
                  <a:gd name="T71" fmla="*/ 215 h 414"/>
                  <a:gd name="T72" fmla="*/ 64 w 361"/>
                  <a:gd name="T73" fmla="*/ 219 h 414"/>
                  <a:gd name="T74" fmla="*/ 71 w 361"/>
                  <a:gd name="T75" fmla="*/ 224 h 414"/>
                  <a:gd name="T76" fmla="*/ 78 w 361"/>
                  <a:gd name="T77" fmla="*/ 222 h 414"/>
                  <a:gd name="T78" fmla="*/ 82 w 361"/>
                  <a:gd name="T79" fmla="*/ 222 h 414"/>
                  <a:gd name="T80" fmla="*/ 87 w 361"/>
                  <a:gd name="T81" fmla="*/ 226 h 414"/>
                  <a:gd name="T82" fmla="*/ 91 w 361"/>
                  <a:gd name="T83" fmla="*/ 228 h 414"/>
                  <a:gd name="T84" fmla="*/ 100 w 361"/>
                  <a:gd name="T85" fmla="*/ 233 h 414"/>
                  <a:gd name="T86" fmla="*/ 98 w 361"/>
                  <a:gd name="T87" fmla="*/ 239 h 414"/>
                  <a:gd name="T88" fmla="*/ 102 w 361"/>
                  <a:gd name="T89" fmla="*/ 257 h 414"/>
                  <a:gd name="T90" fmla="*/ 124 w 361"/>
                  <a:gd name="T91" fmla="*/ 275 h 414"/>
                  <a:gd name="T92" fmla="*/ 129 w 361"/>
                  <a:gd name="T93" fmla="*/ 306 h 414"/>
                  <a:gd name="T94" fmla="*/ 140 w 361"/>
                  <a:gd name="T95" fmla="*/ 339 h 414"/>
                  <a:gd name="T96" fmla="*/ 157 w 361"/>
                  <a:gd name="T97" fmla="*/ 350 h 414"/>
                  <a:gd name="T98" fmla="*/ 164 w 361"/>
                  <a:gd name="T99" fmla="*/ 370 h 414"/>
                  <a:gd name="T100" fmla="*/ 169 w 361"/>
                  <a:gd name="T101" fmla="*/ 386 h 414"/>
                  <a:gd name="T102" fmla="*/ 175 w 361"/>
                  <a:gd name="T103" fmla="*/ 388 h 414"/>
                  <a:gd name="T104" fmla="*/ 180 w 361"/>
                  <a:gd name="T105" fmla="*/ 401 h 414"/>
                  <a:gd name="T106" fmla="*/ 200 w 361"/>
                  <a:gd name="T107" fmla="*/ 410 h 414"/>
                  <a:gd name="T108" fmla="*/ 206 w 361"/>
                  <a:gd name="T109" fmla="*/ 410 h 414"/>
                  <a:gd name="T110" fmla="*/ 213 w 361"/>
                  <a:gd name="T111" fmla="*/ 410 h 414"/>
                  <a:gd name="T112" fmla="*/ 233 w 361"/>
                  <a:gd name="T113" fmla="*/ 375 h 414"/>
                  <a:gd name="T114" fmla="*/ 237 w 361"/>
                  <a:gd name="T115" fmla="*/ 363 h 414"/>
                  <a:gd name="T116" fmla="*/ 262 w 361"/>
                  <a:gd name="T117" fmla="*/ 335 h 414"/>
                  <a:gd name="T118" fmla="*/ 273 w 361"/>
                  <a:gd name="T119" fmla="*/ 328 h 414"/>
                  <a:gd name="T120" fmla="*/ 328 w 361"/>
                  <a:gd name="T121" fmla="*/ 270 h 414"/>
                  <a:gd name="T122" fmla="*/ 361 w 361"/>
                  <a:gd name="T123" fmla="*/ 23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1" h="414">
                    <a:moveTo>
                      <a:pt x="313" y="168"/>
                    </a:moveTo>
                    <a:lnTo>
                      <a:pt x="313" y="168"/>
                    </a:lnTo>
                    <a:lnTo>
                      <a:pt x="315" y="168"/>
                    </a:lnTo>
                    <a:lnTo>
                      <a:pt x="315" y="171"/>
                    </a:lnTo>
                    <a:lnTo>
                      <a:pt x="315" y="171"/>
                    </a:lnTo>
                    <a:lnTo>
                      <a:pt x="317" y="171"/>
                    </a:lnTo>
                    <a:lnTo>
                      <a:pt x="317" y="171"/>
                    </a:lnTo>
                    <a:lnTo>
                      <a:pt x="319" y="171"/>
                    </a:lnTo>
                    <a:lnTo>
                      <a:pt x="319" y="171"/>
                    </a:lnTo>
                    <a:lnTo>
                      <a:pt x="319" y="171"/>
                    </a:lnTo>
                    <a:lnTo>
                      <a:pt x="321" y="171"/>
                    </a:lnTo>
                    <a:lnTo>
                      <a:pt x="321" y="171"/>
                    </a:lnTo>
                    <a:lnTo>
                      <a:pt x="321" y="171"/>
                    </a:lnTo>
                    <a:lnTo>
                      <a:pt x="321" y="168"/>
                    </a:lnTo>
                    <a:lnTo>
                      <a:pt x="321" y="166"/>
                    </a:lnTo>
                    <a:lnTo>
                      <a:pt x="319" y="166"/>
                    </a:lnTo>
                    <a:lnTo>
                      <a:pt x="319" y="166"/>
                    </a:lnTo>
                    <a:lnTo>
                      <a:pt x="317" y="166"/>
                    </a:lnTo>
                    <a:lnTo>
                      <a:pt x="315" y="166"/>
                    </a:lnTo>
                    <a:lnTo>
                      <a:pt x="313" y="166"/>
                    </a:lnTo>
                    <a:lnTo>
                      <a:pt x="313" y="168"/>
                    </a:lnTo>
                    <a:lnTo>
                      <a:pt x="313" y="168"/>
                    </a:lnTo>
                    <a:lnTo>
                      <a:pt x="313" y="168"/>
                    </a:lnTo>
                    <a:close/>
                    <a:moveTo>
                      <a:pt x="348" y="259"/>
                    </a:moveTo>
                    <a:lnTo>
                      <a:pt x="346" y="257"/>
                    </a:lnTo>
                    <a:lnTo>
                      <a:pt x="346" y="257"/>
                    </a:lnTo>
                    <a:lnTo>
                      <a:pt x="344" y="257"/>
                    </a:lnTo>
                    <a:lnTo>
                      <a:pt x="341" y="259"/>
                    </a:lnTo>
                    <a:lnTo>
                      <a:pt x="337" y="261"/>
                    </a:lnTo>
                    <a:lnTo>
                      <a:pt x="333" y="266"/>
                    </a:lnTo>
                    <a:lnTo>
                      <a:pt x="333" y="268"/>
                    </a:lnTo>
                    <a:lnTo>
                      <a:pt x="333" y="270"/>
                    </a:lnTo>
                    <a:lnTo>
                      <a:pt x="335" y="270"/>
                    </a:lnTo>
                    <a:lnTo>
                      <a:pt x="337" y="270"/>
                    </a:lnTo>
                    <a:lnTo>
                      <a:pt x="341" y="270"/>
                    </a:lnTo>
                    <a:lnTo>
                      <a:pt x="344" y="270"/>
                    </a:lnTo>
                    <a:lnTo>
                      <a:pt x="344" y="270"/>
                    </a:lnTo>
                    <a:lnTo>
                      <a:pt x="346" y="270"/>
                    </a:lnTo>
                    <a:lnTo>
                      <a:pt x="346" y="268"/>
                    </a:lnTo>
                    <a:lnTo>
                      <a:pt x="348" y="266"/>
                    </a:lnTo>
                    <a:lnTo>
                      <a:pt x="348" y="266"/>
                    </a:lnTo>
                    <a:lnTo>
                      <a:pt x="350" y="266"/>
                    </a:lnTo>
                    <a:lnTo>
                      <a:pt x="350" y="264"/>
                    </a:lnTo>
                    <a:lnTo>
                      <a:pt x="350" y="261"/>
                    </a:lnTo>
                    <a:lnTo>
                      <a:pt x="352" y="259"/>
                    </a:lnTo>
                    <a:lnTo>
                      <a:pt x="350" y="259"/>
                    </a:lnTo>
                    <a:lnTo>
                      <a:pt x="348" y="259"/>
                    </a:lnTo>
                    <a:close/>
                    <a:moveTo>
                      <a:pt x="321" y="171"/>
                    </a:moveTo>
                    <a:lnTo>
                      <a:pt x="319" y="171"/>
                    </a:lnTo>
                    <a:lnTo>
                      <a:pt x="319" y="173"/>
                    </a:lnTo>
                    <a:lnTo>
                      <a:pt x="317" y="171"/>
                    </a:lnTo>
                    <a:lnTo>
                      <a:pt x="315" y="173"/>
                    </a:lnTo>
                    <a:lnTo>
                      <a:pt x="315" y="173"/>
                    </a:lnTo>
                    <a:lnTo>
                      <a:pt x="315" y="175"/>
                    </a:lnTo>
                    <a:lnTo>
                      <a:pt x="315" y="177"/>
                    </a:lnTo>
                    <a:lnTo>
                      <a:pt x="315" y="180"/>
                    </a:lnTo>
                    <a:lnTo>
                      <a:pt x="315" y="180"/>
                    </a:lnTo>
                    <a:lnTo>
                      <a:pt x="317" y="180"/>
                    </a:lnTo>
                    <a:lnTo>
                      <a:pt x="317" y="182"/>
                    </a:lnTo>
                    <a:lnTo>
                      <a:pt x="317" y="184"/>
                    </a:lnTo>
                    <a:lnTo>
                      <a:pt x="319" y="188"/>
                    </a:lnTo>
                    <a:lnTo>
                      <a:pt x="321" y="188"/>
                    </a:lnTo>
                    <a:lnTo>
                      <a:pt x="321" y="188"/>
                    </a:lnTo>
                    <a:lnTo>
                      <a:pt x="324" y="188"/>
                    </a:lnTo>
                    <a:lnTo>
                      <a:pt x="326" y="188"/>
                    </a:lnTo>
                    <a:lnTo>
                      <a:pt x="328" y="186"/>
                    </a:lnTo>
                    <a:lnTo>
                      <a:pt x="330" y="184"/>
                    </a:lnTo>
                    <a:lnTo>
                      <a:pt x="330" y="182"/>
                    </a:lnTo>
                    <a:lnTo>
                      <a:pt x="330" y="182"/>
                    </a:lnTo>
                    <a:lnTo>
                      <a:pt x="328" y="180"/>
                    </a:lnTo>
                    <a:lnTo>
                      <a:pt x="328" y="177"/>
                    </a:lnTo>
                    <a:lnTo>
                      <a:pt x="326" y="177"/>
                    </a:lnTo>
                    <a:lnTo>
                      <a:pt x="326" y="175"/>
                    </a:lnTo>
                    <a:lnTo>
                      <a:pt x="326" y="173"/>
                    </a:lnTo>
                    <a:lnTo>
                      <a:pt x="324" y="173"/>
                    </a:lnTo>
                    <a:lnTo>
                      <a:pt x="324" y="171"/>
                    </a:lnTo>
                    <a:lnTo>
                      <a:pt x="324" y="171"/>
                    </a:lnTo>
                    <a:lnTo>
                      <a:pt x="321" y="171"/>
                    </a:lnTo>
                    <a:lnTo>
                      <a:pt x="321" y="171"/>
                    </a:lnTo>
                    <a:close/>
                    <a:moveTo>
                      <a:pt x="357" y="248"/>
                    </a:moveTo>
                    <a:lnTo>
                      <a:pt x="355" y="248"/>
                    </a:lnTo>
                    <a:lnTo>
                      <a:pt x="352" y="250"/>
                    </a:lnTo>
                    <a:lnTo>
                      <a:pt x="352" y="250"/>
                    </a:lnTo>
                    <a:lnTo>
                      <a:pt x="350" y="250"/>
                    </a:lnTo>
                    <a:lnTo>
                      <a:pt x="350" y="250"/>
                    </a:lnTo>
                    <a:lnTo>
                      <a:pt x="350" y="253"/>
                    </a:lnTo>
                    <a:lnTo>
                      <a:pt x="348" y="253"/>
                    </a:lnTo>
                    <a:lnTo>
                      <a:pt x="346" y="255"/>
                    </a:lnTo>
                    <a:lnTo>
                      <a:pt x="346" y="257"/>
                    </a:lnTo>
                    <a:lnTo>
                      <a:pt x="348" y="257"/>
                    </a:lnTo>
                    <a:lnTo>
                      <a:pt x="348" y="257"/>
                    </a:lnTo>
                    <a:lnTo>
                      <a:pt x="350" y="257"/>
                    </a:lnTo>
                    <a:lnTo>
                      <a:pt x="350" y="257"/>
                    </a:lnTo>
                    <a:lnTo>
                      <a:pt x="352" y="257"/>
                    </a:lnTo>
                    <a:lnTo>
                      <a:pt x="352" y="255"/>
                    </a:lnTo>
                    <a:lnTo>
                      <a:pt x="352" y="255"/>
                    </a:lnTo>
                    <a:lnTo>
                      <a:pt x="355" y="255"/>
                    </a:lnTo>
                    <a:lnTo>
                      <a:pt x="357" y="253"/>
                    </a:lnTo>
                    <a:lnTo>
                      <a:pt x="357" y="253"/>
                    </a:lnTo>
                    <a:lnTo>
                      <a:pt x="357" y="250"/>
                    </a:lnTo>
                    <a:lnTo>
                      <a:pt x="357" y="250"/>
                    </a:lnTo>
                    <a:lnTo>
                      <a:pt x="359" y="248"/>
                    </a:lnTo>
                    <a:lnTo>
                      <a:pt x="359" y="246"/>
                    </a:lnTo>
                    <a:lnTo>
                      <a:pt x="357" y="248"/>
                    </a:lnTo>
                    <a:close/>
                    <a:moveTo>
                      <a:pt x="344" y="235"/>
                    </a:moveTo>
                    <a:lnTo>
                      <a:pt x="344" y="237"/>
                    </a:lnTo>
                    <a:lnTo>
                      <a:pt x="346" y="237"/>
                    </a:lnTo>
                    <a:lnTo>
                      <a:pt x="348" y="235"/>
                    </a:lnTo>
                    <a:lnTo>
                      <a:pt x="350" y="235"/>
                    </a:lnTo>
                    <a:lnTo>
                      <a:pt x="355" y="235"/>
                    </a:lnTo>
                    <a:lnTo>
                      <a:pt x="357" y="233"/>
                    </a:lnTo>
                    <a:lnTo>
                      <a:pt x="359" y="233"/>
                    </a:lnTo>
                    <a:lnTo>
                      <a:pt x="361" y="230"/>
                    </a:lnTo>
                    <a:lnTo>
                      <a:pt x="361" y="230"/>
                    </a:lnTo>
                    <a:lnTo>
                      <a:pt x="361" y="226"/>
                    </a:lnTo>
                    <a:lnTo>
                      <a:pt x="361" y="224"/>
                    </a:lnTo>
                    <a:lnTo>
                      <a:pt x="361" y="219"/>
                    </a:lnTo>
                    <a:lnTo>
                      <a:pt x="361" y="217"/>
                    </a:lnTo>
                    <a:lnTo>
                      <a:pt x="361" y="213"/>
                    </a:lnTo>
                    <a:lnTo>
                      <a:pt x="361" y="211"/>
                    </a:lnTo>
                    <a:lnTo>
                      <a:pt x="361" y="211"/>
                    </a:lnTo>
                    <a:lnTo>
                      <a:pt x="359" y="208"/>
                    </a:lnTo>
                    <a:lnTo>
                      <a:pt x="359" y="204"/>
                    </a:lnTo>
                    <a:lnTo>
                      <a:pt x="359" y="202"/>
                    </a:lnTo>
                    <a:lnTo>
                      <a:pt x="357" y="199"/>
                    </a:lnTo>
                    <a:lnTo>
                      <a:pt x="352" y="197"/>
                    </a:lnTo>
                    <a:lnTo>
                      <a:pt x="346" y="195"/>
                    </a:lnTo>
                    <a:lnTo>
                      <a:pt x="344" y="193"/>
                    </a:lnTo>
                    <a:lnTo>
                      <a:pt x="341" y="193"/>
                    </a:lnTo>
                    <a:lnTo>
                      <a:pt x="339" y="193"/>
                    </a:lnTo>
                    <a:lnTo>
                      <a:pt x="337" y="193"/>
                    </a:lnTo>
                    <a:lnTo>
                      <a:pt x="337" y="193"/>
                    </a:lnTo>
                    <a:lnTo>
                      <a:pt x="335" y="193"/>
                    </a:lnTo>
                    <a:lnTo>
                      <a:pt x="333" y="193"/>
                    </a:lnTo>
                    <a:lnTo>
                      <a:pt x="333" y="193"/>
                    </a:lnTo>
                    <a:lnTo>
                      <a:pt x="330" y="193"/>
                    </a:lnTo>
                    <a:lnTo>
                      <a:pt x="328" y="193"/>
                    </a:lnTo>
                    <a:lnTo>
                      <a:pt x="328" y="193"/>
                    </a:lnTo>
                    <a:lnTo>
                      <a:pt x="324" y="193"/>
                    </a:lnTo>
                    <a:lnTo>
                      <a:pt x="321" y="193"/>
                    </a:lnTo>
                    <a:lnTo>
                      <a:pt x="319" y="193"/>
                    </a:lnTo>
                    <a:lnTo>
                      <a:pt x="317" y="191"/>
                    </a:lnTo>
                    <a:lnTo>
                      <a:pt x="317" y="191"/>
                    </a:lnTo>
                    <a:lnTo>
                      <a:pt x="315" y="188"/>
                    </a:lnTo>
                    <a:lnTo>
                      <a:pt x="315" y="188"/>
                    </a:lnTo>
                    <a:lnTo>
                      <a:pt x="315" y="186"/>
                    </a:lnTo>
                    <a:lnTo>
                      <a:pt x="315" y="184"/>
                    </a:lnTo>
                    <a:lnTo>
                      <a:pt x="313" y="182"/>
                    </a:lnTo>
                    <a:lnTo>
                      <a:pt x="310" y="177"/>
                    </a:lnTo>
                    <a:lnTo>
                      <a:pt x="310" y="177"/>
                    </a:lnTo>
                    <a:lnTo>
                      <a:pt x="308" y="173"/>
                    </a:lnTo>
                    <a:lnTo>
                      <a:pt x="308" y="171"/>
                    </a:lnTo>
                    <a:lnTo>
                      <a:pt x="304" y="168"/>
                    </a:lnTo>
                    <a:lnTo>
                      <a:pt x="304" y="168"/>
                    </a:lnTo>
                    <a:lnTo>
                      <a:pt x="302" y="168"/>
                    </a:lnTo>
                    <a:lnTo>
                      <a:pt x="299" y="171"/>
                    </a:lnTo>
                    <a:lnTo>
                      <a:pt x="299" y="171"/>
                    </a:lnTo>
                    <a:lnTo>
                      <a:pt x="299" y="173"/>
                    </a:lnTo>
                    <a:lnTo>
                      <a:pt x="299" y="173"/>
                    </a:lnTo>
                    <a:lnTo>
                      <a:pt x="299" y="175"/>
                    </a:lnTo>
                    <a:lnTo>
                      <a:pt x="297" y="175"/>
                    </a:lnTo>
                    <a:lnTo>
                      <a:pt x="297" y="175"/>
                    </a:lnTo>
                    <a:lnTo>
                      <a:pt x="297" y="175"/>
                    </a:lnTo>
                    <a:lnTo>
                      <a:pt x="297" y="175"/>
                    </a:lnTo>
                    <a:lnTo>
                      <a:pt x="297" y="175"/>
                    </a:lnTo>
                    <a:lnTo>
                      <a:pt x="295" y="173"/>
                    </a:lnTo>
                    <a:lnTo>
                      <a:pt x="295" y="173"/>
                    </a:lnTo>
                    <a:lnTo>
                      <a:pt x="297" y="171"/>
                    </a:lnTo>
                    <a:lnTo>
                      <a:pt x="297" y="171"/>
                    </a:lnTo>
                    <a:lnTo>
                      <a:pt x="297" y="171"/>
                    </a:lnTo>
                    <a:lnTo>
                      <a:pt x="297" y="168"/>
                    </a:lnTo>
                    <a:lnTo>
                      <a:pt x="297" y="168"/>
                    </a:lnTo>
                    <a:lnTo>
                      <a:pt x="295" y="168"/>
                    </a:lnTo>
                    <a:lnTo>
                      <a:pt x="295" y="168"/>
                    </a:lnTo>
                    <a:lnTo>
                      <a:pt x="295" y="168"/>
                    </a:lnTo>
                    <a:lnTo>
                      <a:pt x="295" y="168"/>
                    </a:lnTo>
                    <a:lnTo>
                      <a:pt x="295" y="166"/>
                    </a:lnTo>
                    <a:lnTo>
                      <a:pt x="295" y="166"/>
                    </a:lnTo>
                    <a:lnTo>
                      <a:pt x="295" y="168"/>
                    </a:lnTo>
                    <a:lnTo>
                      <a:pt x="297" y="168"/>
                    </a:lnTo>
                    <a:lnTo>
                      <a:pt x="299" y="168"/>
                    </a:lnTo>
                    <a:lnTo>
                      <a:pt x="299" y="168"/>
                    </a:lnTo>
                    <a:lnTo>
                      <a:pt x="302" y="168"/>
                    </a:lnTo>
                    <a:lnTo>
                      <a:pt x="302" y="168"/>
                    </a:lnTo>
                    <a:lnTo>
                      <a:pt x="302" y="168"/>
                    </a:lnTo>
                    <a:lnTo>
                      <a:pt x="304" y="166"/>
                    </a:lnTo>
                    <a:lnTo>
                      <a:pt x="302" y="164"/>
                    </a:lnTo>
                    <a:lnTo>
                      <a:pt x="302" y="164"/>
                    </a:lnTo>
                    <a:lnTo>
                      <a:pt x="302" y="162"/>
                    </a:lnTo>
                    <a:lnTo>
                      <a:pt x="299" y="160"/>
                    </a:lnTo>
                    <a:lnTo>
                      <a:pt x="299" y="157"/>
                    </a:lnTo>
                    <a:lnTo>
                      <a:pt x="299" y="155"/>
                    </a:lnTo>
                    <a:lnTo>
                      <a:pt x="299" y="153"/>
                    </a:lnTo>
                    <a:lnTo>
                      <a:pt x="299" y="153"/>
                    </a:lnTo>
                    <a:lnTo>
                      <a:pt x="299" y="151"/>
                    </a:lnTo>
                    <a:lnTo>
                      <a:pt x="297" y="151"/>
                    </a:lnTo>
                    <a:lnTo>
                      <a:pt x="297" y="148"/>
                    </a:lnTo>
                    <a:lnTo>
                      <a:pt x="297" y="146"/>
                    </a:lnTo>
                    <a:lnTo>
                      <a:pt x="297" y="144"/>
                    </a:lnTo>
                    <a:lnTo>
                      <a:pt x="295" y="142"/>
                    </a:lnTo>
                    <a:lnTo>
                      <a:pt x="295" y="142"/>
                    </a:lnTo>
                    <a:lnTo>
                      <a:pt x="293" y="142"/>
                    </a:lnTo>
                    <a:lnTo>
                      <a:pt x="293" y="142"/>
                    </a:lnTo>
                    <a:lnTo>
                      <a:pt x="293" y="144"/>
                    </a:lnTo>
                    <a:lnTo>
                      <a:pt x="293" y="144"/>
                    </a:lnTo>
                    <a:lnTo>
                      <a:pt x="290" y="142"/>
                    </a:lnTo>
                    <a:lnTo>
                      <a:pt x="290" y="142"/>
                    </a:lnTo>
                    <a:lnTo>
                      <a:pt x="290" y="142"/>
                    </a:lnTo>
                    <a:lnTo>
                      <a:pt x="293" y="142"/>
                    </a:lnTo>
                    <a:lnTo>
                      <a:pt x="293" y="140"/>
                    </a:lnTo>
                    <a:lnTo>
                      <a:pt x="293" y="140"/>
                    </a:lnTo>
                    <a:lnTo>
                      <a:pt x="293" y="135"/>
                    </a:lnTo>
                    <a:lnTo>
                      <a:pt x="290" y="133"/>
                    </a:lnTo>
                    <a:lnTo>
                      <a:pt x="290" y="131"/>
                    </a:lnTo>
                    <a:lnTo>
                      <a:pt x="290" y="131"/>
                    </a:lnTo>
                    <a:lnTo>
                      <a:pt x="290" y="129"/>
                    </a:lnTo>
                    <a:lnTo>
                      <a:pt x="288" y="129"/>
                    </a:lnTo>
                    <a:lnTo>
                      <a:pt x="288" y="126"/>
                    </a:lnTo>
                    <a:lnTo>
                      <a:pt x="288" y="124"/>
                    </a:lnTo>
                    <a:lnTo>
                      <a:pt x="288" y="124"/>
                    </a:lnTo>
                    <a:lnTo>
                      <a:pt x="286" y="122"/>
                    </a:lnTo>
                    <a:lnTo>
                      <a:pt x="286" y="122"/>
                    </a:lnTo>
                    <a:lnTo>
                      <a:pt x="286" y="120"/>
                    </a:lnTo>
                    <a:lnTo>
                      <a:pt x="286" y="120"/>
                    </a:lnTo>
                    <a:lnTo>
                      <a:pt x="284" y="120"/>
                    </a:lnTo>
                    <a:lnTo>
                      <a:pt x="284" y="120"/>
                    </a:lnTo>
                    <a:lnTo>
                      <a:pt x="284" y="117"/>
                    </a:lnTo>
                    <a:lnTo>
                      <a:pt x="284" y="117"/>
                    </a:lnTo>
                    <a:lnTo>
                      <a:pt x="284" y="115"/>
                    </a:lnTo>
                    <a:lnTo>
                      <a:pt x="284" y="115"/>
                    </a:lnTo>
                    <a:lnTo>
                      <a:pt x="284" y="113"/>
                    </a:lnTo>
                    <a:lnTo>
                      <a:pt x="282" y="113"/>
                    </a:lnTo>
                    <a:lnTo>
                      <a:pt x="282" y="111"/>
                    </a:lnTo>
                    <a:lnTo>
                      <a:pt x="282" y="109"/>
                    </a:lnTo>
                    <a:lnTo>
                      <a:pt x="279" y="106"/>
                    </a:lnTo>
                    <a:lnTo>
                      <a:pt x="279" y="106"/>
                    </a:lnTo>
                    <a:lnTo>
                      <a:pt x="279" y="104"/>
                    </a:lnTo>
                    <a:lnTo>
                      <a:pt x="279" y="104"/>
                    </a:lnTo>
                    <a:lnTo>
                      <a:pt x="277" y="102"/>
                    </a:lnTo>
                    <a:lnTo>
                      <a:pt x="279" y="100"/>
                    </a:lnTo>
                    <a:lnTo>
                      <a:pt x="277" y="100"/>
                    </a:lnTo>
                    <a:lnTo>
                      <a:pt x="277" y="98"/>
                    </a:lnTo>
                    <a:lnTo>
                      <a:pt x="277" y="95"/>
                    </a:lnTo>
                    <a:lnTo>
                      <a:pt x="277" y="93"/>
                    </a:lnTo>
                    <a:lnTo>
                      <a:pt x="277" y="89"/>
                    </a:lnTo>
                    <a:lnTo>
                      <a:pt x="273" y="78"/>
                    </a:lnTo>
                    <a:lnTo>
                      <a:pt x="273" y="73"/>
                    </a:lnTo>
                    <a:lnTo>
                      <a:pt x="273" y="71"/>
                    </a:lnTo>
                    <a:lnTo>
                      <a:pt x="273" y="62"/>
                    </a:lnTo>
                    <a:lnTo>
                      <a:pt x="273" y="53"/>
                    </a:lnTo>
                    <a:lnTo>
                      <a:pt x="273" y="42"/>
                    </a:lnTo>
                    <a:lnTo>
                      <a:pt x="273" y="40"/>
                    </a:lnTo>
                    <a:lnTo>
                      <a:pt x="270" y="40"/>
                    </a:lnTo>
                    <a:lnTo>
                      <a:pt x="270" y="42"/>
                    </a:lnTo>
                    <a:lnTo>
                      <a:pt x="268" y="47"/>
                    </a:lnTo>
                    <a:lnTo>
                      <a:pt x="268" y="51"/>
                    </a:lnTo>
                    <a:lnTo>
                      <a:pt x="266" y="58"/>
                    </a:lnTo>
                    <a:lnTo>
                      <a:pt x="266" y="58"/>
                    </a:lnTo>
                    <a:lnTo>
                      <a:pt x="266" y="55"/>
                    </a:lnTo>
                    <a:lnTo>
                      <a:pt x="266" y="47"/>
                    </a:lnTo>
                    <a:lnTo>
                      <a:pt x="266" y="38"/>
                    </a:lnTo>
                    <a:lnTo>
                      <a:pt x="266" y="31"/>
                    </a:lnTo>
                    <a:lnTo>
                      <a:pt x="266" y="27"/>
                    </a:lnTo>
                    <a:lnTo>
                      <a:pt x="264" y="20"/>
                    </a:lnTo>
                    <a:lnTo>
                      <a:pt x="257" y="13"/>
                    </a:lnTo>
                    <a:lnTo>
                      <a:pt x="251" y="7"/>
                    </a:lnTo>
                    <a:lnTo>
                      <a:pt x="246" y="4"/>
                    </a:lnTo>
                    <a:lnTo>
                      <a:pt x="244" y="2"/>
                    </a:lnTo>
                    <a:lnTo>
                      <a:pt x="242" y="0"/>
                    </a:lnTo>
                    <a:lnTo>
                      <a:pt x="239" y="2"/>
                    </a:lnTo>
                    <a:lnTo>
                      <a:pt x="239" y="2"/>
                    </a:lnTo>
                    <a:lnTo>
                      <a:pt x="239" y="7"/>
                    </a:lnTo>
                    <a:lnTo>
                      <a:pt x="237" y="7"/>
                    </a:lnTo>
                    <a:lnTo>
                      <a:pt x="239" y="13"/>
                    </a:lnTo>
                    <a:lnTo>
                      <a:pt x="244" y="24"/>
                    </a:lnTo>
                    <a:lnTo>
                      <a:pt x="246" y="31"/>
                    </a:lnTo>
                    <a:lnTo>
                      <a:pt x="248" y="33"/>
                    </a:lnTo>
                    <a:lnTo>
                      <a:pt x="248" y="35"/>
                    </a:lnTo>
                    <a:lnTo>
                      <a:pt x="248" y="38"/>
                    </a:lnTo>
                    <a:lnTo>
                      <a:pt x="246" y="35"/>
                    </a:lnTo>
                    <a:lnTo>
                      <a:pt x="242" y="27"/>
                    </a:lnTo>
                    <a:lnTo>
                      <a:pt x="239" y="22"/>
                    </a:lnTo>
                    <a:lnTo>
                      <a:pt x="239" y="18"/>
                    </a:lnTo>
                    <a:lnTo>
                      <a:pt x="239" y="16"/>
                    </a:lnTo>
                    <a:lnTo>
                      <a:pt x="237" y="16"/>
                    </a:lnTo>
                    <a:lnTo>
                      <a:pt x="237" y="16"/>
                    </a:lnTo>
                    <a:lnTo>
                      <a:pt x="235" y="18"/>
                    </a:lnTo>
                    <a:lnTo>
                      <a:pt x="235" y="22"/>
                    </a:lnTo>
                    <a:lnTo>
                      <a:pt x="233" y="29"/>
                    </a:lnTo>
                    <a:lnTo>
                      <a:pt x="231" y="29"/>
                    </a:lnTo>
                    <a:lnTo>
                      <a:pt x="228" y="31"/>
                    </a:lnTo>
                    <a:lnTo>
                      <a:pt x="224" y="33"/>
                    </a:lnTo>
                    <a:lnTo>
                      <a:pt x="222" y="33"/>
                    </a:lnTo>
                    <a:lnTo>
                      <a:pt x="222" y="35"/>
                    </a:lnTo>
                    <a:lnTo>
                      <a:pt x="220" y="40"/>
                    </a:lnTo>
                    <a:lnTo>
                      <a:pt x="220" y="40"/>
                    </a:lnTo>
                    <a:lnTo>
                      <a:pt x="217" y="42"/>
                    </a:lnTo>
                    <a:lnTo>
                      <a:pt x="213" y="49"/>
                    </a:lnTo>
                    <a:lnTo>
                      <a:pt x="211" y="49"/>
                    </a:lnTo>
                    <a:lnTo>
                      <a:pt x="211" y="49"/>
                    </a:lnTo>
                    <a:lnTo>
                      <a:pt x="211" y="51"/>
                    </a:lnTo>
                    <a:lnTo>
                      <a:pt x="211" y="51"/>
                    </a:lnTo>
                    <a:lnTo>
                      <a:pt x="211" y="53"/>
                    </a:lnTo>
                    <a:lnTo>
                      <a:pt x="211" y="53"/>
                    </a:lnTo>
                    <a:lnTo>
                      <a:pt x="208" y="53"/>
                    </a:lnTo>
                    <a:lnTo>
                      <a:pt x="208" y="53"/>
                    </a:lnTo>
                    <a:lnTo>
                      <a:pt x="208" y="53"/>
                    </a:lnTo>
                    <a:lnTo>
                      <a:pt x="206" y="55"/>
                    </a:lnTo>
                    <a:lnTo>
                      <a:pt x="206" y="55"/>
                    </a:lnTo>
                    <a:lnTo>
                      <a:pt x="206" y="60"/>
                    </a:lnTo>
                    <a:lnTo>
                      <a:pt x="206" y="60"/>
                    </a:lnTo>
                    <a:lnTo>
                      <a:pt x="202" y="64"/>
                    </a:lnTo>
                    <a:lnTo>
                      <a:pt x="202" y="66"/>
                    </a:lnTo>
                    <a:lnTo>
                      <a:pt x="200" y="69"/>
                    </a:lnTo>
                    <a:lnTo>
                      <a:pt x="200" y="69"/>
                    </a:lnTo>
                    <a:lnTo>
                      <a:pt x="200" y="69"/>
                    </a:lnTo>
                    <a:lnTo>
                      <a:pt x="200" y="71"/>
                    </a:lnTo>
                    <a:lnTo>
                      <a:pt x="200" y="71"/>
                    </a:lnTo>
                    <a:lnTo>
                      <a:pt x="189" y="86"/>
                    </a:lnTo>
                    <a:lnTo>
                      <a:pt x="189" y="89"/>
                    </a:lnTo>
                    <a:lnTo>
                      <a:pt x="189" y="89"/>
                    </a:lnTo>
                    <a:lnTo>
                      <a:pt x="186" y="89"/>
                    </a:lnTo>
                    <a:lnTo>
                      <a:pt x="186" y="89"/>
                    </a:lnTo>
                    <a:lnTo>
                      <a:pt x="186" y="89"/>
                    </a:lnTo>
                    <a:lnTo>
                      <a:pt x="184" y="89"/>
                    </a:lnTo>
                    <a:lnTo>
                      <a:pt x="182" y="93"/>
                    </a:lnTo>
                    <a:lnTo>
                      <a:pt x="180" y="95"/>
                    </a:lnTo>
                    <a:lnTo>
                      <a:pt x="180" y="95"/>
                    </a:lnTo>
                    <a:lnTo>
                      <a:pt x="180" y="98"/>
                    </a:lnTo>
                    <a:lnTo>
                      <a:pt x="180" y="102"/>
                    </a:lnTo>
                    <a:lnTo>
                      <a:pt x="180" y="102"/>
                    </a:lnTo>
                    <a:lnTo>
                      <a:pt x="175" y="111"/>
                    </a:lnTo>
                    <a:lnTo>
                      <a:pt x="175" y="111"/>
                    </a:lnTo>
                    <a:lnTo>
                      <a:pt x="175" y="113"/>
                    </a:lnTo>
                    <a:lnTo>
                      <a:pt x="175" y="113"/>
                    </a:lnTo>
                    <a:lnTo>
                      <a:pt x="175" y="113"/>
                    </a:lnTo>
                    <a:lnTo>
                      <a:pt x="175" y="113"/>
                    </a:lnTo>
                    <a:lnTo>
                      <a:pt x="175" y="115"/>
                    </a:lnTo>
                    <a:lnTo>
                      <a:pt x="173" y="115"/>
                    </a:lnTo>
                    <a:lnTo>
                      <a:pt x="173" y="115"/>
                    </a:lnTo>
                    <a:lnTo>
                      <a:pt x="173" y="115"/>
                    </a:lnTo>
                    <a:lnTo>
                      <a:pt x="166" y="129"/>
                    </a:lnTo>
                    <a:lnTo>
                      <a:pt x="166" y="131"/>
                    </a:lnTo>
                    <a:lnTo>
                      <a:pt x="166" y="131"/>
                    </a:lnTo>
                    <a:lnTo>
                      <a:pt x="166" y="131"/>
                    </a:lnTo>
                    <a:lnTo>
                      <a:pt x="164" y="133"/>
                    </a:lnTo>
                    <a:lnTo>
                      <a:pt x="164" y="133"/>
                    </a:lnTo>
                    <a:lnTo>
                      <a:pt x="164" y="133"/>
                    </a:lnTo>
                    <a:lnTo>
                      <a:pt x="166" y="135"/>
                    </a:lnTo>
                    <a:lnTo>
                      <a:pt x="166" y="135"/>
                    </a:lnTo>
                    <a:lnTo>
                      <a:pt x="166" y="137"/>
                    </a:lnTo>
                    <a:lnTo>
                      <a:pt x="164" y="137"/>
                    </a:lnTo>
                    <a:lnTo>
                      <a:pt x="164" y="137"/>
                    </a:lnTo>
                    <a:lnTo>
                      <a:pt x="164" y="140"/>
                    </a:lnTo>
                    <a:lnTo>
                      <a:pt x="162" y="142"/>
                    </a:lnTo>
                    <a:lnTo>
                      <a:pt x="160" y="144"/>
                    </a:lnTo>
                    <a:lnTo>
                      <a:pt x="157" y="148"/>
                    </a:lnTo>
                    <a:lnTo>
                      <a:pt x="155" y="151"/>
                    </a:lnTo>
                    <a:lnTo>
                      <a:pt x="155" y="151"/>
                    </a:lnTo>
                    <a:lnTo>
                      <a:pt x="153" y="153"/>
                    </a:lnTo>
                    <a:lnTo>
                      <a:pt x="146" y="157"/>
                    </a:lnTo>
                    <a:lnTo>
                      <a:pt x="142" y="160"/>
                    </a:lnTo>
                    <a:lnTo>
                      <a:pt x="142" y="160"/>
                    </a:lnTo>
                    <a:lnTo>
                      <a:pt x="140" y="162"/>
                    </a:lnTo>
                    <a:lnTo>
                      <a:pt x="140" y="164"/>
                    </a:lnTo>
                    <a:lnTo>
                      <a:pt x="140" y="164"/>
                    </a:lnTo>
                    <a:lnTo>
                      <a:pt x="140" y="164"/>
                    </a:lnTo>
                    <a:lnTo>
                      <a:pt x="138" y="164"/>
                    </a:lnTo>
                    <a:lnTo>
                      <a:pt x="138" y="164"/>
                    </a:lnTo>
                    <a:lnTo>
                      <a:pt x="138" y="164"/>
                    </a:lnTo>
                    <a:lnTo>
                      <a:pt x="138" y="164"/>
                    </a:lnTo>
                    <a:lnTo>
                      <a:pt x="135" y="166"/>
                    </a:lnTo>
                    <a:lnTo>
                      <a:pt x="135" y="166"/>
                    </a:lnTo>
                    <a:lnTo>
                      <a:pt x="133" y="166"/>
                    </a:lnTo>
                    <a:lnTo>
                      <a:pt x="131" y="166"/>
                    </a:lnTo>
                    <a:lnTo>
                      <a:pt x="129" y="166"/>
                    </a:lnTo>
                    <a:lnTo>
                      <a:pt x="126" y="164"/>
                    </a:lnTo>
                    <a:lnTo>
                      <a:pt x="124" y="164"/>
                    </a:lnTo>
                    <a:lnTo>
                      <a:pt x="122" y="164"/>
                    </a:lnTo>
                    <a:lnTo>
                      <a:pt x="113" y="164"/>
                    </a:lnTo>
                    <a:lnTo>
                      <a:pt x="113" y="164"/>
                    </a:lnTo>
                    <a:lnTo>
                      <a:pt x="113" y="164"/>
                    </a:lnTo>
                    <a:lnTo>
                      <a:pt x="113" y="164"/>
                    </a:lnTo>
                    <a:lnTo>
                      <a:pt x="113" y="162"/>
                    </a:lnTo>
                    <a:lnTo>
                      <a:pt x="115" y="162"/>
                    </a:lnTo>
                    <a:lnTo>
                      <a:pt x="115" y="160"/>
                    </a:lnTo>
                    <a:lnTo>
                      <a:pt x="111" y="157"/>
                    </a:lnTo>
                    <a:lnTo>
                      <a:pt x="109" y="155"/>
                    </a:lnTo>
                    <a:lnTo>
                      <a:pt x="109" y="153"/>
                    </a:lnTo>
                    <a:lnTo>
                      <a:pt x="107" y="153"/>
                    </a:lnTo>
                    <a:lnTo>
                      <a:pt x="107" y="153"/>
                    </a:lnTo>
                    <a:lnTo>
                      <a:pt x="107" y="153"/>
                    </a:lnTo>
                    <a:lnTo>
                      <a:pt x="104" y="157"/>
                    </a:lnTo>
                    <a:lnTo>
                      <a:pt x="104" y="157"/>
                    </a:lnTo>
                    <a:lnTo>
                      <a:pt x="102" y="157"/>
                    </a:lnTo>
                    <a:lnTo>
                      <a:pt x="98" y="160"/>
                    </a:lnTo>
                    <a:lnTo>
                      <a:pt x="98" y="160"/>
                    </a:lnTo>
                    <a:lnTo>
                      <a:pt x="95" y="160"/>
                    </a:lnTo>
                    <a:lnTo>
                      <a:pt x="93" y="162"/>
                    </a:lnTo>
                    <a:lnTo>
                      <a:pt x="93" y="160"/>
                    </a:lnTo>
                    <a:lnTo>
                      <a:pt x="91" y="160"/>
                    </a:lnTo>
                    <a:lnTo>
                      <a:pt x="89" y="160"/>
                    </a:lnTo>
                    <a:lnTo>
                      <a:pt x="87" y="160"/>
                    </a:lnTo>
                    <a:lnTo>
                      <a:pt x="84" y="160"/>
                    </a:lnTo>
                    <a:lnTo>
                      <a:pt x="80" y="157"/>
                    </a:lnTo>
                    <a:lnTo>
                      <a:pt x="78" y="157"/>
                    </a:lnTo>
                    <a:lnTo>
                      <a:pt x="78" y="155"/>
                    </a:lnTo>
                    <a:lnTo>
                      <a:pt x="78" y="155"/>
                    </a:lnTo>
                    <a:lnTo>
                      <a:pt x="78" y="155"/>
                    </a:lnTo>
                    <a:lnTo>
                      <a:pt x="78" y="153"/>
                    </a:lnTo>
                    <a:lnTo>
                      <a:pt x="78" y="153"/>
                    </a:lnTo>
                    <a:lnTo>
                      <a:pt x="76" y="153"/>
                    </a:lnTo>
                    <a:lnTo>
                      <a:pt x="76" y="153"/>
                    </a:lnTo>
                    <a:lnTo>
                      <a:pt x="73" y="153"/>
                    </a:lnTo>
                    <a:lnTo>
                      <a:pt x="73" y="155"/>
                    </a:lnTo>
                    <a:lnTo>
                      <a:pt x="73" y="155"/>
                    </a:lnTo>
                    <a:lnTo>
                      <a:pt x="71" y="157"/>
                    </a:lnTo>
                    <a:lnTo>
                      <a:pt x="71" y="157"/>
                    </a:lnTo>
                    <a:lnTo>
                      <a:pt x="69" y="157"/>
                    </a:lnTo>
                    <a:lnTo>
                      <a:pt x="69" y="157"/>
                    </a:lnTo>
                    <a:lnTo>
                      <a:pt x="67" y="160"/>
                    </a:lnTo>
                    <a:lnTo>
                      <a:pt x="67" y="160"/>
                    </a:lnTo>
                    <a:lnTo>
                      <a:pt x="64" y="160"/>
                    </a:lnTo>
                    <a:lnTo>
                      <a:pt x="64" y="160"/>
                    </a:lnTo>
                    <a:lnTo>
                      <a:pt x="64" y="160"/>
                    </a:lnTo>
                    <a:lnTo>
                      <a:pt x="64" y="162"/>
                    </a:lnTo>
                    <a:lnTo>
                      <a:pt x="62" y="162"/>
                    </a:lnTo>
                    <a:lnTo>
                      <a:pt x="62" y="164"/>
                    </a:lnTo>
                    <a:lnTo>
                      <a:pt x="58" y="164"/>
                    </a:lnTo>
                    <a:lnTo>
                      <a:pt x="58" y="164"/>
                    </a:lnTo>
                    <a:lnTo>
                      <a:pt x="58" y="166"/>
                    </a:lnTo>
                    <a:lnTo>
                      <a:pt x="58" y="166"/>
                    </a:lnTo>
                    <a:lnTo>
                      <a:pt x="58" y="166"/>
                    </a:lnTo>
                    <a:lnTo>
                      <a:pt x="56" y="166"/>
                    </a:lnTo>
                    <a:lnTo>
                      <a:pt x="56" y="166"/>
                    </a:lnTo>
                    <a:lnTo>
                      <a:pt x="53" y="166"/>
                    </a:lnTo>
                    <a:lnTo>
                      <a:pt x="53" y="166"/>
                    </a:lnTo>
                    <a:lnTo>
                      <a:pt x="53" y="166"/>
                    </a:lnTo>
                    <a:lnTo>
                      <a:pt x="51" y="171"/>
                    </a:lnTo>
                    <a:lnTo>
                      <a:pt x="51" y="171"/>
                    </a:lnTo>
                    <a:lnTo>
                      <a:pt x="51" y="171"/>
                    </a:lnTo>
                    <a:lnTo>
                      <a:pt x="49" y="171"/>
                    </a:lnTo>
                    <a:lnTo>
                      <a:pt x="49" y="171"/>
                    </a:lnTo>
                    <a:lnTo>
                      <a:pt x="47" y="171"/>
                    </a:lnTo>
                    <a:lnTo>
                      <a:pt x="44" y="166"/>
                    </a:lnTo>
                    <a:lnTo>
                      <a:pt x="44" y="166"/>
                    </a:lnTo>
                    <a:lnTo>
                      <a:pt x="44" y="166"/>
                    </a:lnTo>
                    <a:lnTo>
                      <a:pt x="42" y="168"/>
                    </a:lnTo>
                    <a:lnTo>
                      <a:pt x="42" y="168"/>
                    </a:lnTo>
                    <a:lnTo>
                      <a:pt x="40" y="168"/>
                    </a:lnTo>
                    <a:lnTo>
                      <a:pt x="36" y="168"/>
                    </a:lnTo>
                    <a:lnTo>
                      <a:pt x="36" y="168"/>
                    </a:lnTo>
                    <a:lnTo>
                      <a:pt x="36" y="166"/>
                    </a:lnTo>
                    <a:lnTo>
                      <a:pt x="33" y="166"/>
                    </a:lnTo>
                    <a:lnTo>
                      <a:pt x="31" y="164"/>
                    </a:lnTo>
                    <a:lnTo>
                      <a:pt x="31" y="164"/>
                    </a:lnTo>
                    <a:lnTo>
                      <a:pt x="31" y="164"/>
                    </a:lnTo>
                    <a:lnTo>
                      <a:pt x="29" y="164"/>
                    </a:lnTo>
                    <a:lnTo>
                      <a:pt x="29" y="164"/>
                    </a:lnTo>
                    <a:lnTo>
                      <a:pt x="29" y="164"/>
                    </a:lnTo>
                    <a:lnTo>
                      <a:pt x="27" y="164"/>
                    </a:lnTo>
                    <a:lnTo>
                      <a:pt x="25" y="164"/>
                    </a:lnTo>
                    <a:lnTo>
                      <a:pt x="22" y="162"/>
                    </a:lnTo>
                    <a:lnTo>
                      <a:pt x="22" y="162"/>
                    </a:lnTo>
                    <a:lnTo>
                      <a:pt x="20" y="160"/>
                    </a:lnTo>
                    <a:lnTo>
                      <a:pt x="18" y="160"/>
                    </a:lnTo>
                    <a:lnTo>
                      <a:pt x="20" y="157"/>
                    </a:lnTo>
                    <a:lnTo>
                      <a:pt x="20" y="157"/>
                    </a:lnTo>
                    <a:lnTo>
                      <a:pt x="18" y="155"/>
                    </a:lnTo>
                    <a:lnTo>
                      <a:pt x="16" y="155"/>
                    </a:lnTo>
                    <a:lnTo>
                      <a:pt x="13" y="155"/>
                    </a:lnTo>
                    <a:lnTo>
                      <a:pt x="13" y="155"/>
                    </a:lnTo>
                    <a:lnTo>
                      <a:pt x="11" y="155"/>
                    </a:lnTo>
                    <a:lnTo>
                      <a:pt x="9" y="155"/>
                    </a:lnTo>
                    <a:lnTo>
                      <a:pt x="9" y="155"/>
                    </a:lnTo>
                    <a:lnTo>
                      <a:pt x="7" y="155"/>
                    </a:lnTo>
                    <a:lnTo>
                      <a:pt x="7" y="155"/>
                    </a:lnTo>
                    <a:lnTo>
                      <a:pt x="7" y="153"/>
                    </a:lnTo>
                    <a:lnTo>
                      <a:pt x="7" y="153"/>
                    </a:lnTo>
                    <a:lnTo>
                      <a:pt x="7" y="151"/>
                    </a:lnTo>
                    <a:lnTo>
                      <a:pt x="7" y="151"/>
                    </a:lnTo>
                    <a:lnTo>
                      <a:pt x="7" y="151"/>
                    </a:lnTo>
                    <a:lnTo>
                      <a:pt x="7" y="151"/>
                    </a:lnTo>
                    <a:lnTo>
                      <a:pt x="9" y="151"/>
                    </a:lnTo>
                    <a:lnTo>
                      <a:pt x="9" y="148"/>
                    </a:lnTo>
                    <a:lnTo>
                      <a:pt x="9" y="148"/>
                    </a:lnTo>
                    <a:lnTo>
                      <a:pt x="7" y="148"/>
                    </a:lnTo>
                    <a:lnTo>
                      <a:pt x="7" y="148"/>
                    </a:lnTo>
                    <a:lnTo>
                      <a:pt x="7" y="146"/>
                    </a:lnTo>
                    <a:lnTo>
                      <a:pt x="7" y="146"/>
                    </a:lnTo>
                    <a:lnTo>
                      <a:pt x="7" y="146"/>
                    </a:lnTo>
                    <a:lnTo>
                      <a:pt x="5" y="144"/>
                    </a:lnTo>
                    <a:lnTo>
                      <a:pt x="5" y="144"/>
                    </a:lnTo>
                    <a:lnTo>
                      <a:pt x="2" y="146"/>
                    </a:lnTo>
                    <a:lnTo>
                      <a:pt x="2" y="146"/>
                    </a:lnTo>
                    <a:lnTo>
                      <a:pt x="5" y="148"/>
                    </a:lnTo>
                    <a:lnTo>
                      <a:pt x="5" y="148"/>
                    </a:lnTo>
                    <a:lnTo>
                      <a:pt x="5" y="151"/>
                    </a:lnTo>
                    <a:lnTo>
                      <a:pt x="5" y="153"/>
                    </a:lnTo>
                    <a:lnTo>
                      <a:pt x="7" y="157"/>
                    </a:lnTo>
                    <a:lnTo>
                      <a:pt x="7" y="160"/>
                    </a:lnTo>
                    <a:lnTo>
                      <a:pt x="7" y="160"/>
                    </a:lnTo>
                    <a:lnTo>
                      <a:pt x="7" y="162"/>
                    </a:lnTo>
                    <a:lnTo>
                      <a:pt x="5" y="162"/>
                    </a:lnTo>
                    <a:lnTo>
                      <a:pt x="5" y="164"/>
                    </a:lnTo>
                    <a:lnTo>
                      <a:pt x="5" y="164"/>
                    </a:lnTo>
                    <a:lnTo>
                      <a:pt x="5" y="166"/>
                    </a:lnTo>
                    <a:lnTo>
                      <a:pt x="5" y="166"/>
                    </a:lnTo>
                    <a:lnTo>
                      <a:pt x="2" y="166"/>
                    </a:lnTo>
                    <a:lnTo>
                      <a:pt x="2" y="166"/>
                    </a:lnTo>
                    <a:lnTo>
                      <a:pt x="2" y="166"/>
                    </a:lnTo>
                    <a:lnTo>
                      <a:pt x="2" y="166"/>
                    </a:lnTo>
                    <a:lnTo>
                      <a:pt x="2" y="168"/>
                    </a:lnTo>
                    <a:lnTo>
                      <a:pt x="2" y="168"/>
                    </a:lnTo>
                    <a:lnTo>
                      <a:pt x="2" y="171"/>
                    </a:lnTo>
                    <a:lnTo>
                      <a:pt x="2" y="171"/>
                    </a:lnTo>
                    <a:lnTo>
                      <a:pt x="2" y="171"/>
                    </a:lnTo>
                    <a:lnTo>
                      <a:pt x="2" y="171"/>
                    </a:lnTo>
                    <a:lnTo>
                      <a:pt x="2" y="171"/>
                    </a:lnTo>
                    <a:lnTo>
                      <a:pt x="2" y="171"/>
                    </a:lnTo>
                    <a:lnTo>
                      <a:pt x="5" y="173"/>
                    </a:lnTo>
                    <a:lnTo>
                      <a:pt x="5" y="173"/>
                    </a:lnTo>
                    <a:lnTo>
                      <a:pt x="5" y="173"/>
                    </a:lnTo>
                    <a:lnTo>
                      <a:pt x="5" y="175"/>
                    </a:lnTo>
                    <a:lnTo>
                      <a:pt x="5" y="175"/>
                    </a:lnTo>
                    <a:lnTo>
                      <a:pt x="5" y="175"/>
                    </a:lnTo>
                    <a:lnTo>
                      <a:pt x="2" y="175"/>
                    </a:lnTo>
                    <a:lnTo>
                      <a:pt x="2" y="177"/>
                    </a:lnTo>
                    <a:lnTo>
                      <a:pt x="0" y="177"/>
                    </a:lnTo>
                    <a:lnTo>
                      <a:pt x="0" y="177"/>
                    </a:lnTo>
                    <a:lnTo>
                      <a:pt x="0" y="177"/>
                    </a:lnTo>
                    <a:lnTo>
                      <a:pt x="0" y="177"/>
                    </a:lnTo>
                    <a:lnTo>
                      <a:pt x="0" y="177"/>
                    </a:lnTo>
                    <a:lnTo>
                      <a:pt x="2" y="180"/>
                    </a:lnTo>
                    <a:lnTo>
                      <a:pt x="2" y="180"/>
                    </a:lnTo>
                    <a:lnTo>
                      <a:pt x="2" y="180"/>
                    </a:lnTo>
                    <a:lnTo>
                      <a:pt x="2" y="180"/>
                    </a:lnTo>
                    <a:lnTo>
                      <a:pt x="2" y="180"/>
                    </a:lnTo>
                    <a:lnTo>
                      <a:pt x="2" y="182"/>
                    </a:lnTo>
                    <a:lnTo>
                      <a:pt x="2" y="186"/>
                    </a:lnTo>
                    <a:lnTo>
                      <a:pt x="2" y="186"/>
                    </a:lnTo>
                    <a:lnTo>
                      <a:pt x="2" y="188"/>
                    </a:lnTo>
                    <a:lnTo>
                      <a:pt x="5" y="193"/>
                    </a:lnTo>
                    <a:lnTo>
                      <a:pt x="5" y="193"/>
                    </a:lnTo>
                    <a:lnTo>
                      <a:pt x="5" y="195"/>
                    </a:lnTo>
                    <a:lnTo>
                      <a:pt x="5" y="195"/>
                    </a:lnTo>
                    <a:lnTo>
                      <a:pt x="5" y="195"/>
                    </a:lnTo>
                    <a:lnTo>
                      <a:pt x="7" y="195"/>
                    </a:lnTo>
                    <a:lnTo>
                      <a:pt x="7" y="195"/>
                    </a:lnTo>
                    <a:lnTo>
                      <a:pt x="7" y="195"/>
                    </a:lnTo>
                    <a:lnTo>
                      <a:pt x="7" y="195"/>
                    </a:lnTo>
                    <a:lnTo>
                      <a:pt x="9" y="195"/>
                    </a:lnTo>
                    <a:lnTo>
                      <a:pt x="9" y="197"/>
                    </a:lnTo>
                    <a:lnTo>
                      <a:pt x="9" y="197"/>
                    </a:lnTo>
                    <a:lnTo>
                      <a:pt x="11" y="195"/>
                    </a:lnTo>
                    <a:lnTo>
                      <a:pt x="11" y="195"/>
                    </a:lnTo>
                    <a:lnTo>
                      <a:pt x="11" y="195"/>
                    </a:lnTo>
                    <a:lnTo>
                      <a:pt x="13" y="195"/>
                    </a:lnTo>
                    <a:lnTo>
                      <a:pt x="16" y="195"/>
                    </a:lnTo>
                    <a:lnTo>
                      <a:pt x="16" y="195"/>
                    </a:lnTo>
                    <a:lnTo>
                      <a:pt x="16" y="195"/>
                    </a:lnTo>
                    <a:lnTo>
                      <a:pt x="18" y="195"/>
                    </a:lnTo>
                    <a:lnTo>
                      <a:pt x="18" y="195"/>
                    </a:lnTo>
                    <a:lnTo>
                      <a:pt x="18" y="195"/>
                    </a:lnTo>
                    <a:lnTo>
                      <a:pt x="20" y="197"/>
                    </a:lnTo>
                    <a:lnTo>
                      <a:pt x="22" y="197"/>
                    </a:lnTo>
                    <a:lnTo>
                      <a:pt x="22" y="197"/>
                    </a:lnTo>
                    <a:lnTo>
                      <a:pt x="22" y="197"/>
                    </a:lnTo>
                    <a:lnTo>
                      <a:pt x="22" y="197"/>
                    </a:lnTo>
                    <a:lnTo>
                      <a:pt x="22" y="197"/>
                    </a:lnTo>
                    <a:lnTo>
                      <a:pt x="22" y="197"/>
                    </a:lnTo>
                    <a:lnTo>
                      <a:pt x="25" y="197"/>
                    </a:lnTo>
                    <a:lnTo>
                      <a:pt x="25" y="197"/>
                    </a:lnTo>
                    <a:lnTo>
                      <a:pt x="27" y="197"/>
                    </a:lnTo>
                    <a:lnTo>
                      <a:pt x="27" y="197"/>
                    </a:lnTo>
                    <a:lnTo>
                      <a:pt x="27" y="197"/>
                    </a:lnTo>
                    <a:lnTo>
                      <a:pt x="27" y="197"/>
                    </a:lnTo>
                    <a:lnTo>
                      <a:pt x="27" y="197"/>
                    </a:lnTo>
                    <a:lnTo>
                      <a:pt x="27" y="197"/>
                    </a:lnTo>
                    <a:lnTo>
                      <a:pt x="29" y="197"/>
                    </a:lnTo>
                    <a:lnTo>
                      <a:pt x="29" y="197"/>
                    </a:lnTo>
                    <a:lnTo>
                      <a:pt x="29" y="197"/>
                    </a:lnTo>
                    <a:lnTo>
                      <a:pt x="31" y="197"/>
                    </a:lnTo>
                    <a:lnTo>
                      <a:pt x="31" y="197"/>
                    </a:lnTo>
                    <a:lnTo>
                      <a:pt x="31" y="197"/>
                    </a:lnTo>
                    <a:lnTo>
                      <a:pt x="31" y="197"/>
                    </a:lnTo>
                    <a:lnTo>
                      <a:pt x="31" y="197"/>
                    </a:lnTo>
                    <a:lnTo>
                      <a:pt x="33" y="197"/>
                    </a:lnTo>
                    <a:lnTo>
                      <a:pt x="33" y="197"/>
                    </a:lnTo>
                    <a:lnTo>
                      <a:pt x="33" y="197"/>
                    </a:lnTo>
                    <a:lnTo>
                      <a:pt x="33" y="197"/>
                    </a:lnTo>
                    <a:lnTo>
                      <a:pt x="33" y="197"/>
                    </a:lnTo>
                    <a:lnTo>
                      <a:pt x="36" y="197"/>
                    </a:lnTo>
                    <a:lnTo>
                      <a:pt x="36" y="197"/>
                    </a:lnTo>
                    <a:lnTo>
                      <a:pt x="36" y="197"/>
                    </a:lnTo>
                    <a:lnTo>
                      <a:pt x="36" y="199"/>
                    </a:lnTo>
                    <a:lnTo>
                      <a:pt x="38" y="199"/>
                    </a:lnTo>
                    <a:lnTo>
                      <a:pt x="38" y="199"/>
                    </a:lnTo>
                    <a:lnTo>
                      <a:pt x="38" y="199"/>
                    </a:lnTo>
                    <a:lnTo>
                      <a:pt x="38" y="199"/>
                    </a:lnTo>
                    <a:lnTo>
                      <a:pt x="40" y="199"/>
                    </a:lnTo>
                    <a:lnTo>
                      <a:pt x="40" y="199"/>
                    </a:lnTo>
                    <a:lnTo>
                      <a:pt x="40" y="202"/>
                    </a:lnTo>
                    <a:lnTo>
                      <a:pt x="40" y="202"/>
                    </a:lnTo>
                    <a:lnTo>
                      <a:pt x="40" y="202"/>
                    </a:lnTo>
                    <a:lnTo>
                      <a:pt x="40" y="202"/>
                    </a:lnTo>
                    <a:lnTo>
                      <a:pt x="42" y="202"/>
                    </a:lnTo>
                    <a:lnTo>
                      <a:pt x="42" y="202"/>
                    </a:lnTo>
                    <a:lnTo>
                      <a:pt x="42" y="202"/>
                    </a:lnTo>
                    <a:lnTo>
                      <a:pt x="44" y="204"/>
                    </a:lnTo>
                    <a:lnTo>
                      <a:pt x="44" y="204"/>
                    </a:lnTo>
                    <a:lnTo>
                      <a:pt x="44" y="204"/>
                    </a:lnTo>
                    <a:lnTo>
                      <a:pt x="44" y="204"/>
                    </a:lnTo>
                    <a:lnTo>
                      <a:pt x="47" y="204"/>
                    </a:lnTo>
                    <a:lnTo>
                      <a:pt x="47" y="204"/>
                    </a:lnTo>
                    <a:lnTo>
                      <a:pt x="47" y="204"/>
                    </a:lnTo>
                    <a:lnTo>
                      <a:pt x="49" y="204"/>
                    </a:lnTo>
                    <a:lnTo>
                      <a:pt x="49" y="206"/>
                    </a:lnTo>
                    <a:lnTo>
                      <a:pt x="49" y="206"/>
                    </a:lnTo>
                    <a:lnTo>
                      <a:pt x="49" y="206"/>
                    </a:lnTo>
                    <a:lnTo>
                      <a:pt x="49" y="206"/>
                    </a:lnTo>
                    <a:lnTo>
                      <a:pt x="49" y="208"/>
                    </a:lnTo>
                    <a:lnTo>
                      <a:pt x="51" y="208"/>
                    </a:lnTo>
                    <a:lnTo>
                      <a:pt x="51" y="208"/>
                    </a:lnTo>
                    <a:lnTo>
                      <a:pt x="51" y="208"/>
                    </a:lnTo>
                    <a:lnTo>
                      <a:pt x="51" y="208"/>
                    </a:lnTo>
                    <a:lnTo>
                      <a:pt x="51" y="208"/>
                    </a:lnTo>
                    <a:lnTo>
                      <a:pt x="51" y="208"/>
                    </a:lnTo>
                    <a:lnTo>
                      <a:pt x="51" y="208"/>
                    </a:lnTo>
                    <a:lnTo>
                      <a:pt x="51" y="208"/>
                    </a:lnTo>
                    <a:lnTo>
                      <a:pt x="51" y="208"/>
                    </a:lnTo>
                    <a:lnTo>
                      <a:pt x="51" y="211"/>
                    </a:lnTo>
                    <a:lnTo>
                      <a:pt x="51" y="211"/>
                    </a:lnTo>
                    <a:lnTo>
                      <a:pt x="53" y="211"/>
                    </a:lnTo>
                    <a:lnTo>
                      <a:pt x="53" y="213"/>
                    </a:lnTo>
                    <a:lnTo>
                      <a:pt x="53" y="213"/>
                    </a:lnTo>
                    <a:lnTo>
                      <a:pt x="53" y="213"/>
                    </a:lnTo>
                    <a:lnTo>
                      <a:pt x="53" y="213"/>
                    </a:lnTo>
                    <a:lnTo>
                      <a:pt x="53" y="213"/>
                    </a:lnTo>
                    <a:lnTo>
                      <a:pt x="53" y="215"/>
                    </a:lnTo>
                    <a:lnTo>
                      <a:pt x="53" y="215"/>
                    </a:lnTo>
                    <a:lnTo>
                      <a:pt x="53" y="215"/>
                    </a:lnTo>
                    <a:lnTo>
                      <a:pt x="53" y="215"/>
                    </a:lnTo>
                    <a:lnTo>
                      <a:pt x="56" y="215"/>
                    </a:lnTo>
                    <a:lnTo>
                      <a:pt x="56" y="215"/>
                    </a:lnTo>
                    <a:lnTo>
                      <a:pt x="58" y="215"/>
                    </a:lnTo>
                    <a:lnTo>
                      <a:pt x="58" y="215"/>
                    </a:lnTo>
                    <a:lnTo>
                      <a:pt x="58" y="215"/>
                    </a:lnTo>
                    <a:lnTo>
                      <a:pt x="58" y="213"/>
                    </a:lnTo>
                    <a:lnTo>
                      <a:pt x="58" y="213"/>
                    </a:lnTo>
                    <a:lnTo>
                      <a:pt x="60" y="213"/>
                    </a:lnTo>
                    <a:lnTo>
                      <a:pt x="60" y="213"/>
                    </a:lnTo>
                    <a:lnTo>
                      <a:pt x="60" y="215"/>
                    </a:lnTo>
                    <a:lnTo>
                      <a:pt x="60" y="215"/>
                    </a:lnTo>
                    <a:lnTo>
                      <a:pt x="60" y="215"/>
                    </a:lnTo>
                    <a:lnTo>
                      <a:pt x="62" y="215"/>
                    </a:lnTo>
                    <a:lnTo>
                      <a:pt x="62" y="215"/>
                    </a:lnTo>
                    <a:lnTo>
                      <a:pt x="62" y="217"/>
                    </a:lnTo>
                    <a:lnTo>
                      <a:pt x="62" y="217"/>
                    </a:lnTo>
                    <a:lnTo>
                      <a:pt x="64" y="217"/>
                    </a:lnTo>
                    <a:lnTo>
                      <a:pt x="64" y="217"/>
                    </a:lnTo>
                    <a:lnTo>
                      <a:pt x="64" y="217"/>
                    </a:lnTo>
                    <a:lnTo>
                      <a:pt x="64" y="217"/>
                    </a:lnTo>
                    <a:lnTo>
                      <a:pt x="64" y="217"/>
                    </a:lnTo>
                    <a:lnTo>
                      <a:pt x="64" y="219"/>
                    </a:lnTo>
                    <a:lnTo>
                      <a:pt x="64" y="219"/>
                    </a:lnTo>
                    <a:lnTo>
                      <a:pt x="64" y="219"/>
                    </a:lnTo>
                    <a:lnTo>
                      <a:pt x="64" y="219"/>
                    </a:lnTo>
                    <a:lnTo>
                      <a:pt x="67" y="219"/>
                    </a:lnTo>
                    <a:lnTo>
                      <a:pt x="67" y="222"/>
                    </a:lnTo>
                    <a:lnTo>
                      <a:pt x="67" y="222"/>
                    </a:lnTo>
                    <a:lnTo>
                      <a:pt x="67" y="222"/>
                    </a:lnTo>
                    <a:lnTo>
                      <a:pt x="67" y="222"/>
                    </a:lnTo>
                    <a:lnTo>
                      <a:pt x="67" y="222"/>
                    </a:lnTo>
                    <a:lnTo>
                      <a:pt x="69" y="222"/>
                    </a:lnTo>
                    <a:lnTo>
                      <a:pt x="69" y="222"/>
                    </a:lnTo>
                    <a:lnTo>
                      <a:pt x="69" y="222"/>
                    </a:lnTo>
                    <a:lnTo>
                      <a:pt x="69" y="224"/>
                    </a:lnTo>
                    <a:lnTo>
                      <a:pt x="69" y="224"/>
                    </a:lnTo>
                    <a:lnTo>
                      <a:pt x="69" y="224"/>
                    </a:lnTo>
                    <a:lnTo>
                      <a:pt x="69" y="224"/>
                    </a:lnTo>
                    <a:lnTo>
                      <a:pt x="71" y="224"/>
                    </a:lnTo>
                    <a:lnTo>
                      <a:pt x="71" y="224"/>
                    </a:lnTo>
                    <a:lnTo>
                      <a:pt x="71" y="224"/>
                    </a:lnTo>
                    <a:lnTo>
                      <a:pt x="71" y="224"/>
                    </a:lnTo>
                    <a:lnTo>
                      <a:pt x="73" y="224"/>
                    </a:lnTo>
                    <a:lnTo>
                      <a:pt x="71" y="224"/>
                    </a:lnTo>
                    <a:lnTo>
                      <a:pt x="71" y="222"/>
                    </a:lnTo>
                    <a:lnTo>
                      <a:pt x="71" y="222"/>
                    </a:lnTo>
                    <a:lnTo>
                      <a:pt x="71" y="222"/>
                    </a:lnTo>
                    <a:lnTo>
                      <a:pt x="71" y="222"/>
                    </a:lnTo>
                    <a:lnTo>
                      <a:pt x="73" y="222"/>
                    </a:lnTo>
                    <a:lnTo>
                      <a:pt x="73" y="222"/>
                    </a:lnTo>
                    <a:lnTo>
                      <a:pt x="73" y="222"/>
                    </a:lnTo>
                    <a:lnTo>
                      <a:pt x="76" y="222"/>
                    </a:lnTo>
                    <a:lnTo>
                      <a:pt x="76" y="224"/>
                    </a:lnTo>
                    <a:lnTo>
                      <a:pt x="76" y="224"/>
                    </a:lnTo>
                    <a:lnTo>
                      <a:pt x="78" y="224"/>
                    </a:lnTo>
                    <a:lnTo>
                      <a:pt x="78" y="224"/>
                    </a:lnTo>
                    <a:lnTo>
                      <a:pt x="78" y="224"/>
                    </a:lnTo>
                    <a:lnTo>
                      <a:pt x="78" y="222"/>
                    </a:lnTo>
                    <a:lnTo>
                      <a:pt x="78" y="222"/>
                    </a:lnTo>
                    <a:lnTo>
                      <a:pt x="78" y="222"/>
                    </a:lnTo>
                    <a:lnTo>
                      <a:pt x="78" y="222"/>
                    </a:lnTo>
                    <a:lnTo>
                      <a:pt x="78" y="222"/>
                    </a:lnTo>
                    <a:lnTo>
                      <a:pt x="78" y="219"/>
                    </a:lnTo>
                    <a:lnTo>
                      <a:pt x="78" y="219"/>
                    </a:lnTo>
                    <a:lnTo>
                      <a:pt x="80" y="219"/>
                    </a:lnTo>
                    <a:lnTo>
                      <a:pt x="80" y="219"/>
                    </a:lnTo>
                    <a:lnTo>
                      <a:pt x="80" y="219"/>
                    </a:lnTo>
                    <a:lnTo>
                      <a:pt x="80" y="219"/>
                    </a:lnTo>
                    <a:lnTo>
                      <a:pt x="80" y="222"/>
                    </a:lnTo>
                    <a:lnTo>
                      <a:pt x="80" y="222"/>
                    </a:lnTo>
                    <a:lnTo>
                      <a:pt x="80" y="222"/>
                    </a:lnTo>
                    <a:lnTo>
                      <a:pt x="80" y="222"/>
                    </a:lnTo>
                    <a:lnTo>
                      <a:pt x="80" y="222"/>
                    </a:lnTo>
                    <a:lnTo>
                      <a:pt x="82" y="222"/>
                    </a:lnTo>
                    <a:lnTo>
                      <a:pt x="82" y="222"/>
                    </a:lnTo>
                    <a:lnTo>
                      <a:pt x="82" y="222"/>
                    </a:lnTo>
                    <a:lnTo>
                      <a:pt x="82" y="222"/>
                    </a:lnTo>
                    <a:lnTo>
                      <a:pt x="82" y="222"/>
                    </a:lnTo>
                    <a:lnTo>
                      <a:pt x="82" y="222"/>
                    </a:lnTo>
                    <a:lnTo>
                      <a:pt x="82" y="222"/>
                    </a:lnTo>
                    <a:lnTo>
                      <a:pt x="84" y="222"/>
                    </a:lnTo>
                    <a:lnTo>
                      <a:pt x="84" y="222"/>
                    </a:lnTo>
                    <a:lnTo>
                      <a:pt x="84" y="222"/>
                    </a:lnTo>
                    <a:lnTo>
                      <a:pt x="84" y="222"/>
                    </a:lnTo>
                    <a:lnTo>
                      <a:pt x="84" y="222"/>
                    </a:lnTo>
                    <a:lnTo>
                      <a:pt x="84" y="222"/>
                    </a:lnTo>
                    <a:lnTo>
                      <a:pt x="84" y="224"/>
                    </a:lnTo>
                    <a:lnTo>
                      <a:pt x="84" y="224"/>
                    </a:lnTo>
                    <a:lnTo>
                      <a:pt x="84" y="224"/>
                    </a:lnTo>
                    <a:lnTo>
                      <a:pt x="84" y="224"/>
                    </a:lnTo>
                    <a:lnTo>
                      <a:pt x="84" y="226"/>
                    </a:lnTo>
                    <a:lnTo>
                      <a:pt x="84" y="226"/>
                    </a:lnTo>
                    <a:lnTo>
                      <a:pt x="84" y="226"/>
                    </a:lnTo>
                    <a:lnTo>
                      <a:pt x="87" y="226"/>
                    </a:lnTo>
                    <a:lnTo>
                      <a:pt x="87" y="226"/>
                    </a:lnTo>
                    <a:lnTo>
                      <a:pt x="87" y="224"/>
                    </a:lnTo>
                    <a:lnTo>
                      <a:pt x="87" y="224"/>
                    </a:lnTo>
                    <a:lnTo>
                      <a:pt x="89" y="224"/>
                    </a:lnTo>
                    <a:lnTo>
                      <a:pt x="89" y="224"/>
                    </a:lnTo>
                    <a:lnTo>
                      <a:pt x="89" y="224"/>
                    </a:lnTo>
                    <a:lnTo>
                      <a:pt x="89" y="224"/>
                    </a:lnTo>
                    <a:lnTo>
                      <a:pt x="91" y="226"/>
                    </a:lnTo>
                    <a:lnTo>
                      <a:pt x="91" y="226"/>
                    </a:lnTo>
                    <a:lnTo>
                      <a:pt x="91" y="226"/>
                    </a:lnTo>
                    <a:lnTo>
                      <a:pt x="91" y="226"/>
                    </a:lnTo>
                    <a:lnTo>
                      <a:pt x="93" y="226"/>
                    </a:lnTo>
                    <a:lnTo>
                      <a:pt x="93" y="226"/>
                    </a:lnTo>
                    <a:lnTo>
                      <a:pt x="93" y="226"/>
                    </a:lnTo>
                    <a:lnTo>
                      <a:pt x="93" y="226"/>
                    </a:lnTo>
                    <a:lnTo>
                      <a:pt x="93" y="226"/>
                    </a:lnTo>
                    <a:lnTo>
                      <a:pt x="91" y="228"/>
                    </a:lnTo>
                    <a:lnTo>
                      <a:pt x="91" y="228"/>
                    </a:lnTo>
                    <a:lnTo>
                      <a:pt x="91" y="228"/>
                    </a:lnTo>
                    <a:lnTo>
                      <a:pt x="91" y="228"/>
                    </a:lnTo>
                    <a:lnTo>
                      <a:pt x="91" y="228"/>
                    </a:lnTo>
                    <a:lnTo>
                      <a:pt x="91" y="228"/>
                    </a:lnTo>
                    <a:lnTo>
                      <a:pt x="93" y="230"/>
                    </a:lnTo>
                    <a:lnTo>
                      <a:pt x="93" y="230"/>
                    </a:lnTo>
                    <a:lnTo>
                      <a:pt x="93" y="230"/>
                    </a:lnTo>
                    <a:lnTo>
                      <a:pt x="93" y="233"/>
                    </a:lnTo>
                    <a:lnTo>
                      <a:pt x="93" y="233"/>
                    </a:lnTo>
                    <a:lnTo>
                      <a:pt x="93" y="233"/>
                    </a:lnTo>
                    <a:lnTo>
                      <a:pt x="93" y="233"/>
                    </a:lnTo>
                    <a:lnTo>
                      <a:pt x="93" y="233"/>
                    </a:lnTo>
                    <a:lnTo>
                      <a:pt x="93" y="235"/>
                    </a:lnTo>
                    <a:lnTo>
                      <a:pt x="93" y="235"/>
                    </a:lnTo>
                    <a:lnTo>
                      <a:pt x="93" y="235"/>
                    </a:lnTo>
                    <a:lnTo>
                      <a:pt x="93" y="235"/>
                    </a:lnTo>
                    <a:lnTo>
                      <a:pt x="98" y="233"/>
                    </a:lnTo>
                    <a:lnTo>
                      <a:pt x="98" y="233"/>
                    </a:lnTo>
                    <a:lnTo>
                      <a:pt x="100" y="233"/>
                    </a:lnTo>
                    <a:lnTo>
                      <a:pt x="100" y="233"/>
                    </a:lnTo>
                    <a:lnTo>
                      <a:pt x="100" y="233"/>
                    </a:lnTo>
                    <a:lnTo>
                      <a:pt x="100" y="233"/>
                    </a:lnTo>
                    <a:lnTo>
                      <a:pt x="102" y="233"/>
                    </a:lnTo>
                    <a:lnTo>
                      <a:pt x="102" y="235"/>
                    </a:lnTo>
                    <a:lnTo>
                      <a:pt x="102" y="235"/>
                    </a:lnTo>
                    <a:lnTo>
                      <a:pt x="102" y="235"/>
                    </a:lnTo>
                    <a:lnTo>
                      <a:pt x="102" y="235"/>
                    </a:lnTo>
                    <a:lnTo>
                      <a:pt x="102" y="237"/>
                    </a:lnTo>
                    <a:lnTo>
                      <a:pt x="102" y="237"/>
                    </a:lnTo>
                    <a:lnTo>
                      <a:pt x="102" y="237"/>
                    </a:lnTo>
                    <a:lnTo>
                      <a:pt x="102" y="239"/>
                    </a:lnTo>
                    <a:lnTo>
                      <a:pt x="102" y="239"/>
                    </a:lnTo>
                    <a:lnTo>
                      <a:pt x="102" y="239"/>
                    </a:lnTo>
                    <a:lnTo>
                      <a:pt x="100" y="239"/>
                    </a:lnTo>
                    <a:lnTo>
                      <a:pt x="100" y="239"/>
                    </a:lnTo>
                    <a:lnTo>
                      <a:pt x="100" y="239"/>
                    </a:lnTo>
                    <a:lnTo>
                      <a:pt x="98" y="239"/>
                    </a:lnTo>
                    <a:lnTo>
                      <a:pt x="98" y="239"/>
                    </a:lnTo>
                    <a:lnTo>
                      <a:pt x="98" y="242"/>
                    </a:lnTo>
                    <a:lnTo>
                      <a:pt x="98" y="242"/>
                    </a:lnTo>
                    <a:lnTo>
                      <a:pt x="98" y="242"/>
                    </a:lnTo>
                    <a:lnTo>
                      <a:pt x="98" y="244"/>
                    </a:lnTo>
                    <a:lnTo>
                      <a:pt x="100" y="244"/>
                    </a:lnTo>
                    <a:lnTo>
                      <a:pt x="100" y="248"/>
                    </a:lnTo>
                    <a:lnTo>
                      <a:pt x="102" y="248"/>
                    </a:lnTo>
                    <a:lnTo>
                      <a:pt x="100" y="248"/>
                    </a:lnTo>
                    <a:lnTo>
                      <a:pt x="100" y="250"/>
                    </a:lnTo>
                    <a:lnTo>
                      <a:pt x="100" y="250"/>
                    </a:lnTo>
                    <a:lnTo>
                      <a:pt x="100" y="250"/>
                    </a:lnTo>
                    <a:lnTo>
                      <a:pt x="102" y="253"/>
                    </a:lnTo>
                    <a:lnTo>
                      <a:pt x="102" y="253"/>
                    </a:lnTo>
                    <a:lnTo>
                      <a:pt x="102" y="255"/>
                    </a:lnTo>
                    <a:lnTo>
                      <a:pt x="102" y="255"/>
                    </a:lnTo>
                    <a:lnTo>
                      <a:pt x="102" y="257"/>
                    </a:lnTo>
                    <a:lnTo>
                      <a:pt x="102" y="257"/>
                    </a:lnTo>
                    <a:lnTo>
                      <a:pt x="104" y="257"/>
                    </a:lnTo>
                    <a:lnTo>
                      <a:pt x="107" y="259"/>
                    </a:lnTo>
                    <a:lnTo>
                      <a:pt x="107" y="259"/>
                    </a:lnTo>
                    <a:lnTo>
                      <a:pt x="107" y="261"/>
                    </a:lnTo>
                    <a:lnTo>
                      <a:pt x="109" y="261"/>
                    </a:lnTo>
                    <a:lnTo>
                      <a:pt x="109" y="264"/>
                    </a:lnTo>
                    <a:lnTo>
                      <a:pt x="109" y="266"/>
                    </a:lnTo>
                    <a:lnTo>
                      <a:pt x="111" y="266"/>
                    </a:lnTo>
                    <a:lnTo>
                      <a:pt x="111" y="268"/>
                    </a:lnTo>
                    <a:lnTo>
                      <a:pt x="113" y="268"/>
                    </a:lnTo>
                    <a:lnTo>
                      <a:pt x="115" y="268"/>
                    </a:lnTo>
                    <a:lnTo>
                      <a:pt x="122" y="270"/>
                    </a:lnTo>
                    <a:lnTo>
                      <a:pt x="124" y="270"/>
                    </a:lnTo>
                    <a:lnTo>
                      <a:pt x="124" y="270"/>
                    </a:lnTo>
                    <a:lnTo>
                      <a:pt x="124" y="270"/>
                    </a:lnTo>
                    <a:lnTo>
                      <a:pt x="124" y="270"/>
                    </a:lnTo>
                    <a:lnTo>
                      <a:pt x="124" y="273"/>
                    </a:lnTo>
                    <a:lnTo>
                      <a:pt x="124" y="275"/>
                    </a:lnTo>
                    <a:lnTo>
                      <a:pt x="124" y="275"/>
                    </a:lnTo>
                    <a:lnTo>
                      <a:pt x="124" y="279"/>
                    </a:lnTo>
                    <a:lnTo>
                      <a:pt x="122" y="281"/>
                    </a:lnTo>
                    <a:lnTo>
                      <a:pt x="122" y="284"/>
                    </a:lnTo>
                    <a:lnTo>
                      <a:pt x="122" y="284"/>
                    </a:lnTo>
                    <a:lnTo>
                      <a:pt x="122" y="286"/>
                    </a:lnTo>
                    <a:lnTo>
                      <a:pt x="122" y="286"/>
                    </a:lnTo>
                    <a:lnTo>
                      <a:pt x="122" y="286"/>
                    </a:lnTo>
                    <a:lnTo>
                      <a:pt x="122" y="288"/>
                    </a:lnTo>
                    <a:lnTo>
                      <a:pt x="122" y="288"/>
                    </a:lnTo>
                    <a:lnTo>
                      <a:pt x="122" y="290"/>
                    </a:lnTo>
                    <a:lnTo>
                      <a:pt x="124" y="293"/>
                    </a:lnTo>
                    <a:lnTo>
                      <a:pt x="122" y="295"/>
                    </a:lnTo>
                    <a:lnTo>
                      <a:pt x="124" y="297"/>
                    </a:lnTo>
                    <a:lnTo>
                      <a:pt x="126" y="304"/>
                    </a:lnTo>
                    <a:lnTo>
                      <a:pt x="126" y="304"/>
                    </a:lnTo>
                    <a:lnTo>
                      <a:pt x="126" y="304"/>
                    </a:lnTo>
                    <a:lnTo>
                      <a:pt x="129" y="306"/>
                    </a:lnTo>
                    <a:lnTo>
                      <a:pt x="129" y="306"/>
                    </a:lnTo>
                    <a:lnTo>
                      <a:pt x="129" y="306"/>
                    </a:lnTo>
                    <a:lnTo>
                      <a:pt x="129" y="308"/>
                    </a:lnTo>
                    <a:lnTo>
                      <a:pt x="131" y="308"/>
                    </a:lnTo>
                    <a:lnTo>
                      <a:pt x="131" y="310"/>
                    </a:lnTo>
                    <a:lnTo>
                      <a:pt x="131" y="312"/>
                    </a:lnTo>
                    <a:lnTo>
                      <a:pt x="133" y="315"/>
                    </a:lnTo>
                    <a:lnTo>
                      <a:pt x="133" y="315"/>
                    </a:lnTo>
                    <a:lnTo>
                      <a:pt x="133" y="317"/>
                    </a:lnTo>
                    <a:lnTo>
                      <a:pt x="133" y="317"/>
                    </a:lnTo>
                    <a:lnTo>
                      <a:pt x="131" y="321"/>
                    </a:lnTo>
                    <a:lnTo>
                      <a:pt x="131" y="321"/>
                    </a:lnTo>
                    <a:lnTo>
                      <a:pt x="131" y="321"/>
                    </a:lnTo>
                    <a:lnTo>
                      <a:pt x="133" y="326"/>
                    </a:lnTo>
                    <a:lnTo>
                      <a:pt x="135" y="326"/>
                    </a:lnTo>
                    <a:lnTo>
                      <a:pt x="138" y="337"/>
                    </a:lnTo>
                    <a:lnTo>
                      <a:pt x="140" y="339"/>
                    </a:lnTo>
                    <a:lnTo>
                      <a:pt x="140" y="339"/>
                    </a:lnTo>
                    <a:lnTo>
                      <a:pt x="142" y="339"/>
                    </a:lnTo>
                    <a:lnTo>
                      <a:pt x="142" y="339"/>
                    </a:lnTo>
                    <a:lnTo>
                      <a:pt x="142" y="339"/>
                    </a:lnTo>
                    <a:lnTo>
                      <a:pt x="142" y="339"/>
                    </a:lnTo>
                    <a:lnTo>
                      <a:pt x="142" y="339"/>
                    </a:lnTo>
                    <a:lnTo>
                      <a:pt x="146" y="337"/>
                    </a:lnTo>
                    <a:lnTo>
                      <a:pt x="146" y="337"/>
                    </a:lnTo>
                    <a:lnTo>
                      <a:pt x="146" y="339"/>
                    </a:lnTo>
                    <a:lnTo>
                      <a:pt x="146" y="339"/>
                    </a:lnTo>
                    <a:lnTo>
                      <a:pt x="149" y="339"/>
                    </a:lnTo>
                    <a:lnTo>
                      <a:pt x="149" y="339"/>
                    </a:lnTo>
                    <a:lnTo>
                      <a:pt x="149" y="339"/>
                    </a:lnTo>
                    <a:lnTo>
                      <a:pt x="149" y="341"/>
                    </a:lnTo>
                    <a:lnTo>
                      <a:pt x="155" y="348"/>
                    </a:lnTo>
                    <a:lnTo>
                      <a:pt x="155" y="348"/>
                    </a:lnTo>
                    <a:lnTo>
                      <a:pt x="155" y="350"/>
                    </a:lnTo>
                    <a:lnTo>
                      <a:pt x="155" y="350"/>
                    </a:lnTo>
                    <a:lnTo>
                      <a:pt x="157" y="350"/>
                    </a:lnTo>
                    <a:lnTo>
                      <a:pt x="160" y="352"/>
                    </a:lnTo>
                    <a:lnTo>
                      <a:pt x="160" y="352"/>
                    </a:lnTo>
                    <a:lnTo>
                      <a:pt x="160" y="355"/>
                    </a:lnTo>
                    <a:lnTo>
                      <a:pt x="160" y="359"/>
                    </a:lnTo>
                    <a:lnTo>
                      <a:pt x="160" y="361"/>
                    </a:lnTo>
                    <a:lnTo>
                      <a:pt x="160" y="361"/>
                    </a:lnTo>
                    <a:lnTo>
                      <a:pt x="160" y="363"/>
                    </a:lnTo>
                    <a:lnTo>
                      <a:pt x="160" y="363"/>
                    </a:lnTo>
                    <a:lnTo>
                      <a:pt x="160" y="366"/>
                    </a:lnTo>
                    <a:lnTo>
                      <a:pt x="160" y="366"/>
                    </a:lnTo>
                    <a:lnTo>
                      <a:pt x="162" y="368"/>
                    </a:lnTo>
                    <a:lnTo>
                      <a:pt x="162" y="368"/>
                    </a:lnTo>
                    <a:lnTo>
                      <a:pt x="162" y="370"/>
                    </a:lnTo>
                    <a:lnTo>
                      <a:pt x="162" y="370"/>
                    </a:lnTo>
                    <a:lnTo>
                      <a:pt x="162" y="370"/>
                    </a:lnTo>
                    <a:lnTo>
                      <a:pt x="162" y="370"/>
                    </a:lnTo>
                    <a:lnTo>
                      <a:pt x="164" y="370"/>
                    </a:lnTo>
                    <a:lnTo>
                      <a:pt x="164" y="370"/>
                    </a:lnTo>
                    <a:lnTo>
                      <a:pt x="166" y="370"/>
                    </a:lnTo>
                    <a:lnTo>
                      <a:pt x="166" y="370"/>
                    </a:lnTo>
                    <a:lnTo>
                      <a:pt x="166" y="372"/>
                    </a:lnTo>
                    <a:lnTo>
                      <a:pt x="166" y="372"/>
                    </a:lnTo>
                    <a:lnTo>
                      <a:pt x="169" y="372"/>
                    </a:lnTo>
                    <a:lnTo>
                      <a:pt x="169" y="375"/>
                    </a:lnTo>
                    <a:lnTo>
                      <a:pt x="169" y="377"/>
                    </a:lnTo>
                    <a:lnTo>
                      <a:pt x="169" y="379"/>
                    </a:lnTo>
                    <a:lnTo>
                      <a:pt x="169" y="379"/>
                    </a:lnTo>
                    <a:lnTo>
                      <a:pt x="169" y="379"/>
                    </a:lnTo>
                    <a:lnTo>
                      <a:pt x="169" y="379"/>
                    </a:lnTo>
                    <a:lnTo>
                      <a:pt x="169" y="381"/>
                    </a:lnTo>
                    <a:lnTo>
                      <a:pt x="169" y="381"/>
                    </a:lnTo>
                    <a:lnTo>
                      <a:pt x="169" y="383"/>
                    </a:lnTo>
                    <a:lnTo>
                      <a:pt x="169" y="383"/>
                    </a:lnTo>
                    <a:lnTo>
                      <a:pt x="169" y="383"/>
                    </a:lnTo>
                    <a:lnTo>
                      <a:pt x="169" y="383"/>
                    </a:lnTo>
                    <a:lnTo>
                      <a:pt x="169" y="386"/>
                    </a:lnTo>
                    <a:lnTo>
                      <a:pt x="169" y="386"/>
                    </a:lnTo>
                    <a:lnTo>
                      <a:pt x="169" y="386"/>
                    </a:lnTo>
                    <a:lnTo>
                      <a:pt x="169" y="386"/>
                    </a:lnTo>
                    <a:lnTo>
                      <a:pt x="169" y="386"/>
                    </a:lnTo>
                    <a:lnTo>
                      <a:pt x="169" y="388"/>
                    </a:lnTo>
                    <a:lnTo>
                      <a:pt x="169" y="388"/>
                    </a:lnTo>
                    <a:lnTo>
                      <a:pt x="169" y="388"/>
                    </a:lnTo>
                    <a:lnTo>
                      <a:pt x="169" y="388"/>
                    </a:lnTo>
                    <a:lnTo>
                      <a:pt x="169" y="390"/>
                    </a:lnTo>
                    <a:lnTo>
                      <a:pt x="169" y="390"/>
                    </a:lnTo>
                    <a:lnTo>
                      <a:pt x="169" y="390"/>
                    </a:lnTo>
                    <a:lnTo>
                      <a:pt x="169" y="390"/>
                    </a:lnTo>
                    <a:lnTo>
                      <a:pt x="173" y="388"/>
                    </a:lnTo>
                    <a:lnTo>
                      <a:pt x="175" y="388"/>
                    </a:lnTo>
                    <a:lnTo>
                      <a:pt x="175" y="388"/>
                    </a:lnTo>
                    <a:lnTo>
                      <a:pt x="175" y="388"/>
                    </a:lnTo>
                    <a:lnTo>
                      <a:pt x="175" y="388"/>
                    </a:lnTo>
                    <a:lnTo>
                      <a:pt x="175" y="388"/>
                    </a:lnTo>
                    <a:lnTo>
                      <a:pt x="177" y="388"/>
                    </a:lnTo>
                    <a:lnTo>
                      <a:pt x="177" y="388"/>
                    </a:lnTo>
                    <a:lnTo>
                      <a:pt x="177" y="390"/>
                    </a:lnTo>
                    <a:lnTo>
                      <a:pt x="177" y="390"/>
                    </a:lnTo>
                    <a:lnTo>
                      <a:pt x="180" y="390"/>
                    </a:lnTo>
                    <a:lnTo>
                      <a:pt x="180" y="392"/>
                    </a:lnTo>
                    <a:lnTo>
                      <a:pt x="180" y="392"/>
                    </a:lnTo>
                    <a:lnTo>
                      <a:pt x="180" y="392"/>
                    </a:lnTo>
                    <a:lnTo>
                      <a:pt x="180" y="392"/>
                    </a:lnTo>
                    <a:lnTo>
                      <a:pt x="180" y="392"/>
                    </a:lnTo>
                    <a:lnTo>
                      <a:pt x="177" y="394"/>
                    </a:lnTo>
                    <a:lnTo>
                      <a:pt x="177" y="394"/>
                    </a:lnTo>
                    <a:lnTo>
                      <a:pt x="177" y="394"/>
                    </a:lnTo>
                    <a:lnTo>
                      <a:pt x="177" y="397"/>
                    </a:lnTo>
                    <a:lnTo>
                      <a:pt x="177" y="399"/>
                    </a:lnTo>
                    <a:lnTo>
                      <a:pt x="180" y="399"/>
                    </a:lnTo>
                    <a:lnTo>
                      <a:pt x="180" y="399"/>
                    </a:lnTo>
                    <a:lnTo>
                      <a:pt x="180" y="401"/>
                    </a:lnTo>
                    <a:lnTo>
                      <a:pt x="180" y="403"/>
                    </a:lnTo>
                    <a:lnTo>
                      <a:pt x="180" y="403"/>
                    </a:lnTo>
                    <a:lnTo>
                      <a:pt x="180" y="403"/>
                    </a:lnTo>
                    <a:lnTo>
                      <a:pt x="182" y="403"/>
                    </a:lnTo>
                    <a:lnTo>
                      <a:pt x="182" y="403"/>
                    </a:lnTo>
                    <a:lnTo>
                      <a:pt x="182" y="403"/>
                    </a:lnTo>
                    <a:lnTo>
                      <a:pt x="184" y="406"/>
                    </a:lnTo>
                    <a:lnTo>
                      <a:pt x="186" y="408"/>
                    </a:lnTo>
                    <a:lnTo>
                      <a:pt x="186" y="408"/>
                    </a:lnTo>
                    <a:lnTo>
                      <a:pt x="186" y="408"/>
                    </a:lnTo>
                    <a:lnTo>
                      <a:pt x="189" y="408"/>
                    </a:lnTo>
                    <a:lnTo>
                      <a:pt x="189" y="408"/>
                    </a:lnTo>
                    <a:lnTo>
                      <a:pt x="197" y="408"/>
                    </a:lnTo>
                    <a:lnTo>
                      <a:pt x="197" y="410"/>
                    </a:lnTo>
                    <a:lnTo>
                      <a:pt x="197" y="410"/>
                    </a:lnTo>
                    <a:lnTo>
                      <a:pt x="197" y="410"/>
                    </a:lnTo>
                    <a:lnTo>
                      <a:pt x="200" y="410"/>
                    </a:lnTo>
                    <a:lnTo>
                      <a:pt x="200" y="410"/>
                    </a:lnTo>
                    <a:lnTo>
                      <a:pt x="200" y="412"/>
                    </a:lnTo>
                    <a:lnTo>
                      <a:pt x="200" y="414"/>
                    </a:lnTo>
                    <a:lnTo>
                      <a:pt x="202" y="414"/>
                    </a:lnTo>
                    <a:lnTo>
                      <a:pt x="202" y="414"/>
                    </a:lnTo>
                    <a:lnTo>
                      <a:pt x="202" y="414"/>
                    </a:lnTo>
                    <a:lnTo>
                      <a:pt x="202" y="412"/>
                    </a:lnTo>
                    <a:lnTo>
                      <a:pt x="202" y="412"/>
                    </a:lnTo>
                    <a:lnTo>
                      <a:pt x="202" y="412"/>
                    </a:lnTo>
                    <a:lnTo>
                      <a:pt x="202" y="412"/>
                    </a:lnTo>
                    <a:lnTo>
                      <a:pt x="202" y="410"/>
                    </a:lnTo>
                    <a:lnTo>
                      <a:pt x="202" y="410"/>
                    </a:lnTo>
                    <a:lnTo>
                      <a:pt x="202" y="410"/>
                    </a:lnTo>
                    <a:lnTo>
                      <a:pt x="204" y="410"/>
                    </a:lnTo>
                    <a:lnTo>
                      <a:pt x="204" y="410"/>
                    </a:lnTo>
                    <a:lnTo>
                      <a:pt x="204" y="410"/>
                    </a:lnTo>
                    <a:lnTo>
                      <a:pt x="204" y="410"/>
                    </a:lnTo>
                    <a:lnTo>
                      <a:pt x="204" y="410"/>
                    </a:lnTo>
                    <a:lnTo>
                      <a:pt x="206" y="410"/>
                    </a:lnTo>
                    <a:lnTo>
                      <a:pt x="206" y="410"/>
                    </a:lnTo>
                    <a:lnTo>
                      <a:pt x="206" y="410"/>
                    </a:lnTo>
                    <a:lnTo>
                      <a:pt x="206" y="410"/>
                    </a:lnTo>
                    <a:lnTo>
                      <a:pt x="206" y="410"/>
                    </a:lnTo>
                    <a:lnTo>
                      <a:pt x="206" y="410"/>
                    </a:lnTo>
                    <a:lnTo>
                      <a:pt x="206" y="408"/>
                    </a:lnTo>
                    <a:lnTo>
                      <a:pt x="208" y="408"/>
                    </a:lnTo>
                    <a:lnTo>
                      <a:pt x="208" y="408"/>
                    </a:lnTo>
                    <a:lnTo>
                      <a:pt x="208" y="408"/>
                    </a:lnTo>
                    <a:lnTo>
                      <a:pt x="208" y="410"/>
                    </a:lnTo>
                    <a:lnTo>
                      <a:pt x="211" y="410"/>
                    </a:lnTo>
                    <a:lnTo>
                      <a:pt x="211" y="410"/>
                    </a:lnTo>
                    <a:lnTo>
                      <a:pt x="211" y="408"/>
                    </a:lnTo>
                    <a:lnTo>
                      <a:pt x="211" y="408"/>
                    </a:lnTo>
                    <a:lnTo>
                      <a:pt x="211" y="408"/>
                    </a:lnTo>
                    <a:lnTo>
                      <a:pt x="211" y="408"/>
                    </a:lnTo>
                    <a:lnTo>
                      <a:pt x="213" y="410"/>
                    </a:lnTo>
                    <a:lnTo>
                      <a:pt x="213" y="410"/>
                    </a:lnTo>
                    <a:lnTo>
                      <a:pt x="217" y="408"/>
                    </a:lnTo>
                    <a:lnTo>
                      <a:pt x="220" y="408"/>
                    </a:lnTo>
                    <a:lnTo>
                      <a:pt x="222" y="406"/>
                    </a:lnTo>
                    <a:lnTo>
                      <a:pt x="222" y="403"/>
                    </a:lnTo>
                    <a:lnTo>
                      <a:pt x="224" y="401"/>
                    </a:lnTo>
                    <a:lnTo>
                      <a:pt x="226" y="401"/>
                    </a:lnTo>
                    <a:lnTo>
                      <a:pt x="226" y="401"/>
                    </a:lnTo>
                    <a:lnTo>
                      <a:pt x="226" y="401"/>
                    </a:lnTo>
                    <a:lnTo>
                      <a:pt x="226" y="399"/>
                    </a:lnTo>
                    <a:lnTo>
                      <a:pt x="226" y="399"/>
                    </a:lnTo>
                    <a:lnTo>
                      <a:pt x="228" y="399"/>
                    </a:lnTo>
                    <a:lnTo>
                      <a:pt x="228" y="397"/>
                    </a:lnTo>
                    <a:lnTo>
                      <a:pt x="226" y="388"/>
                    </a:lnTo>
                    <a:lnTo>
                      <a:pt x="226" y="383"/>
                    </a:lnTo>
                    <a:lnTo>
                      <a:pt x="228" y="381"/>
                    </a:lnTo>
                    <a:lnTo>
                      <a:pt x="228" y="379"/>
                    </a:lnTo>
                    <a:lnTo>
                      <a:pt x="231" y="375"/>
                    </a:lnTo>
                    <a:lnTo>
                      <a:pt x="233" y="375"/>
                    </a:lnTo>
                    <a:lnTo>
                      <a:pt x="233" y="375"/>
                    </a:lnTo>
                    <a:lnTo>
                      <a:pt x="233" y="375"/>
                    </a:lnTo>
                    <a:lnTo>
                      <a:pt x="237" y="368"/>
                    </a:lnTo>
                    <a:lnTo>
                      <a:pt x="239" y="366"/>
                    </a:lnTo>
                    <a:lnTo>
                      <a:pt x="239" y="366"/>
                    </a:lnTo>
                    <a:lnTo>
                      <a:pt x="239" y="366"/>
                    </a:lnTo>
                    <a:lnTo>
                      <a:pt x="237" y="366"/>
                    </a:lnTo>
                    <a:lnTo>
                      <a:pt x="237" y="366"/>
                    </a:lnTo>
                    <a:lnTo>
                      <a:pt x="237" y="366"/>
                    </a:lnTo>
                    <a:lnTo>
                      <a:pt x="237" y="366"/>
                    </a:lnTo>
                    <a:lnTo>
                      <a:pt x="237" y="366"/>
                    </a:lnTo>
                    <a:lnTo>
                      <a:pt x="239" y="366"/>
                    </a:lnTo>
                    <a:lnTo>
                      <a:pt x="239" y="363"/>
                    </a:lnTo>
                    <a:lnTo>
                      <a:pt x="237" y="363"/>
                    </a:lnTo>
                    <a:lnTo>
                      <a:pt x="237" y="363"/>
                    </a:lnTo>
                    <a:lnTo>
                      <a:pt x="237" y="363"/>
                    </a:lnTo>
                    <a:lnTo>
                      <a:pt x="237" y="363"/>
                    </a:lnTo>
                    <a:lnTo>
                      <a:pt x="237" y="363"/>
                    </a:lnTo>
                    <a:lnTo>
                      <a:pt x="239" y="363"/>
                    </a:lnTo>
                    <a:lnTo>
                      <a:pt x="242" y="363"/>
                    </a:lnTo>
                    <a:lnTo>
                      <a:pt x="242" y="363"/>
                    </a:lnTo>
                    <a:lnTo>
                      <a:pt x="244" y="363"/>
                    </a:lnTo>
                    <a:lnTo>
                      <a:pt x="246" y="361"/>
                    </a:lnTo>
                    <a:lnTo>
                      <a:pt x="246" y="359"/>
                    </a:lnTo>
                    <a:lnTo>
                      <a:pt x="246" y="359"/>
                    </a:lnTo>
                    <a:lnTo>
                      <a:pt x="246" y="357"/>
                    </a:lnTo>
                    <a:lnTo>
                      <a:pt x="246" y="357"/>
                    </a:lnTo>
                    <a:lnTo>
                      <a:pt x="248" y="355"/>
                    </a:lnTo>
                    <a:lnTo>
                      <a:pt x="251" y="352"/>
                    </a:lnTo>
                    <a:lnTo>
                      <a:pt x="251" y="352"/>
                    </a:lnTo>
                    <a:lnTo>
                      <a:pt x="253" y="350"/>
                    </a:lnTo>
                    <a:lnTo>
                      <a:pt x="253" y="348"/>
                    </a:lnTo>
                    <a:lnTo>
                      <a:pt x="253" y="346"/>
                    </a:lnTo>
                    <a:lnTo>
                      <a:pt x="255" y="343"/>
                    </a:lnTo>
                    <a:lnTo>
                      <a:pt x="255" y="341"/>
                    </a:lnTo>
                    <a:lnTo>
                      <a:pt x="262" y="335"/>
                    </a:lnTo>
                    <a:lnTo>
                      <a:pt x="259" y="335"/>
                    </a:lnTo>
                    <a:lnTo>
                      <a:pt x="259" y="335"/>
                    </a:lnTo>
                    <a:lnTo>
                      <a:pt x="259" y="332"/>
                    </a:lnTo>
                    <a:lnTo>
                      <a:pt x="259" y="332"/>
                    </a:lnTo>
                    <a:lnTo>
                      <a:pt x="257" y="332"/>
                    </a:lnTo>
                    <a:lnTo>
                      <a:pt x="257" y="332"/>
                    </a:lnTo>
                    <a:lnTo>
                      <a:pt x="255" y="330"/>
                    </a:lnTo>
                    <a:lnTo>
                      <a:pt x="255" y="330"/>
                    </a:lnTo>
                    <a:lnTo>
                      <a:pt x="257" y="330"/>
                    </a:lnTo>
                    <a:lnTo>
                      <a:pt x="259" y="330"/>
                    </a:lnTo>
                    <a:lnTo>
                      <a:pt x="262" y="330"/>
                    </a:lnTo>
                    <a:lnTo>
                      <a:pt x="264" y="330"/>
                    </a:lnTo>
                    <a:lnTo>
                      <a:pt x="264" y="330"/>
                    </a:lnTo>
                    <a:lnTo>
                      <a:pt x="264" y="328"/>
                    </a:lnTo>
                    <a:lnTo>
                      <a:pt x="264" y="328"/>
                    </a:lnTo>
                    <a:lnTo>
                      <a:pt x="268" y="328"/>
                    </a:lnTo>
                    <a:lnTo>
                      <a:pt x="273" y="328"/>
                    </a:lnTo>
                    <a:lnTo>
                      <a:pt x="273" y="328"/>
                    </a:lnTo>
                    <a:lnTo>
                      <a:pt x="275" y="326"/>
                    </a:lnTo>
                    <a:lnTo>
                      <a:pt x="277" y="319"/>
                    </a:lnTo>
                    <a:lnTo>
                      <a:pt x="282" y="317"/>
                    </a:lnTo>
                    <a:lnTo>
                      <a:pt x="284" y="312"/>
                    </a:lnTo>
                    <a:lnTo>
                      <a:pt x="290" y="312"/>
                    </a:lnTo>
                    <a:lnTo>
                      <a:pt x="293" y="312"/>
                    </a:lnTo>
                    <a:lnTo>
                      <a:pt x="295" y="312"/>
                    </a:lnTo>
                    <a:lnTo>
                      <a:pt x="295" y="312"/>
                    </a:lnTo>
                    <a:lnTo>
                      <a:pt x="302" y="304"/>
                    </a:lnTo>
                    <a:lnTo>
                      <a:pt x="308" y="297"/>
                    </a:lnTo>
                    <a:lnTo>
                      <a:pt x="313" y="293"/>
                    </a:lnTo>
                    <a:lnTo>
                      <a:pt x="317" y="284"/>
                    </a:lnTo>
                    <a:lnTo>
                      <a:pt x="319" y="277"/>
                    </a:lnTo>
                    <a:lnTo>
                      <a:pt x="319" y="277"/>
                    </a:lnTo>
                    <a:lnTo>
                      <a:pt x="321" y="275"/>
                    </a:lnTo>
                    <a:lnTo>
                      <a:pt x="326" y="273"/>
                    </a:lnTo>
                    <a:lnTo>
                      <a:pt x="326" y="273"/>
                    </a:lnTo>
                    <a:lnTo>
                      <a:pt x="328" y="270"/>
                    </a:lnTo>
                    <a:lnTo>
                      <a:pt x="330" y="266"/>
                    </a:lnTo>
                    <a:lnTo>
                      <a:pt x="330" y="264"/>
                    </a:lnTo>
                    <a:lnTo>
                      <a:pt x="335" y="261"/>
                    </a:lnTo>
                    <a:lnTo>
                      <a:pt x="335" y="261"/>
                    </a:lnTo>
                    <a:lnTo>
                      <a:pt x="341" y="257"/>
                    </a:lnTo>
                    <a:lnTo>
                      <a:pt x="341" y="257"/>
                    </a:lnTo>
                    <a:lnTo>
                      <a:pt x="344" y="257"/>
                    </a:lnTo>
                    <a:lnTo>
                      <a:pt x="346" y="253"/>
                    </a:lnTo>
                    <a:lnTo>
                      <a:pt x="346" y="253"/>
                    </a:lnTo>
                    <a:lnTo>
                      <a:pt x="348" y="250"/>
                    </a:lnTo>
                    <a:lnTo>
                      <a:pt x="350" y="248"/>
                    </a:lnTo>
                    <a:lnTo>
                      <a:pt x="350" y="246"/>
                    </a:lnTo>
                    <a:lnTo>
                      <a:pt x="350" y="244"/>
                    </a:lnTo>
                    <a:lnTo>
                      <a:pt x="352" y="246"/>
                    </a:lnTo>
                    <a:lnTo>
                      <a:pt x="355" y="246"/>
                    </a:lnTo>
                    <a:lnTo>
                      <a:pt x="357" y="244"/>
                    </a:lnTo>
                    <a:lnTo>
                      <a:pt x="359" y="242"/>
                    </a:lnTo>
                    <a:lnTo>
                      <a:pt x="361" y="239"/>
                    </a:lnTo>
                    <a:lnTo>
                      <a:pt x="361" y="239"/>
                    </a:lnTo>
                    <a:lnTo>
                      <a:pt x="361" y="239"/>
                    </a:lnTo>
                    <a:lnTo>
                      <a:pt x="359" y="237"/>
                    </a:lnTo>
                    <a:lnTo>
                      <a:pt x="359" y="235"/>
                    </a:lnTo>
                    <a:lnTo>
                      <a:pt x="357" y="235"/>
                    </a:lnTo>
                    <a:lnTo>
                      <a:pt x="355" y="237"/>
                    </a:lnTo>
                    <a:lnTo>
                      <a:pt x="352" y="237"/>
                    </a:lnTo>
                    <a:lnTo>
                      <a:pt x="350" y="237"/>
                    </a:lnTo>
                    <a:lnTo>
                      <a:pt x="348" y="239"/>
                    </a:lnTo>
                    <a:lnTo>
                      <a:pt x="346" y="237"/>
                    </a:lnTo>
                    <a:lnTo>
                      <a:pt x="344" y="239"/>
                    </a:lnTo>
                    <a:lnTo>
                      <a:pt x="344" y="237"/>
                    </a:lnTo>
                    <a:lnTo>
                      <a:pt x="341" y="237"/>
                    </a:lnTo>
                    <a:lnTo>
                      <a:pt x="341" y="235"/>
                    </a:lnTo>
                    <a:lnTo>
                      <a:pt x="344" y="235"/>
                    </a:lnTo>
                    <a:lnTo>
                      <a:pt x="344" y="235"/>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E75890A0-E832-1F61-F2BF-8EF6CD2D8BC7}"/>
                  </a:ext>
                </a:extLst>
              </p:cNvPr>
              <p:cNvSpPr>
                <a:spLocks/>
              </p:cNvSpPr>
              <p:nvPr/>
            </p:nvSpPr>
            <p:spPr bwMode="auto">
              <a:xfrm>
                <a:off x="5139767" y="2517774"/>
                <a:ext cx="358775" cy="196850"/>
              </a:xfrm>
              <a:custGeom>
                <a:avLst/>
                <a:gdLst>
                  <a:gd name="T0" fmla="*/ 215 w 226"/>
                  <a:gd name="T1" fmla="*/ 4 h 124"/>
                  <a:gd name="T2" fmla="*/ 203 w 226"/>
                  <a:gd name="T3" fmla="*/ 2 h 124"/>
                  <a:gd name="T4" fmla="*/ 199 w 226"/>
                  <a:gd name="T5" fmla="*/ 2 h 124"/>
                  <a:gd name="T6" fmla="*/ 184 w 226"/>
                  <a:gd name="T7" fmla="*/ 6 h 124"/>
                  <a:gd name="T8" fmla="*/ 179 w 226"/>
                  <a:gd name="T9" fmla="*/ 4 h 124"/>
                  <a:gd name="T10" fmla="*/ 172 w 226"/>
                  <a:gd name="T11" fmla="*/ 4 h 124"/>
                  <a:gd name="T12" fmla="*/ 164 w 226"/>
                  <a:gd name="T13" fmla="*/ 4 h 124"/>
                  <a:gd name="T14" fmla="*/ 155 w 226"/>
                  <a:gd name="T15" fmla="*/ 11 h 124"/>
                  <a:gd name="T16" fmla="*/ 155 w 226"/>
                  <a:gd name="T17" fmla="*/ 13 h 124"/>
                  <a:gd name="T18" fmla="*/ 146 w 226"/>
                  <a:gd name="T19" fmla="*/ 20 h 124"/>
                  <a:gd name="T20" fmla="*/ 133 w 226"/>
                  <a:gd name="T21" fmla="*/ 28 h 124"/>
                  <a:gd name="T22" fmla="*/ 121 w 226"/>
                  <a:gd name="T23" fmla="*/ 33 h 124"/>
                  <a:gd name="T24" fmla="*/ 117 w 226"/>
                  <a:gd name="T25" fmla="*/ 33 h 124"/>
                  <a:gd name="T26" fmla="*/ 99 w 226"/>
                  <a:gd name="T27" fmla="*/ 33 h 124"/>
                  <a:gd name="T28" fmla="*/ 90 w 226"/>
                  <a:gd name="T29" fmla="*/ 35 h 124"/>
                  <a:gd name="T30" fmla="*/ 77 w 226"/>
                  <a:gd name="T31" fmla="*/ 31 h 124"/>
                  <a:gd name="T32" fmla="*/ 55 w 226"/>
                  <a:gd name="T33" fmla="*/ 13 h 124"/>
                  <a:gd name="T34" fmla="*/ 48 w 226"/>
                  <a:gd name="T35" fmla="*/ 9 h 124"/>
                  <a:gd name="T36" fmla="*/ 42 w 226"/>
                  <a:gd name="T37" fmla="*/ 13 h 124"/>
                  <a:gd name="T38" fmla="*/ 39 w 226"/>
                  <a:gd name="T39" fmla="*/ 9 h 124"/>
                  <a:gd name="T40" fmla="*/ 37 w 226"/>
                  <a:gd name="T41" fmla="*/ 4 h 124"/>
                  <a:gd name="T42" fmla="*/ 31 w 226"/>
                  <a:gd name="T43" fmla="*/ 4 h 124"/>
                  <a:gd name="T44" fmla="*/ 31 w 226"/>
                  <a:gd name="T45" fmla="*/ 9 h 124"/>
                  <a:gd name="T46" fmla="*/ 26 w 226"/>
                  <a:gd name="T47" fmla="*/ 15 h 124"/>
                  <a:gd name="T48" fmla="*/ 13 w 226"/>
                  <a:gd name="T49" fmla="*/ 26 h 124"/>
                  <a:gd name="T50" fmla="*/ 6 w 226"/>
                  <a:gd name="T51" fmla="*/ 33 h 124"/>
                  <a:gd name="T52" fmla="*/ 2 w 226"/>
                  <a:gd name="T53" fmla="*/ 44 h 124"/>
                  <a:gd name="T54" fmla="*/ 6 w 226"/>
                  <a:gd name="T55" fmla="*/ 44 h 124"/>
                  <a:gd name="T56" fmla="*/ 15 w 226"/>
                  <a:gd name="T57" fmla="*/ 48 h 124"/>
                  <a:gd name="T58" fmla="*/ 17 w 226"/>
                  <a:gd name="T59" fmla="*/ 53 h 124"/>
                  <a:gd name="T60" fmla="*/ 31 w 226"/>
                  <a:gd name="T61" fmla="*/ 57 h 124"/>
                  <a:gd name="T62" fmla="*/ 42 w 226"/>
                  <a:gd name="T63" fmla="*/ 64 h 124"/>
                  <a:gd name="T64" fmla="*/ 55 w 226"/>
                  <a:gd name="T65" fmla="*/ 68 h 124"/>
                  <a:gd name="T66" fmla="*/ 68 w 226"/>
                  <a:gd name="T67" fmla="*/ 73 h 124"/>
                  <a:gd name="T68" fmla="*/ 75 w 226"/>
                  <a:gd name="T69" fmla="*/ 79 h 124"/>
                  <a:gd name="T70" fmla="*/ 82 w 226"/>
                  <a:gd name="T71" fmla="*/ 82 h 124"/>
                  <a:gd name="T72" fmla="*/ 90 w 226"/>
                  <a:gd name="T73" fmla="*/ 84 h 124"/>
                  <a:gd name="T74" fmla="*/ 95 w 226"/>
                  <a:gd name="T75" fmla="*/ 95 h 124"/>
                  <a:gd name="T76" fmla="*/ 102 w 226"/>
                  <a:gd name="T77" fmla="*/ 102 h 124"/>
                  <a:gd name="T78" fmla="*/ 108 w 226"/>
                  <a:gd name="T79" fmla="*/ 104 h 124"/>
                  <a:gd name="T80" fmla="*/ 115 w 226"/>
                  <a:gd name="T81" fmla="*/ 106 h 124"/>
                  <a:gd name="T82" fmla="*/ 121 w 226"/>
                  <a:gd name="T83" fmla="*/ 110 h 124"/>
                  <a:gd name="T84" fmla="*/ 126 w 226"/>
                  <a:gd name="T85" fmla="*/ 117 h 124"/>
                  <a:gd name="T86" fmla="*/ 133 w 226"/>
                  <a:gd name="T87" fmla="*/ 122 h 124"/>
                  <a:gd name="T88" fmla="*/ 141 w 226"/>
                  <a:gd name="T89" fmla="*/ 110 h 124"/>
                  <a:gd name="T90" fmla="*/ 152 w 226"/>
                  <a:gd name="T91" fmla="*/ 99 h 124"/>
                  <a:gd name="T92" fmla="*/ 164 w 226"/>
                  <a:gd name="T93" fmla="*/ 86 h 124"/>
                  <a:gd name="T94" fmla="*/ 172 w 226"/>
                  <a:gd name="T95" fmla="*/ 77 h 124"/>
                  <a:gd name="T96" fmla="*/ 177 w 226"/>
                  <a:gd name="T97" fmla="*/ 68 h 124"/>
                  <a:gd name="T98" fmla="*/ 172 w 226"/>
                  <a:gd name="T99" fmla="*/ 68 h 124"/>
                  <a:gd name="T100" fmla="*/ 168 w 226"/>
                  <a:gd name="T101" fmla="*/ 59 h 124"/>
                  <a:gd name="T102" fmla="*/ 170 w 226"/>
                  <a:gd name="T103" fmla="*/ 59 h 124"/>
                  <a:gd name="T104" fmla="*/ 175 w 226"/>
                  <a:gd name="T105" fmla="*/ 66 h 124"/>
                  <a:gd name="T106" fmla="*/ 179 w 226"/>
                  <a:gd name="T107" fmla="*/ 59 h 124"/>
                  <a:gd name="T108" fmla="*/ 179 w 226"/>
                  <a:gd name="T109" fmla="*/ 57 h 124"/>
                  <a:gd name="T110" fmla="*/ 181 w 226"/>
                  <a:gd name="T111" fmla="*/ 64 h 124"/>
                  <a:gd name="T112" fmla="*/ 184 w 226"/>
                  <a:gd name="T113" fmla="*/ 64 h 124"/>
                  <a:gd name="T114" fmla="*/ 190 w 226"/>
                  <a:gd name="T115" fmla="*/ 55 h 124"/>
                  <a:gd name="T116" fmla="*/ 201 w 226"/>
                  <a:gd name="T117" fmla="*/ 40 h 124"/>
                  <a:gd name="T118" fmla="*/ 208 w 226"/>
                  <a:gd name="T119" fmla="*/ 35 h 124"/>
                  <a:gd name="T120" fmla="*/ 223 w 226"/>
                  <a:gd name="T121" fmla="*/ 1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 h="124">
                    <a:moveTo>
                      <a:pt x="226" y="6"/>
                    </a:moveTo>
                    <a:lnTo>
                      <a:pt x="226" y="6"/>
                    </a:lnTo>
                    <a:lnTo>
                      <a:pt x="223" y="6"/>
                    </a:lnTo>
                    <a:lnTo>
                      <a:pt x="221" y="6"/>
                    </a:lnTo>
                    <a:lnTo>
                      <a:pt x="215" y="4"/>
                    </a:lnTo>
                    <a:lnTo>
                      <a:pt x="208" y="4"/>
                    </a:lnTo>
                    <a:lnTo>
                      <a:pt x="206" y="4"/>
                    </a:lnTo>
                    <a:lnTo>
                      <a:pt x="203" y="2"/>
                    </a:lnTo>
                    <a:lnTo>
                      <a:pt x="203" y="2"/>
                    </a:lnTo>
                    <a:lnTo>
                      <a:pt x="203" y="2"/>
                    </a:lnTo>
                    <a:lnTo>
                      <a:pt x="203" y="2"/>
                    </a:lnTo>
                    <a:lnTo>
                      <a:pt x="203" y="2"/>
                    </a:lnTo>
                    <a:lnTo>
                      <a:pt x="203" y="0"/>
                    </a:lnTo>
                    <a:lnTo>
                      <a:pt x="201" y="0"/>
                    </a:lnTo>
                    <a:lnTo>
                      <a:pt x="199" y="2"/>
                    </a:lnTo>
                    <a:lnTo>
                      <a:pt x="192" y="2"/>
                    </a:lnTo>
                    <a:lnTo>
                      <a:pt x="190" y="4"/>
                    </a:lnTo>
                    <a:lnTo>
                      <a:pt x="186" y="6"/>
                    </a:lnTo>
                    <a:lnTo>
                      <a:pt x="186" y="6"/>
                    </a:lnTo>
                    <a:lnTo>
                      <a:pt x="184" y="6"/>
                    </a:lnTo>
                    <a:lnTo>
                      <a:pt x="184" y="6"/>
                    </a:lnTo>
                    <a:lnTo>
                      <a:pt x="181" y="6"/>
                    </a:lnTo>
                    <a:lnTo>
                      <a:pt x="179" y="6"/>
                    </a:lnTo>
                    <a:lnTo>
                      <a:pt x="179" y="4"/>
                    </a:lnTo>
                    <a:lnTo>
                      <a:pt x="179" y="4"/>
                    </a:lnTo>
                    <a:lnTo>
                      <a:pt x="179" y="4"/>
                    </a:lnTo>
                    <a:lnTo>
                      <a:pt x="179" y="4"/>
                    </a:lnTo>
                    <a:lnTo>
                      <a:pt x="177" y="4"/>
                    </a:lnTo>
                    <a:lnTo>
                      <a:pt x="175" y="4"/>
                    </a:lnTo>
                    <a:lnTo>
                      <a:pt x="172" y="4"/>
                    </a:lnTo>
                    <a:lnTo>
                      <a:pt x="170" y="4"/>
                    </a:lnTo>
                    <a:lnTo>
                      <a:pt x="166" y="6"/>
                    </a:lnTo>
                    <a:lnTo>
                      <a:pt x="166" y="6"/>
                    </a:lnTo>
                    <a:lnTo>
                      <a:pt x="166" y="6"/>
                    </a:lnTo>
                    <a:lnTo>
                      <a:pt x="164" y="4"/>
                    </a:lnTo>
                    <a:lnTo>
                      <a:pt x="164" y="4"/>
                    </a:lnTo>
                    <a:lnTo>
                      <a:pt x="164" y="4"/>
                    </a:lnTo>
                    <a:lnTo>
                      <a:pt x="159" y="9"/>
                    </a:lnTo>
                    <a:lnTo>
                      <a:pt x="157" y="11"/>
                    </a:lnTo>
                    <a:lnTo>
                      <a:pt x="155" y="11"/>
                    </a:lnTo>
                    <a:lnTo>
                      <a:pt x="155" y="11"/>
                    </a:lnTo>
                    <a:lnTo>
                      <a:pt x="155" y="11"/>
                    </a:lnTo>
                    <a:lnTo>
                      <a:pt x="155" y="13"/>
                    </a:lnTo>
                    <a:lnTo>
                      <a:pt x="155" y="13"/>
                    </a:lnTo>
                    <a:lnTo>
                      <a:pt x="155" y="13"/>
                    </a:lnTo>
                    <a:lnTo>
                      <a:pt x="155" y="13"/>
                    </a:lnTo>
                    <a:lnTo>
                      <a:pt x="155" y="13"/>
                    </a:lnTo>
                    <a:lnTo>
                      <a:pt x="155" y="15"/>
                    </a:lnTo>
                    <a:lnTo>
                      <a:pt x="146" y="20"/>
                    </a:lnTo>
                    <a:lnTo>
                      <a:pt x="146" y="20"/>
                    </a:lnTo>
                    <a:lnTo>
                      <a:pt x="146" y="22"/>
                    </a:lnTo>
                    <a:lnTo>
                      <a:pt x="144" y="22"/>
                    </a:lnTo>
                    <a:lnTo>
                      <a:pt x="144" y="24"/>
                    </a:lnTo>
                    <a:lnTo>
                      <a:pt x="139" y="28"/>
                    </a:lnTo>
                    <a:lnTo>
                      <a:pt x="133" y="28"/>
                    </a:lnTo>
                    <a:lnTo>
                      <a:pt x="130" y="28"/>
                    </a:lnTo>
                    <a:lnTo>
                      <a:pt x="130" y="28"/>
                    </a:lnTo>
                    <a:lnTo>
                      <a:pt x="126" y="31"/>
                    </a:lnTo>
                    <a:lnTo>
                      <a:pt x="124" y="33"/>
                    </a:lnTo>
                    <a:lnTo>
                      <a:pt x="121" y="33"/>
                    </a:lnTo>
                    <a:lnTo>
                      <a:pt x="121" y="35"/>
                    </a:lnTo>
                    <a:lnTo>
                      <a:pt x="121" y="35"/>
                    </a:lnTo>
                    <a:lnTo>
                      <a:pt x="119" y="35"/>
                    </a:lnTo>
                    <a:lnTo>
                      <a:pt x="119" y="35"/>
                    </a:lnTo>
                    <a:lnTo>
                      <a:pt x="117" y="33"/>
                    </a:lnTo>
                    <a:lnTo>
                      <a:pt x="117" y="33"/>
                    </a:lnTo>
                    <a:lnTo>
                      <a:pt x="115" y="33"/>
                    </a:lnTo>
                    <a:lnTo>
                      <a:pt x="104" y="33"/>
                    </a:lnTo>
                    <a:lnTo>
                      <a:pt x="102" y="33"/>
                    </a:lnTo>
                    <a:lnTo>
                      <a:pt x="99" y="33"/>
                    </a:lnTo>
                    <a:lnTo>
                      <a:pt x="97" y="35"/>
                    </a:lnTo>
                    <a:lnTo>
                      <a:pt x="95" y="40"/>
                    </a:lnTo>
                    <a:lnTo>
                      <a:pt x="93" y="40"/>
                    </a:lnTo>
                    <a:lnTo>
                      <a:pt x="93" y="37"/>
                    </a:lnTo>
                    <a:lnTo>
                      <a:pt x="90" y="35"/>
                    </a:lnTo>
                    <a:lnTo>
                      <a:pt x="88" y="35"/>
                    </a:lnTo>
                    <a:lnTo>
                      <a:pt x="86" y="35"/>
                    </a:lnTo>
                    <a:lnTo>
                      <a:pt x="82" y="33"/>
                    </a:lnTo>
                    <a:lnTo>
                      <a:pt x="82" y="33"/>
                    </a:lnTo>
                    <a:lnTo>
                      <a:pt x="77" y="31"/>
                    </a:lnTo>
                    <a:lnTo>
                      <a:pt x="62" y="15"/>
                    </a:lnTo>
                    <a:lnTo>
                      <a:pt x="57" y="15"/>
                    </a:lnTo>
                    <a:lnTo>
                      <a:pt x="57" y="13"/>
                    </a:lnTo>
                    <a:lnTo>
                      <a:pt x="55" y="13"/>
                    </a:lnTo>
                    <a:lnTo>
                      <a:pt x="55" y="13"/>
                    </a:lnTo>
                    <a:lnTo>
                      <a:pt x="55" y="13"/>
                    </a:lnTo>
                    <a:lnTo>
                      <a:pt x="53" y="11"/>
                    </a:lnTo>
                    <a:lnTo>
                      <a:pt x="53" y="9"/>
                    </a:lnTo>
                    <a:lnTo>
                      <a:pt x="51" y="9"/>
                    </a:lnTo>
                    <a:lnTo>
                      <a:pt x="48" y="9"/>
                    </a:lnTo>
                    <a:lnTo>
                      <a:pt x="48" y="9"/>
                    </a:lnTo>
                    <a:lnTo>
                      <a:pt x="48" y="9"/>
                    </a:lnTo>
                    <a:lnTo>
                      <a:pt x="44" y="11"/>
                    </a:lnTo>
                    <a:lnTo>
                      <a:pt x="44" y="13"/>
                    </a:lnTo>
                    <a:lnTo>
                      <a:pt x="42" y="13"/>
                    </a:lnTo>
                    <a:lnTo>
                      <a:pt x="42" y="11"/>
                    </a:lnTo>
                    <a:lnTo>
                      <a:pt x="39" y="11"/>
                    </a:lnTo>
                    <a:lnTo>
                      <a:pt x="39" y="11"/>
                    </a:lnTo>
                    <a:lnTo>
                      <a:pt x="39" y="11"/>
                    </a:lnTo>
                    <a:lnTo>
                      <a:pt x="39" y="9"/>
                    </a:lnTo>
                    <a:lnTo>
                      <a:pt x="39" y="9"/>
                    </a:lnTo>
                    <a:lnTo>
                      <a:pt x="39" y="9"/>
                    </a:lnTo>
                    <a:lnTo>
                      <a:pt x="37" y="6"/>
                    </a:lnTo>
                    <a:lnTo>
                      <a:pt x="37" y="6"/>
                    </a:lnTo>
                    <a:lnTo>
                      <a:pt x="37" y="4"/>
                    </a:lnTo>
                    <a:lnTo>
                      <a:pt x="37" y="4"/>
                    </a:lnTo>
                    <a:lnTo>
                      <a:pt x="35" y="2"/>
                    </a:lnTo>
                    <a:lnTo>
                      <a:pt x="35" y="2"/>
                    </a:lnTo>
                    <a:lnTo>
                      <a:pt x="33" y="2"/>
                    </a:lnTo>
                    <a:lnTo>
                      <a:pt x="31" y="4"/>
                    </a:lnTo>
                    <a:lnTo>
                      <a:pt x="31" y="4"/>
                    </a:lnTo>
                    <a:lnTo>
                      <a:pt x="31" y="6"/>
                    </a:lnTo>
                    <a:lnTo>
                      <a:pt x="31" y="6"/>
                    </a:lnTo>
                    <a:lnTo>
                      <a:pt x="31" y="9"/>
                    </a:lnTo>
                    <a:lnTo>
                      <a:pt x="31" y="9"/>
                    </a:lnTo>
                    <a:lnTo>
                      <a:pt x="31" y="11"/>
                    </a:lnTo>
                    <a:lnTo>
                      <a:pt x="31" y="11"/>
                    </a:lnTo>
                    <a:lnTo>
                      <a:pt x="31" y="13"/>
                    </a:lnTo>
                    <a:lnTo>
                      <a:pt x="28" y="13"/>
                    </a:lnTo>
                    <a:lnTo>
                      <a:pt x="26" y="15"/>
                    </a:lnTo>
                    <a:lnTo>
                      <a:pt x="24" y="17"/>
                    </a:lnTo>
                    <a:lnTo>
                      <a:pt x="22" y="20"/>
                    </a:lnTo>
                    <a:lnTo>
                      <a:pt x="20" y="24"/>
                    </a:lnTo>
                    <a:lnTo>
                      <a:pt x="17" y="24"/>
                    </a:lnTo>
                    <a:lnTo>
                      <a:pt x="13" y="26"/>
                    </a:lnTo>
                    <a:lnTo>
                      <a:pt x="11" y="26"/>
                    </a:lnTo>
                    <a:lnTo>
                      <a:pt x="8" y="26"/>
                    </a:lnTo>
                    <a:lnTo>
                      <a:pt x="8" y="28"/>
                    </a:lnTo>
                    <a:lnTo>
                      <a:pt x="6" y="31"/>
                    </a:lnTo>
                    <a:lnTo>
                      <a:pt x="6" y="33"/>
                    </a:lnTo>
                    <a:lnTo>
                      <a:pt x="4" y="35"/>
                    </a:lnTo>
                    <a:lnTo>
                      <a:pt x="0" y="37"/>
                    </a:lnTo>
                    <a:lnTo>
                      <a:pt x="2" y="42"/>
                    </a:lnTo>
                    <a:lnTo>
                      <a:pt x="2" y="42"/>
                    </a:lnTo>
                    <a:lnTo>
                      <a:pt x="2" y="44"/>
                    </a:lnTo>
                    <a:lnTo>
                      <a:pt x="2" y="44"/>
                    </a:lnTo>
                    <a:lnTo>
                      <a:pt x="2" y="44"/>
                    </a:lnTo>
                    <a:lnTo>
                      <a:pt x="4" y="44"/>
                    </a:lnTo>
                    <a:lnTo>
                      <a:pt x="4" y="44"/>
                    </a:lnTo>
                    <a:lnTo>
                      <a:pt x="6" y="44"/>
                    </a:lnTo>
                    <a:lnTo>
                      <a:pt x="8" y="46"/>
                    </a:lnTo>
                    <a:lnTo>
                      <a:pt x="8" y="46"/>
                    </a:lnTo>
                    <a:lnTo>
                      <a:pt x="11" y="46"/>
                    </a:lnTo>
                    <a:lnTo>
                      <a:pt x="11" y="46"/>
                    </a:lnTo>
                    <a:lnTo>
                      <a:pt x="15" y="48"/>
                    </a:lnTo>
                    <a:lnTo>
                      <a:pt x="15" y="48"/>
                    </a:lnTo>
                    <a:lnTo>
                      <a:pt x="15" y="51"/>
                    </a:lnTo>
                    <a:lnTo>
                      <a:pt x="17" y="51"/>
                    </a:lnTo>
                    <a:lnTo>
                      <a:pt x="17" y="53"/>
                    </a:lnTo>
                    <a:lnTo>
                      <a:pt x="17" y="53"/>
                    </a:lnTo>
                    <a:lnTo>
                      <a:pt x="24" y="55"/>
                    </a:lnTo>
                    <a:lnTo>
                      <a:pt x="26" y="55"/>
                    </a:lnTo>
                    <a:lnTo>
                      <a:pt x="26" y="55"/>
                    </a:lnTo>
                    <a:lnTo>
                      <a:pt x="28" y="57"/>
                    </a:lnTo>
                    <a:lnTo>
                      <a:pt x="31" y="57"/>
                    </a:lnTo>
                    <a:lnTo>
                      <a:pt x="33" y="59"/>
                    </a:lnTo>
                    <a:lnTo>
                      <a:pt x="33" y="59"/>
                    </a:lnTo>
                    <a:lnTo>
                      <a:pt x="39" y="59"/>
                    </a:lnTo>
                    <a:lnTo>
                      <a:pt x="42" y="62"/>
                    </a:lnTo>
                    <a:lnTo>
                      <a:pt x="42" y="64"/>
                    </a:lnTo>
                    <a:lnTo>
                      <a:pt x="44" y="64"/>
                    </a:lnTo>
                    <a:lnTo>
                      <a:pt x="48" y="66"/>
                    </a:lnTo>
                    <a:lnTo>
                      <a:pt x="51" y="68"/>
                    </a:lnTo>
                    <a:lnTo>
                      <a:pt x="53" y="68"/>
                    </a:lnTo>
                    <a:lnTo>
                      <a:pt x="55" y="68"/>
                    </a:lnTo>
                    <a:lnTo>
                      <a:pt x="55" y="68"/>
                    </a:lnTo>
                    <a:lnTo>
                      <a:pt x="57" y="68"/>
                    </a:lnTo>
                    <a:lnTo>
                      <a:pt x="64" y="71"/>
                    </a:lnTo>
                    <a:lnTo>
                      <a:pt x="66" y="71"/>
                    </a:lnTo>
                    <a:lnTo>
                      <a:pt x="68" y="73"/>
                    </a:lnTo>
                    <a:lnTo>
                      <a:pt x="73" y="77"/>
                    </a:lnTo>
                    <a:lnTo>
                      <a:pt x="73" y="77"/>
                    </a:lnTo>
                    <a:lnTo>
                      <a:pt x="73" y="77"/>
                    </a:lnTo>
                    <a:lnTo>
                      <a:pt x="73" y="79"/>
                    </a:lnTo>
                    <a:lnTo>
                      <a:pt x="75" y="79"/>
                    </a:lnTo>
                    <a:lnTo>
                      <a:pt x="75" y="79"/>
                    </a:lnTo>
                    <a:lnTo>
                      <a:pt x="75" y="79"/>
                    </a:lnTo>
                    <a:lnTo>
                      <a:pt x="77" y="79"/>
                    </a:lnTo>
                    <a:lnTo>
                      <a:pt x="79" y="79"/>
                    </a:lnTo>
                    <a:lnTo>
                      <a:pt x="82" y="82"/>
                    </a:lnTo>
                    <a:lnTo>
                      <a:pt x="86" y="84"/>
                    </a:lnTo>
                    <a:lnTo>
                      <a:pt x="88" y="86"/>
                    </a:lnTo>
                    <a:lnTo>
                      <a:pt x="88" y="86"/>
                    </a:lnTo>
                    <a:lnTo>
                      <a:pt x="90" y="84"/>
                    </a:lnTo>
                    <a:lnTo>
                      <a:pt x="90" y="84"/>
                    </a:lnTo>
                    <a:lnTo>
                      <a:pt x="93" y="86"/>
                    </a:lnTo>
                    <a:lnTo>
                      <a:pt x="95" y="86"/>
                    </a:lnTo>
                    <a:lnTo>
                      <a:pt x="95" y="88"/>
                    </a:lnTo>
                    <a:lnTo>
                      <a:pt x="95" y="95"/>
                    </a:lnTo>
                    <a:lnTo>
                      <a:pt x="95" y="95"/>
                    </a:lnTo>
                    <a:lnTo>
                      <a:pt x="97" y="97"/>
                    </a:lnTo>
                    <a:lnTo>
                      <a:pt x="99" y="97"/>
                    </a:lnTo>
                    <a:lnTo>
                      <a:pt x="99" y="97"/>
                    </a:lnTo>
                    <a:lnTo>
                      <a:pt x="102" y="99"/>
                    </a:lnTo>
                    <a:lnTo>
                      <a:pt x="102" y="102"/>
                    </a:lnTo>
                    <a:lnTo>
                      <a:pt x="102" y="102"/>
                    </a:lnTo>
                    <a:lnTo>
                      <a:pt x="104" y="104"/>
                    </a:lnTo>
                    <a:lnTo>
                      <a:pt x="104" y="104"/>
                    </a:lnTo>
                    <a:lnTo>
                      <a:pt x="108" y="104"/>
                    </a:lnTo>
                    <a:lnTo>
                      <a:pt x="108" y="104"/>
                    </a:lnTo>
                    <a:lnTo>
                      <a:pt x="110" y="106"/>
                    </a:lnTo>
                    <a:lnTo>
                      <a:pt x="113" y="108"/>
                    </a:lnTo>
                    <a:lnTo>
                      <a:pt x="115" y="108"/>
                    </a:lnTo>
                    <a:lnTo>
                      <a:pt x="115" y="108"/>
                    </a:lnTo>
                    <a:lnTo>
                      <a:pt x="115" y="106"/>
                    </a:lnTo>
                    <a:lnTo>
                      <a:pt x="117" y="106"/>
                    </a:lnTo>
                    <a:lnTo>
                      <a:pt x="117" y="106"/>
                    </a:lnTo>
                    <a:lnTo>
                      <a:pt x="121" y="108"/>
                    </a:lnTo>
                    <a:lnTo>
                      <a:pt x="121" y="110"/>
                    </a:lnTo>
                    <a:lnTo>
                      <a:pt x="121" y="110"/>
                    </a:lnTo>
                    <a:lnTo>
                      <a:pt x="124" y="113"/>
                    </a:lnTo>
                    <a:lnTo>
                      <a:pt x="121" y="115"/>
                    </a:lnTo>
                    <a:lnTo>
                      <a:pt x="121" y="117"/>
                    </a:lnTo>
                    <a:lnTo>
                      <a:pt x="124" y="117"/>
                    </a:lnTo>
                    <a:lnTo>
                      <a:pt x="126" y="117"/>
                    </a:lnTo>
                    <a:lnTo>
                      <a:pt x="130" y="117"/>
                    </a:lnTo>
                    <a:lnTo>
                      <a:pt x="130" y="117"/>
                    </a:lnTo>
                    <a:lnTo>
                      <a:pt x="133" y="119"/>
                    </a:lnTo>
                    <a:lnTo>
                      <a:pt x="133" y="119"/>
                    </a:lnTo>
                    <a:lnTo>
                      <a:pt x="133" y="122"/>
                    </a:lnTo>
                    <a:lnTo>
                      <a:pt x="135" y="124"/>
                    </a:lnTo>
                    <a:lnTo>
                      <a:pt x="141" y="113"/>
                    </a:lnTo>
                    <a:lnTo>
                      <a:pt x="141" y="113"/>
                    </a:lnTo>
                    <a:lnTo>
                      <a:pt x="141" y="113"/>
                    </a:lnTo>
                    <a:lnTo>
                      <a:pt x="141" y="110"/>
                    </a:lnTo>
                    <a:lnTo>
                      <a:pt x="141" y="110"/>
                    </a:lnTo>
                    <a:lnTo>
                      <a:pt x="141" y="108"/>
                    </a:lnTo>
                    <a:lnTo>
                      <a:pt x="144" y="108"/>
                    </a:lnTo>
                    <a:lnTo>
                      <a:pt x="146" y="106"/>
                    </a:lnTo>
                    <a:lnTo>
                      <a:pt x="152" y="99"/>
                    </a:lnTo>
                    <a:lnTo>
                      <a:pt x="157" y="95"/>
                    </a:lnTo>
                    <a:lnTo>
                      <a:pt x="159" y="93"/>
                    </a:lnTo>
                    <a:lnTo>
                      <a:pt x="161" y="93"/>
                    </a:lnTo>
                    <a:lnTo>
                      <a:pt x="164" y="86"/>
                    </a:lnTo>
                    <a:lnTo>
                      <a:pt x="164" y="86"/>
                    </a:lnTo>
                    <a:lnTo>
                      <a:pt x="166" y="86"/>
                    </a:lnTo>
                    <a:lnTo>
                      <a:pt x="166" y="84"/>
                    </a:lnTo>
                    <a:lnTo>
                      <a:pt x="168" y="79"/>
                    </a:lnTo>
                    <a:lnTo>
                      <a:pt x="170" y="77"/>
                    </a:lnTo>
                    <a:lnTo>
                      <a:pt x="172" y="77"/>
                    </a:lnTo>
                    <a:lnTo>
                      <a:pt x="175" y="73"/>
                    </a:lnTo>
                    <a:lnTo>
                      <a:pt x="177" y="68"/>
                    </a:lnTo>
                    <a:lnTo>
                      <a:pt x="179" y="66"/>
                    </a:lnTo>
                    <a:lnTo>
                      <a:pt x="177" y="66"/>
                    </a:lnTo>
                    <a:lnTo>
                      <a:pt x="177" y="68"/>
                    </a:lnTo>
                    <a:lnTo>
                      <a:pt x="175" y="68"/>
                    </a:lnTo>
                    <a:lnTo>
                      <a:pt x="175" y="68"/>
                    </a:lnTo>
                    <a:lnTo>
                      <a:pt x="175" y="68"/>
                    </a:lnTo>
                    <a:lnTo>
                      <a:pt x="175" y="68"/>
                    </a:lnTo>
                    <a:lnTo>
                      <a:pt x="172" y="68"/>
                    </a:lnTo>
                    <a:lnTo>
                      <a:pt x="172" y="68"/>
                    </a:lnTo>
                    <a:lnTo>
                      <a:pt x="170" y="62"/>
                    </a:lnTo>
                    <a:lnTo>
                      <a:pt x="170" y="62"/>
                    </a:lnTo>
                    <a:lnTo>
                      <a:pt x="170" y="62"/>
                    </a:lnTo>
                    <a:lnTo>
                      <a:pt x="168" y="59"/>
                    </a:lnTo>
                    <a:lnTo>
                      <a:pt x="166" y="57"/>
                    </a:lnTo>
                    <a:lnTo>
                      <a:pt x="168" y="57"/>
                    </a:lnTo>
                    <a:lnTo>
                      <a:pt x="170" y="57"/>
                    </a:lnTo>
                    <a:lnTo>
                      <a:pt x="170" y="59"/>
                    </a:lnTo>
                    <a:lnTo>
                      <a:pt x="170" y="59"/>
                    </a:lnTo>
                    <a:lnTo>
                      <a:pt x="172" y="64"/>
                    </a:lnTo>
                    <a:lnTo>
                      <a:pt x="172" y="64"/>
                    </a:lnTo>
                    <a:lnTo>
                      <a:pt x="172" y="66"/>
                    </a:lnTo>
                    <a:lnTo>
                      <a:pt x="175" y="68"/>
                    </a:lnTo>
                    <a:lnTo>
                      <a:pt x="175" y="66"/>
                    </a:lnTo>
                    <a:lnTo>
                      <a:pt x="177" y="64"/>
                    </a:lnTo>
                    <a:lnTo>
                      <a:pt x="179" y="64"/>
                    </a:lnTo>
                    <a:lnTo>
                      <a:pt x="179" y="64"/>
                    </a:lnTo>
                    <a:lnTo>
                      <a:pt x="179" y="62"/>
                    </a:lnTo>
                    <a:lnTo>
                      <a:pt x="179" y="59"/>
                    </a:lnTo>
                    <a:lnTo>
                      <a:pt x="179" y="59"/>
                    </a:lnTo>
                    <a:lnTo>
                      <a:pt x="177" y="57"/>
                    </a:lnTo>
                    <a:lnTo>
                      <a:pt x="177" y="57"/>
                    </a:lnTo>
                    <a:lnTo>
                      <a:pt x="179" y="57"/>
                    </a:lnTo>
                    <a:lnTo>
                      <a:pt x="179" y="57"/>
                    </a:lnTo>
                    <a:lnTo>
                      <a:pt x="181" y="57"/>
                    </a:lnTo>
                    <a:lnTo>
                      <a:pt x="181" y="57"/>
                    </a:lnTo>
                    <a:lnTo>
                      <a:pt x="181" y="59"/>
                    </a:lnTo>
                    <a:lnTo>
                      <a:pt x="181" y="62"/>
                    </a:lnTo>
                    <a:lnTo>
                      <a:pt x="181" y="64"/>
                    </a:lnTo>
                    <a:lnTo>
                      <a:pt x="179" y="64"/>
                    </a:lnTo>
                    <a:lnTo>
                      <a:pt x="181" y="64"/>
                    </a:lnTo>
                    <a:lnTo>
                      <a:pt x="181" y="64"/>
                    </a:lnTo>
                    <a:lnTo>
                      <a:pt x="184" y="64"/>
                    </a:lnTo>
                    <a:lnTo>
                      <a:pt x="184" y="64"/>
                    </a:lnTo>
                    <a:lnTo>
                      <a:pt x="186" y="64"/>
                    </a:lnTo>
                    <a:lnTo>
                      <a:pt x="186" y="62"/>
                    </a:lnTo>
                    <a:lnTo>
                      <a:pt x="188" y="57"/>
                    </a:lnTo>
                    <a:lnTo>
                      <a:pt x="188" y="55"/>
                    </a:lnTo>
                    <a:lnTo>
                      <a:pt x="190" y="55"/>
                    </a:lnTo>
                    <a:lnTo>
                      <a:pt x="195" y="53"/>
                    </a:lnTo>
                    <a:lnTo>
                      <a:pt x="195" y="51"/>
                    </a:lnTo>
                    <a:lnTo>
                      <a:pt x="201" y="42"/>
                    </a:lnTo>
                    <a:lnTo>
                      <a:pt x="201" y="42"/>
                    </a:lnTo>
                    <a:lnTo>
                      <a:pt x="201" y="40"/>
                    </a:lnTo>
                    <a:lnTo>
                      <a:pt x="203" y="40"/>
                    </a:lnTo>
                    <a:lnTo>
                      <a:pt x="206" y="37"/>
                    </a:lnTo>
                    <a:lnTo>
                      <a:pt x="206" y="37"/>
                    </a:lnTo>
                    <a:lnTo>
                      <a:pt x="206" y="37"/>
                    </a:lnTo>
                    <a:lnTo>
                      <a:pt x="208" y="35"/>
                    </a:lnTo>
                    <a:lnTo>
                      <a:pt x="215" y="26"/>
                    </a:lnTo>
                    <a:lnTo>
                      <a:pt x="217" y="24"/>
                    </a:lnTo>
                    <a:lnTo>
                      <a:pt x="219" y="22"/>
                    </a:lnTo>
                    <a:lnTo>
                      <a:pt x="219" y="17"/>
                    </a:lnTo>
                    <a:lnTo>
                      <a:pt x="223" y="13"/>
                    </a:lnTo>
                    <a:lnTo>
                      <a:pt x="226" y="6"/>
                    </a:lnTo>
                    <a:lnTo>
                      <a:pt x="226" y="6"/>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1" name="Freeform 31">
                <a:extLst>
                  <a:ext uri="{FF2B5EF4-FFF2-40B4-BE49-F238E27FC236}">
                    <a16:creationId xmlns:a16="http://schemas.microsoft.com/office/drawing/2014/main" id="{35C76D7A-BEE8-FD42-B8FB-EDC0F6945954}"/>
                  </a:ext>
                </a:extLst>
              </p:cNvPr>
              <p:cNvSpPr>
                <a:spLocks/>
              </p:cNvSpPr>
              <p:nvPr/>
            </p:nvSpPr>
            <p:spPr bwMode="auto">
              <a:xfrm>
                <a:off x="967815" y="2316162"/>
                <a:ext cx="862013" cy="474662"/>
              </a:xfrm>
              <a:custGeom>
                <a:avLst/>
                <a:gdLst>
                  <a:gd name="T0" fmla="*/ 15 w 543"/>
                  <a:gd name="T1" fmla="*/ 0 h 299"/>
                  <a:gd name="T2" fmla="*/ 22 w 543"/>
                  <a:gd name="T3" fmla="*/ 16 h 299"/>
                  <a:gd name="T4" fmla="*/ 11 w 543"/>
                  <a:gd name="T5" fmla="*/ 20 h 299"/>
                  <a:gd name="T6" fmla="*/ 6 w 543"/>
                  <a:gd name="T7" fmla="*/ 25 h 299"/>
                  <a:gd name="T8" fmla="*/ 4 w 543"/>
                  <a:gd name="T9" fmla="*/ 31 h 299"/>
                  <a:gd name="T10" fmla="*/ 17 w 543"/>
                  <a:gd name="T11" fmla="*/ 49 h 299"/>
                  <a:gd name="T12" fmla="*/ 17 w 543"/>
                  <a:gd name="T13" fmla="*/ 58 h 299"/>
                  <a:gd name="T14" fmla="*/ 24 w 543"/>
                  <a:gd name="T15" fmla="*/ 67 h 299"/>
                  <a:gd name="T16" fmla="*/ 31 w 543"/>
                  <a:gd name="T17" fmla="*/ 78 h 299"/>
                  <a:gd name="T18" fmla="*/ 35 w 543"/>
                  <a:gd name="T19" fmla="*/ 91 h 299"/>
                  <a:gd name="T20" fmla="*/ 46 w 543"/>
                  <a:gd name="T21" fmla="*/ 100 h 299"/>
                  <a:gd name="T22" fmla="*/ 51 w 543"/>
                  <a:gd name="T23" fmla="*/ 104 h 299"/>
                  <a:gd name="T24" fmla="*/ 55 w 543"/>
                  <a:gd name="T25" fmla="*/ 116 h 299"/>
                  <a:gd name="T26" fmla="*/ 71 w 543"/>
                  <a:gd name="T27" fmla="*/ 131 h 299"/>
                  <a:gd name="T28" fmla="*/ 80 w 543"/>
                  <a:gd name="T29" fmla="*/ 147 h 299"/>
                  <a:gd name="T30" fmla="*/ 73 w 543"/>
                  <a:gd name="T31" fmla="*/ 155 h 299"/>
                  <a:gd name="T32" fmla="*/ 66 w 543"/>
                  <a:gd name="T33" fmla="*/ 162 h 299"/>
                  <a:gd name="T34" fmla="*/ 99 w 543"/>
                  <a:gd name="T35" fmla="*/ 173 h 299"/>
                  <a:gd name="T36" fmla="*/ 102 w 543"/>
                  <a:gd name="T37" fmla="*/ 173 h 299"/>
                  <a:gd name="T38" fmla="*/ 119 w 543"/>
                  <a:gd name="T39" fmla="*/ 175 h 299"/>
                  <a:gd name="T40" fmla="*/ 126 w 543"/>
                  <a:gd name="T41" fmla="*/ 180 h 299"/>
                  <a:gd name="T42" fmla="*/ 128 w 543"/>
                  <a:gd name="T43" fmla="*/ 189 h 299"/>
                  <a:gd name="T44" fmla="*/ 137 w 543"/>
                  <a:gd name="T45" fmla="*/ 202 h 299"/>
                  <a:gd name="T46" fmla="*/ 135 w 543"/>
                  <a:gd name="T47" fmla="*/ 209 h 299"/>
                  <a:gd name="T48" fmla="*/ 153 w 543"/>
                  <a:gd name="T49" fmla="*/ 215 h 299"/>
                  <a:gd name="T50" fmla="*/ 195 w 543"/>
                  <a:gd name="T51" fmla="*/ 213 h 299"/>
                  <a:gd name="T52" fmla="*/ 199 w 543"/>
                  <a:gd name="T53" fmla="*/ 213 h 299"/>
                  <a:gd name="T54" fmla="*/ 210 w 543"/>
                  <a:gd name="T55" fmla="*/ 206 h 299"/>
                  <a:gd name="T56" fmla="*/ 224 w 543"/>
                  <a:gd name="T57" fmla="*/ 198 h 299"/>
                  <a:gd name="T58" fmla="*/ 230 w 543"/>
                  <a:gd name="T59" fmla="*/ 191 h 299"/>
                  <a:gd name="T60" fmla="*/ 246 w 543"/>
                  <a:gd name="T61" fmla="*/ 180 h 299"/>
                  <a:gd name="T62" fmla="*/ 257 w 543"/>
                  <a:gd name="T63" fmla="*/ 171 h 299"/>
                  <a:gd name="T64" fmla="*/ 255 w 543"/>
                  <a:gd name="T65" fmla="*/ 178 h 299"/>
                  <a:gd name="T66" fmla="*/ 252 w 543"/>
                  <a:gd name="T67" fmla="*/ 180 h 299"/>
                  <a:gd name="T68" fmla="*/ 250 w 543"/>
                  <a:gd name="T69" fmla="*/ 182 h 299"/>
                  <a:gd name="T70" fmla="*/ 255 w 543"/>
                  <a:gd name="T71" fmla="*/ 191 h 299"/>
                  <a:gd name="T72" fmla="*/ 255 w 543"/>
                  <a:gd name="T73" fmla="*/ 198 h 299"/>
                  <a:gd name="T74" fmla="*/ 250 w 543"/>
                  <a:gd name="T75" fmla="*/ 198 h 299"/>
                  <a:gd name="T76" fmla="*/ 248 w 543"/>
                  <a:gd name="T77" fmla="*/ 218 h 299"/>
                  <a:gd name="T78" fmla="*/ 248 w 543"/>
                  <a:gd name="T79" fmla="*/ 273 h 299"/>
                  <a:gd name="T80" fmla="*/ 261 w 543"/>
                  <a:gd name="T81" fmla="*/ 288 h 299"/>
                  <a:gd name="T82" fmla="*/ 281 w 543"/>
                  <a:gd name="T83" fmla="*/ 291 h 299"/>
                  <a:gd name="T84" fmla="*/ 310 w 543"/>
                  <a:gd name="T85" fmla="*/ 282 h 299"/>
                  <a:gd name="T86" fmla="*/ 332 w 543"/>
                  <a:gd name="T87" fmla="*/ 284 h 299"/>
                  <a:gd name="T88" fmla="*/ 352 w 543"/>
                  <a:gd name="T89" fmla="*/ 284 h 299"/>
                  <a:gd name="T90" fmla="*/ 370 w 543"/>
                  <a:gd name="T91" fmla="*/ 288 h 299"/>
                  <a:gd name="T92" fmla="*/ 379 w 543"/>
                  <a:gd name="T93" fmla="*/ 288 h 299"/>
                  <a:gd name="T94" fmla="*/ 385 w 543"/>
                  <a:gd name="T95" fmla="*/ 293 h 299"/>
                  <a:gd name="T96" fmla="*/ 396 w 543"/>
                  <a:gd name="T97" fmla="*/ 297 h 299"/>
                  <a:gd name="T98" fmla="*/ 410 w 543"/>
                  <a:gd name="T99" fmla="*/ 291 h 299"/>
                  <a:gd name="T100" fmla="*/ 421 w 543"/>
                  <a:gd name="T101" fmla="*/ 286 h 299"/>
                  <a:gd name="T102" fmla="*/ 432 w 543"/>
                  <a:gd name="T103" fmla="*/ 271 h 299"/>
                  <a:gd name="T104" fmla="*/ 441 w 543"/>
                  <a:gd name="T105" fmla="*/ 262 h 299"/>
                  <a:gd name="T106" fmla="*/ 458 w 543"/>
                  <a:gd name="T107" fmla="*/ 266 h 299"/>
                  <a:gd name="T108" fmla="*/ 467 w 543"/>
                  <a:gd name="T109" fmla="*/ 257 h 299"/>
                  <a:gd name="T110" fmla="*/ 474 w 543"/>
                  <a:gd name="T111" fmla="*/ 251 h 299"/>
                  <a:gd name="T112" fmla="*/ 485 w 543"/>
                  <a:gd name="T113" fmla="*/ 244 h 299"/>
                  <a:gd name="T114" fmla="*/ 489 w 543"/>
                  <a:gd name="T115" fmla="*/ 242 h 299"/>
                  <a:gd name="T116" fmla="*/ 492 w 543"/>
                  <a:gd name="T117" fmla="*/ 237 h 299"/>
                  <a:gd name="T118" fmla="*/ 503 w 543"/>
                  <a:gd name="T119" fmla="*/ 237 h 299"/>
                  <a:gd name="T120" fmla="*/ 507 w 543"/>
                  <a:gd name="T121" fmla="*/ 235 h 299"/>
                  <a:gd name="T122" fmla="*/ 540 w 543"/>
                  <a:gd name="T123" fmla="*/ 21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299">
                    <a:moveTo>
                      <a:pt x="529" y="202"/>
                    </a:moveTo>
                    <a:lnTo>
                      <a:pt x="310" y="100"/>
                    </a:lnTo>
                    <a:lnTo>
                      <a:pt x="268" y="78"/>
                    </a:lnTo>
                    <a:lnTo>
                      <a:pt x="99" y="36"/>
                    </a:lnTo>
                    <a:lnTo>
                      <a:pt x="17" y="3"/>
                    </a:lnTo>
                    <a:lnTo>
                      <a:pt x="15" y="0"/>
                    </a:lnTo>
                    <a:lnTo>
                      <a:pt x="17" y="3"/>
                    </a:lnTo>
                    <a:lnTo>
                      <a:pt x="22" y="9"/>
                    </a:lnTo>
                    <a:lnTo>
                      <a:pt x="22" y="11"/>
                    </a:lnTo>
                    <a:lnTo>
                      <a:pt x="22" y="14"/>
                    </a:lnTo>
                    <a:lnTo>
                      <a:pt x="24" y="16"/>
                    </a:lnTo>
                    <a:lnTo>
                      <a:pt x="22" y="16"/>
                    </a:lnTo>
                    <a:lnTo>
                      <a:pt x="22" y="18"/>
                    </a:lnTo>
                    <a:lnTo>
                      <a:pt x="20" y="18"/>
                    </a:lnTo>
                    <a:lnTo>
                      <a:pt x="17" y="18"/>
                    </a:lnTo>
                    <a:lnTo>
                      <a:pt x="15" y="18"/>
                    </a:lnTo>
                    <a:lnTo>
                      <a:pt x="13" y="18"/>
                    </a:lnTo>
                    <a:lnTo>
                      <a:pt x="11" y="20"/>
                    </a:lnTo>
                    <a:lnTo>
                      <a:pt x="9" y="20"/>
                    </a:lnTo>
                    <a:lnTo>
                      <a:pt x="9" y="20"/>
                    </a:lnTo>
                    <a:lnTo>
                      <a:pt x="4" y="18"/>
                    </a:lnTo>
                    <a:lnTo>
                      <a:pt x="4" y="18"/>
                    </a:lnTo>
                    <a:lnTo>
                      <a:pt x="4" y="20"/>
                    </a:lnTo>
                    <a:lnTo>
                      <a:pt x="6" y="25"/>
                    </a:lnTo>
                    <a:lnTo>
                      <a:pt x="6" y="25"/>
                    </a:lnTo>
                    <a:lnTo>
                      <a:pt x="6" y="27"/>
                    </a:lnTo>
                    <a:lnTo>
                      <a:pt x="4" y="27"/>
                    </a:lnTo>
                    <a:lnTo>
                      <a:pt x="4" y="29"/>
                    </a:lnTo>
                    <a:lnTo>
                      <a:pt x="4" y="31"/>
                    </a:lnTo>
                    <a:lnTo>
                      <a:pt x="4" y="31"/>
                    </a:lnTo>
                    <a:lnTo>
                      <a:pt x="0" y="34"/>
                    </a:lnTo>
                    <a:lnTo>
                      <a:pt x="2" y="34"/>
                    </a:lnTo>
                    <a:lnTo>
                      <a:pt x="4" y="36"/>
                    </a:lnTo>
                    <a:lnTo>
                      <a:pt x="13" y="45"/>
                    </a:lnTo>
                    <a:lnTo>
                      <a:pt x="15" y="47"/>
                    </a:lnTo>
                    <a:lnTo>
                      <a:pt x="17" y="49"/>
                    </a:lnTo>
                    <a:lnTo>
                      <a:pt x="22" y="49"/>
                    </a:lnTo>
                    <a:lnTo>
                      <a:pt x="24" y="51"/>
                    </a:lnTo>
                    <a:lnTo>
                      <a:pt x="24" y="54"/>
                    </a:lnTo>
                    <a:lnTo>
                      <a:pt x="24" y="56"/>
                    </a:lnTo>
                    <a:lnTo>
                      <a:pt x="20" y="58"/>
                    </a:lnTo>
                    <a:lnTo>
                      <a:pt x="17" y="58"/>
                    </a:lnTo>
                    <a:lnTo>
                      <a:pt x="17" y="58"/>
                    </a:lnTo>
                    <a:lnTo>
                      <a:pt x="17" y="58"/>
                    </a:lnTo>
                    <a:lnTo>
                      <a:pt x="17" y="62"/>
                    </a:lnTo>
                    <a:lnTo>
                      <a:pt x="17" y="62"/>
                    </a:lnTo>
                    <a:lnTo>
                      <a:pt x="20" y="65"/>
                    </a:lnTo>
                    <a:lnTo>
                      <a:pt x="24" y="67"/>
                    </a:lnTo>
                    <a:lnTo>
                      <a:pt x="26" y="67"/>
                    </a:lnTo>
                    <a:lnTo>
                      <a:pt x="29" y="69"/>
                    </a:lnTo>
                    <a:lnTo>
                      <a:pt x="29" y="71"/>
                    </a:lnTo>
                    <a:lnTo>
                      <a:pt x="31" y="73"/>
                    </a:lnTo>
                    <a:lnTo>
                      <a:pt x="31" y="76"/>
                    </a:lnTo>
                    <a:lnTo>
                      <a:pt x="31" y="78"/>
                    </a:lnTo>
                    <a:lnTo>
                      <a:pt x="31" y="80"/>
                    </a:lnTo>
                    <a:lnTo>
                      <a:pt x="31" y="82"/>
                    </a:lnTo>
                    <a:lnTo>
                      <a:pt x="33" y="85"/>
                    </a:lnTo>
                    <a:lnTo>
                      <a:pt x="35" y="87"/>
                    </a:lnTo>
                    <a:lnTo>
                      <a:pt x="35" y="89"/>
                    </a:lnTo>
                    <a:lnTo>
                      <a:pt x="35" y="91"/>
                    </a:lnTo>
                    <a:lnTo>
                      <a:pt x="35" y="93"/>
                    </a:lnTo>
                    <a:lnTo>
                      <a:pt x="37" y="93"/>
                    </a:lnTo>
                    <a:lnTo>
                      <a:pt x="42" y="98"/>
                    </a:lnTo>
                    <a:lnTo>
                      <a:pt x="44" y="98"/>
                    </a:lnTo>
                    <a:lnTo>
                      <a:pt x="44" y="100"/>
                    </a:lnTo>
                    <a:lnTo>
                      <a:pt x="46" y="100"/>
                    </a:lnTo>
                    <a:lnTo>
                      <a:pt x="46" y="100"/>
                    </a:lnTo>
                    <a:lnTo>
                      <a:pt x="48" y="100"/>
                    </a:lnTo>
                    <a:lnTo>
                      <a:pt x="48" y="100"/>
                    </a:lnTo>
                    <a:lnTo>
                      <a:pt x="48" y="102"/>
                    </a:lnTo>
                    <a:lnTo>
                      <a:pt x="51" y="102"/>
                    </a:lnTo>
                    <a:lnTo>
                      <a:pt x="51" y="104"/>
                    </a:lnTo>
                    <a:lnTo>
                      <a:pt x="48" y="107"/>
                    </a:lnTo>
                    <a:lnTo>
                      <a:pt x="48" y="109"/>
                    </a:lnTo>
                    <a:lnTo>
                      <a:pt x="51" y="111"/>
                    </a:lnTo>
                    <a:lnTo>
                      <a:pt x="53" y="113"/>
                    </a:lnTo>
                    <a:lnTo>
                      <a:pt x="55" y="116"/>
                    </a:lnTo>
                    <a:lnTo>
                      <a:pt x="55" y="116"/>
                    </a:lnTo>
                    <a:lnTo>
                      <a:pt x="60" y="118"/>
                    </a:lnTo>
                    <a:lnTo>
                      <a:pt x="62" y="118"/>
                    </a:lnTo>
                    <a:lnTo>
                      <a:pt x="62" y="120"/>
                    </a:lnTo>
                    <a:lnTo>
                      <a:pt x="64" y="120"/>
                    </a:lnTo>
                    <a:lnTo>
                      <a:pt x="64" y="124"/>
                    </a:lnTo>
                    <a:lnTo>
                      <a:pt x="71" y="131"/>
                    </a:lnTo>
                    <a:lnTo>
                      <a:pt x="71" y="133"/>
                    </a:lnTo>
                    <a:lnTo>
                      <a:pt x="75" y="136"/>
                    </a:lnTo>
                    <a:lnTo>
                      <a:pt x="75" y="136"/>
                    </a:lnTo>
                    <a:lnTo>
                      <a:pt x="77" y="140"/>
                    </a:lnTo>
                    <a:lnTo>
                      <a:pt x="77" y="140"/>
                    </a:lnTo>
                    <a:lnTo>
                      <a:pt x="80" y="147"/>
                    </a:lnTo>
                    <a:lnTo>
                      <a:pt x="77" y="149"/>
                    </a:lnTo>
                    <a:lnTo>
                      <a:pt x="77" y="149"/>
                    </a:lnTo>
                    <a:lnTo>
                      <a:pt x="77" y="151"/>
                    </a:lnTo>
                    <a:lnTo>
                      <a:pt x="73" y="153"/>
                    </a:lnTo>
                    <a:lnTo>
                      <a:pt x="73" y="155"/>
                    </a:lnTo>
                    <a:lnTo>
                      <a:pt x="73" y="155"/>
                    </a:lnTo>
                    <a:lnTo>
                      <a:pt x="73" y="158"/>
                    </a:lnTo>
                    <a:lnTo>
                      <a:pt x="71" y="158"/>
                    </a:lnTo>
                    <a:lnTo>
                      <a:pt x="71" y="158"/>
                    </a:lnTo>
                    <a:lnTo>
                      <a:pt x="68" y="158"/>
                    </a:lnTo>
                    <a:lnTo>
                      <a:pt x="68" y="160"/>
                    </a:lnTo>
                    <a:lnTo>
                      <a:pt x="66" y="162"/>
                    </a:lnTo>
                    <a:lnTo>
                      <a:pt x="66" y="164"/>
                    </a:lnTo>
                    <a:lnTo>
                      <a:pt x="62" y="169"/>
                    </a:lnTo>
                    <a:lnTo>
                      <a:pt x="60" y="171"/>
                    </a:lnTo>
                    <a:lnTo>
                      <a:pt x="88" y="171"/>
                    </a:lnTo>
                    <a:lnTo>
                      <a:pt x="97" y="173"/>
                    </a:lnTo>
                    <a:lnTo>
                      <a:pt x="99" y="173"/>
                    </a:lnTo>
                    <a:lnTo>
                      <a:pt x="99" y="173"/>
                    </a:lnTo>
                    <a:lnTo>
                      <a:pt x="99" y="173"/>
                    </a:lnTo>
                    <a:lnTo>
                      <a:pt x="99" y="173"/>
                    </a:lnTo>
                    <a:lnTo>
                      <a:pt x="99" y="173"/>
                    </a:lnTo>
                    <a:lnTo>
                      <a:pt x="102" y="173"/>
                    </a:lnTo>
                    <a:lnTo>
                      <a:pt x="102" y="173"/>
                    </a:lnTo>
                    <a:lnTo>
                      <a:pt x="106" y="173"/>
                    </a:lnTo>
                    <a:lnTo>
                      <a:pt x="108" y="175"/>
                    </a:lnTo>
                    <a:lnTo>
                      <a:pt x="111" y="175"/>
                    </a:lnTo>
                    <a:lnTo>
                      <a:pt x="113" y="175"/>
                    </a:lnTo>
                    <a:lnTo>
                      <a:pt x="117" y="175"/>
                    </a:lnTo>
                    <a:lnTo>
                      <a:pt x="119" y="175"/>
                    </a:lnTo>
                    <a:lnTo>
                      <a:pt x="119" y="178"/>
                    </a:lnTo>
                    <a:lnTo>
                      <a:pt x="122" y="178"/>
                    </a:lnTo>
                    <a:lnTo>
                      <a:pt x="124" y="180"/>
                    </a:lnTo>
                    <a:lnTo>
                      <a:pt x="124" y="180"/>
                    </a:lnTo>
                    <a:lnTo>
                      <a:pt x="126" y="180"/>
                    </a:lnTo>
                    <a:lnTo>
                      <a:pt x="126" y="180"/>
                    </a:lnTo>
                    <a:lnTo>
                      <a:pt x="126" y="180"/>
                    </a:lnTo>
                    <a:lnTo>
                      <a:pt x="126" y="180"/>
                    </a:lnTo>
                    <a:lnTo>
                      <a:pt x="126" y="182"/>
                    </a:lnTo>
                    <a:lnTo>
                      <a:pt x="126" y="184"/>
                    </a:lnTo>
                    <a:lnTo>
                      <a:pt x="128" y="186"/>
                    </a:lnTo>
                    <a:lnTo>
                      <a:pt x="128" y="189"/>
                    </a:lnTo>
                    <a:lnTo>
                      <a:pt x="130" y="189"/>
                    </a:lnTo>
                    <a:lnTo>
                      <a:pt x="130" y="191"/>
                    </a:lnTo>
                    <a:lnTo>
                      <a:pt x="128" y="193"/>
                    </a:lnTo>
                    <a:lnTo>
                      <a:pt x="130" y="195"/>
                    </a:lnTo>
                    <a:lnTo>
                      <a:pt x="135" y="200"/>
                    </a:lnTo>
                    <a:lnTo>
                      <a:pt x="137" y="202"/>
                    </a:lnTo>
                    <a:lnTo>
                      <a:pt x="137" y="204"/>
                    </a:lnTo>
                    <a:lnTo>
                      <a:pt x="137" y="204"/>
                    </a:lnTo>
                    <a:lnTo>
                      <a:pt x="137" y="206"/>
                    </a:lnTo>
                    <a:lnTo>
                      <a:pt x="137" y="206"/>
                    </a:lnTo>
                    <a:lnTo>
                      <a:pt x="135" y="209"/>
                    </a:lnTo>
                    <a:lnTo>
                      <a:pt x="135" y="209"/>
                    </a:lnTo>
                    <a:lnTo>
                      <a:pt x="135" y="211"/>
                    </a:lnTo>
                    <a:lnTo>
                      <a:pt x="135" y="211"/>
                    </a:lnTo>
                    <a:lnTo>
                      <a:pt x="135" y="213"/>
                    </a:lnTo>
                    <a:lnTo>
                      <a:pt x="135" y="215"/>
                    </a:lnTo>
                    <a:lnTo>
                      <a:pt x="139" y="215"/>
                    </a:lnTo>
                    <a:lnTo>
                      <a:pt x="153" y="215"/>
                    </a:lnTo>
                    <a:lnTo>
                      <a:pt x="164" y="215"/>
                    </a:lnTo>
                    <a:lnTo>
                      <a:pt x="177" y="215"/>
                    </a:lnTo>
                    <a:lnTo>
                      <a:pt x="190" y="215"/>
                    </a:lnTo>
                    <a:lnTo>
                      <a:pt x="193" y="215"/>
                    </a:lnTo>
                    <a:lnTo>
                      <a:pt x="195" y="213"/>
                    </a:lnTo>
                    <a:lnTo>
                      <a:pt x="195" y="213"/>
                    </a:lnTo>
                    <a:lnTo>
                      <a:pt x="197" y="213"/>
                    </a:lnTo>
                    <a:lnTo>
                      <a:pt x="197" y="213"/>
                    </a:lnTo>
                    <a:lnTo>
                      <a:pt x="197" y="213"/>
                    </a:lnTo>
                    <a:lnTo>
                      <a:pt x="199" y="213"/>
                    </a:lnTo>
                    <a:lnTo>
                      <a:pt x="199" y="213"/>
                    </a:lnTo>
                    <a:lnTo>
                      <a:pt x="199" y="213"/>
                    </a:lnTo>
                    <a:lnTo>
                      <a:pt x="201" y="213"/>
                    </a:lnTo>
                    <a:lnTo>
                      <a:pt x="201" y="213"/>
                    </a:lnTo>
                    <a:lnTo>
                      <a:pt x="204" y="211"/>
                    </a:lnTo>
                    <a:lnTo>
                      <a:pt x="208" y="209"/>
                    </a:lnTo>
                    <a:lnTo>
                      <a:pt x="208" y="209"/>
                    </a:lnTo>
                    <a:lnTo>
                      <a:pt x="210" y="206"/>
                    </a:lnTo>
                    <a:lnTo>
                      <a:pt x="210" y="204"/>
                    </a:lnTo>
                    <a:lnTo>
                      <a:pt x="212" y="204"/>
                    </a:lnTo>
                    <a:lnTo>
                      <a:pt x="217" y="202"/>
                    </a:lnTo>
                    <a:lnTo>
                      <a:pt x="221" y="200"/>
                    </a:lnTo>
                    <a:lnTo>
                      <a:pt x="224" y="200"/>
                    </a:lnTo>
                    <a:lnTo>
                      <a:pt x="224" y="198"/>
                    </a:lnTo>
                    <a:lnTo>
                      <a:pt x="224" y="198"/>
                    </a:lnTo>
                    <a:lnTo>
                      <a:pt x="224" y="195"/>
                    </a:lnTo>
                    <a:lnTo>
                      <a:pt x="226" y="195"/>
                    </a:lnTo>
                    <a:lnTo>
                      <a:pt x="228" y="193"/>
                    </a:lnTo>
                    <a:lnTo>
                      <a:pt x="228" y="193"/>
                    </a:lnTo>
                    <a:lnTo>
                      <a:pt x="230" y="191"/>
                    </a:lnTo>
                    <a:lnTo>
                      <a:pt x="232" y="189"/>
                    </a:lnTo>
                    <a:lnTo>
                      <a:pt x="235" y="186"/>
                    </a:lnTo>
                    <a:lnTo>
                      <a:pt x="237" y="186"/>
                    </a:lnTo>
                    <a:lnTo>
                      <a:pt x="239" y="182"/>
                    </a:lnTo>
                    <a:lnTo>
                      <a:pt x="241" y="182"/>
                    </a:lnTo>
                    <a:lnTo>
                      <a:pt x="246" y="180"/>
                    </a:lnTo>
                    <a:lnTo>
                      <a:pt x="248" y="178"/>
                    </a:lnTo>
                    <a:lnTo>
                      <a:pt x="250" y="175"/>
                    </a:lnTo>
                    <a:lnTo>
                      <a:pt x="250" y="173"/>
                    </a:lnTo>
                    <a:lnTo>
                      <a:pt x="252" y="173"/>
                    </a:lnTo>
                    <a:lnTo>
                      <a:pt x="255" y="173"/>
                    </a:lnTo>
                    <a:lnTo>
                      <a:pt x="257" y="171"/>
                    </a:lnTo>
                    <a:lnTo>
                      <a:pt x="257" y="173"/>
                    </a:lnTo>
                    <a:lnTo>
                      <a:pt x="257" y="173"/>
                    </a:lnTo>
                    <a:lnTo>
                      <a:pt x="257" y="173"/>
                    </a:lnTo>
                    <a:lnTo>
                      <a:pt x="257" y="175"/>
                    </a:lnTo>
                    <a:lnTo>
                      <a:pt x="257" y="175"/>
                    </a:lnTo>
                    <a:lnTo>
                      <a:pt x="255" y="178"/>
                    </a:lnTo>
                    <a:lnTo>
                      <a:pt x="255" y="178"/>
                    </a:lnTo>
                    <a:lnTo>
                      <a:pt x="255" y="178"/>
                    </a:lnTo>
                    <a:lnTo>
                      <a:pt x="255" y="178"/>
                    </a:lnTo>
                    <a:lnTo>
                      <a:pt x="255" y="178"/>
                    </a:lnTo>
                    <a:lnTo>
                      <a:pt x="252" y="180"/>
                    </a:lnTo>
                    <a:lnTo>
                      <a:pt x="252" y="180"/>
                    </a:lnTo>
                    <a:lnTo>
                      <a:pt x="255" y="182"/>
                    </a:lnTo>
                    <a:lnTo>
                      <a:pt x="255" y="182"/>
                    </a:lnTo>
                    <a:lnTo>
                      <a:pt x="252" y="182"/>
                    </a:lnTo>
                    <a:lnTo>
                      <a:pt x="252" y="182"/>
                    </a:lnTo>
                    <a:lnTo>
                      <a:pt x="250" y="182"/>
                    </a:lnTo>
                    <a:lnTo>
                      <a:pt x="250" y="182"/>
                    </a:lnTo>
                    <a:lnTo>
                      <a:pt x="250" y="182"/>
                    </a:lnTo>
                    <a:lnTo>
                      <a:pt x="250" y="186"/>
                    </a:lnTo>
                    <a:lnTo>
                      <a:pt x="252" y="186"/>
                    </a:lnTo>
                    <a:lnTo>
                      <a:pt x="252" y="189"/>
                    </a:lnTo>
                    <a:lnTo>
                      <a:pt x="255" y="189"/>
                    </a:lnTo>
                    <a:lnTo>
                      <a:pt x="255" y="191"/>
                    </a:lnTo>
                    <a:lnTo>
                      <a:pt x="257" y="193"/>
                    </a:lnTo>
                    <a:lnTo>
                      <a:pt x="257" y="193"/>
                    </a:lnTo>
                    <a:lnTo>
                      <a:pt x="255" y="195"/>
                    </a:lnTo>
                    <a:lnTo>
                      <a:pt x="255" y="195"/>
                    </a:lnTo>
                    <a:lnTo>
                      <a:pt x="255" y="198"/>
                    </a:lnTo>
                    <a:lnTo>
                      <a:pt x="255" y="198"/>
                    </a:lnTo>
                    <a:lnTo>
                      <a:pt x="255" y="198"/>
                    </a:lnTo>
                    <a:lnTo>
                      <a:pt x="252" y="198"/>
                    </a:lnTo>
                    <a:lnTo>
                      <a:pt x="252" y="198"/>
                    </a:lnTo>
                    <a:lnTo>
                      <a:pt x="252" y="198"/>
                    </a:lnTo>
                    <a:lnTo>
                      <a:pt x="252" y="198"/>
                    </a:lnTo>
                    <a:lnTo>
                      <a:pt x="250" y="198"/>
                    </a:lnTo>
                    <a:lnTo>
                      <a:pt x="250" y="200"/>
                    </a:lnTo>
                    <a:lnTo>
                      <a:pt x="250" y="200"/>
                    </a:lnTo>
                    <a:lnTo>
                      <a:pt x="248" y="202"/>
                    </a:lnTo>
                    <a:lnTo>
                      <a:pt x="248" y="206"/>
                    </a:lnTo>
                    <a:lnTo>
                      <a:pt x="248" y="211"/>
                    </a:lnTo>
                    <a:lnTo>
                      <a:pt x="248" y="218"/>
                    </a:lnTo>
                    <a:lnTo>
                      <a:pt x="248" y="226"/>
                    </a:lnTo>
                    <a:lnTo>
                      <a:pt x="248" y="235"/>
                    </a:lnTo>
                    <a:lnTo>
                      <a:pt x="248" y="244"/>
                    </a:lnTo>
                    <a:lnTo>
                      <a:pt x="248" y="255"/>
                    </a:lnTo>
                    <a:lnTo>
                      <a:pt x="248" y="264"/>
                    </a:lnTo>
                    <a:lnTo>
                      <a:pt x="248" y="273"/>
                    </a:lnTo>
                    <a:lnTo>
                      <a:pt x="248" y="284"/>
                    </a:lnTo>
                    <a:lnTo>
                      <a:pt x="248" y="288"/>
                    </a:lnTo>
                    <a:lnTo>
                      <a:pt x="255" y="284"/>
                    </a:lnTo>
                    <a:lnTo>
                      <a:pt x="257" y="284"/>
                    </a:lnTo>
                    <a:lnTo>
                      <a:pt x="259" y="286"/>
                    </a:lnTo>
                    <a:lnTo>
                      <a:pt x="261" y="288"/>
                    </a:lnTo>
                    <a:lnTo>
                      <a:pt x="263" y="291"/>
                    </a:lnTo>
                    <a:lnTo>
                      <a:pt x="268" y="293"/>
                    </a:lnTo>
                    <a:lnTo>
                      <a:pt x="270" y="293"/>
                    </a:lnTo>
                    <a:lnTo>
                      <a:pt x="275" y="293"/>
                    </a:lnTo>
                    <a:lnTo>
                      <a:pt x="279" y="293"/>
                    </a:lnTo>
                    <a:lnTo>
                      <a:pt x="281" y="291"/>
                    </a:lnTo>
                    <a:lnTo>
                      <a:pt x="299" y="282"/>
                    </a:lnTo>
                    <a:lnTo>
                      <a:pt x="301" y="282"/>
                    </a:lnTo>
                    <a:lnTo>
                      <a:pt x="303" y="282"/>
                    </a:lnTo>
                    <a:lnTo>
                      <a:pt x="306" y="282"/>
                    </a:lnTo>
                    <a:lnTo>
                      <a:pt x="308" y="282"/>
                    </a:lnTo>
                    <a:lnTo>
                      <a:pt x="310" y="282"/>
                    </a:lnTo>
                    <a:lnTo>
                      <a:pt x="310" y="284"/>
                    </a:lnTo>
                    <a:lnTo>
                      <a:pt x="314" y="284"/>
                    </a:lnTo>
                    <a:lnTo>
                      <a:pt x="317" y="286"/>
                    </a:lnTo>
                    <a:lnTo>
                      <a:pt x="325" y="284"/>
                    </a:lnTo>
                    <a:lnTo>
                      <a:pt x="328" y="284"/>
                    </a:lnTo>
                    <a:lnTo>
                      <a:pt x="332" y="284"/>
                    </a:lnTo>
                    <a:lnTo>
                      <a:pt x="334" y="284"/>
                    </a:lnTo>
                    <a:lnTo>
                      <a:pt x="341" y="284"/>
                    </a:lnTo>
                    <a:lnTo>
                      <a:pt x="343" y="284"/>
                    </a:lnTo>
                    <a:lnTo>
                      <a:pt x="345" y="284"/>
                    </a:lnTo>
                    <a:lnTo>
                      <a:pt x="348" y="284"/>
                    </a:lnTo>
                    <a:lnTo>
                      <a:pt x="352" y="284"/>
                    </a:lnTo>
                    <a:lnTo>
                      <a:pt x="356" y="286"/>
                    </a:lnTo>
                    <a:lnTo>
                      <a:pt x="361" y="286"/>
                    </a:lnTo>
                    <a:lnTo>
                      <a:pt x="363" y="286"/>
                    </a:lnTo>
                    <a:lnTo>
                      <a:pt x="363" y="286"/>
                    </a:lnTo>
                    <a:lnTo>
                      <a:pt x="370" y="288"/>
                    </a:lnTo>
                    <a:lnTo>
                      <a:pt x="370" y="288"/>
                    </a:lnTo>
                    <a:lnTo>
                      <a:pt x="370" y="288"/>
                    </a:lnTo>
                    <a:lnTo>
                      <a:pt x="370" y="288"/>
                    </a:lnTo>
                    <a:lnTo>
                      <a:pt x="372" y="288"/>
                    </a:lnTo>
                    <a:lnTo>
                      <a:pt x="376" y="288"/>
                    </a:lnTo>
                    <a:lnTo>
                      <a:pt x="379" y="288"/>
                    </a:lnTo>
                    <a:lnTo>
                      <a:pt x="379" y="288"/>
                    </a:lnTo>
                    <a:lnTo>
                      <a:pt x="381" y="288"/>
                    </a:lnTo>
                    <a:lnTo>
                      <a:pt x="383" y="288"/>
                    </a:lnTo>
                    <a:lnTo>
                      <a:pt x="385" y="288"/>
                    </a:lnTo>
                    <a:lnTo>
                      <a:pt x="388" y="288"/>
                    </a:lnTo>
                    <a:lnTo>
                      <a:pt x="385" y="291"/>
                    </a:lnTo>
                    <a:lnTo>
                      <a:pt x="385" y="293"/>
                    </a:lnTo>
                    <a:lnTo>
                      <a:pt x="385" y="295"/>
                    </a:lnTo>
                    <a:lnTo>
                      <a:pt x="385" y="297"/>
                    </a:lnTo>
                    <a:lnTo>
                      <a:pt x="385" y="297"/>
                    </a:lnTo>
                    <a:lnTo>
                      <a:pt x="385" y="299"/>
                    </a:lnTo>
                    <a:lnTo>
                      <a:pt x="388" y="299"/>
                    </a:lnTo>
                    <a:lnTo>
                      <a:pt x="396" y="297"/>
                    </a:lnTo>
                    <a:lnTo>
                      <a:pt x="399" y="295"/>
                    </a:lnTo>
                    <a:lnTo>
                      <a:pt x="403" y="293"/>
                    </a:lnTo>
                    <a:lnTo>
                      <a:pt x="405" y="291"/>
                    </a:lnTo>
                    <a:lnTo>
                      <a:pt x="407" y="291"/>
                    </a:lnTo>
                    <a:lnTo>
                      <a:pt x="410" y="291"/>
                    </a:lnTo>
                    <a:lnTo>
                      <a:pt x="410" y="291"/>
                    </a:lnTo>
                    <a:lnTo>
                      <a:pt x="412" y="291"/>
                    </a:lnTo>
                    <a:lnTo>
                      <a:pt x="414" y="288"/>
                    </a:lnTo>
                    <a:lnTo>
                      <a:pt x="414" y="288"/>
                    </a:lnTo>
                    <a:lnTo>
                      <a:pt x="419" y="288"/>
                    </a:lnTo>
                    <a:lnTo>
                      <a:pt x="419" y="288"/>
                    </a:lnTo>
                    <a:lnTo>
                      <a:pt x="421" y="286"/>
                    </a:lnTo>
                    <a:lnTo>
                      <a:pt x="423" y="286"/>
                    </a:lnTo>
                    <a:lnTo>
                      <a:pt x="423" y="284"/>
                    </a:lnTo>
                    <a:lnTo>
                      <a:pt x="425" y="282"/>
                    </a:lnTo>
                    <a:lnTo>
                      <a:pt x="427" y="277"/>
                    </a:lnTo>
                    <a:lnTo>
                      <a:pt x="427" y="275"/>
                    </a:lnTo>
                    <a:lnTo>
                      <a:pt x="432" y="271"/>
                    </a:lnTo>
                    <a:lnTo>
                      <a:pt x="434" y="266"/>
                    </a:lnTo>
                    <a:lnTo>
                      <a:pt x="436" y="266"/>
                    </a:lnTo>
                    <a:lnTo>
                      <a:pt x="436" y="264"/>
                    </a:lnTo>
                    <a:lnTo>
                      <a:pt x="438" y="264"/>
                    </a:lnTo>
                    <a:lnTo>
                      <a:pt x="441" y="264"/>
                    </a:lnTo>
                    <a:lnTo>
                      <a:pt x="441" y="262"/>
                    </a:lnTo>
                    <a:lnTo>
                      <a:pt x="443" y="264"/>
                    </a:lnTo>
                    <a:lnTo>
                      <a:pt x="452" y="262"/>
                    </a:lnTo>
                    <a:lnTo>
                      <a:pt x="454" y="262"/>
                    </a:lnTo>
                    <a:lnTo>
                      <a:pt x="454" y="264"/>
                    </a:lnTo>
                    <a:lnTo>
                      <a:pt x="456" y="264"/>
                    </a:lnTo>
                    <a:lnTo>
                      <a:pt x="458" y="266"/>
                    </a:lnTo>
                    <a:lnTo>
                      <a:pt x="461" y="266"/>
                    </a:lnTo>
                    <a:lnTo>
                      <a:pt x="463" y="266"/>
                    </a:lnTo>
                    <a:lnTo>
                      <a:pt x="465" y="264"/>
                    </a:lnTo>
                    <a:lnTo>
                      <a:pt x="465" y="262"/>
                    </a:lnTo>
                    <a:lnTo>
                      <a:pt x="465" y="260"/>
                    </a:lnTo>
                    <a:lnTo>
                      <a:pt x="467" y="257"/>
                    </a:lnTo>
                    <a:lnTo>
                      <a:pt x="469" y="257"/>
                    </a:lnTo>
                    <a:lnTo>
                      <a:pt x="469" y="255"/>
                    </a:lnTo>
                    <a:lnTo>
                      <a:pt x="472" y="253"/>
                    </a:lnTo>
                    <a:lnTo>
                      <a:pt x="472" y="253"/>
                    </a:lnTo>
                    <a:lnTo>
                      <a:pt x="474" y="251"/>
                    </a:lnTo>
                    <a:lnTo>
                      <a:pt x="474" y="251"/>
                    </a:lnTo>
                    <a:lnTo>
                      <a:pt x="476" y="249"/>
                    </a:lnTo>
                    <a:lnTo>
                      <a:pt x="481" y="249"/>
                    </a:lnTo>
                    <a:lnTo>
                      <a:pt x="481" y="249"/>
                    </a:lnTo>
                    <a:lnTo>
                      <a:pt x="483" y="246"/>
                    </a:lnTo>
                    <a:lnTo>
                      <a:pt x="483" y="244"/>
                    </a:lnTo>
                    <a:lnTo>
                      <a:pt x="485" y="244"/>
                    </a:lnTo>
                    <a:lnTo>
                      <a:pt x="485" y="244"/>
                    </a:lnTo>
                    <a:lnTo>
                      <a:pt x="485" y="242"/>
                    </a:lnTo>
                    <a:lnTo>
                      <a:pt x="485" y="242"/>
                    </a:lnTo>
                    <a:lnTo>
                      <a:pt x="485" y="242"/>
                    </a:lnTo>
                    <a:lnTo>
                      <a:pt x="489" y="242"/>
                    </a:lnTo>
                    <a:lnTo>
                      <a:pt x="489" y="242"/>
                    </a:lnTo>
                    <a:lnTo>
                      <a:pt x="492" y="242"/>
                    </a:lnTo>
                    <a:lnTo>
                      <a:pt x="492" y="242"/>
                    </a:lnTo>
                    <a:lnTo>
                      <a:pt x="492" y="240"/>
                    </a:lnTo>
                    <a:lnTo>
                      <a:pt x="492" y="240"/>
                    </a:lnTo>
                    <a:lnTo>
                      <a:pt x="492" y="237"/>
                    </a:lnTo>
                    <a:lnTo>
                      <a:pt x="492" y="237"/>
                    </a:lnTo>
                    <a:lnTo>
                      <a:pt x="494" y="237"/>
                    </a:lnTo>
                    <a:lnTo>
                      <a:pt x="496" y="237"/>
                    </a:lnTo>
                    <a:lnTo>
                      <a:pt x="498" y="237"/>
                    </a:lnTo>
                    <a:lnTo>
                      <a:pt x="501" y="237"/>
                    </a:lnTo>
                    <a:lnTo>
                      <a:pt x="503" y="237"/>
                    </a:lnTo>
                    <a:lnTo>
                      <a:pt x="503" y="237"/>
                    </a:lnTo>
                    <a:lnTo>
                      <a:pt x="503" y="237"/>
                    </a:lnTo>
                    <a:lnTo>
                      <a:pt x="505" y="235"/>
                    </a:lnTo>
                    <a:lnTo>
                      <a:pt x="505" y="235"/>
                    </a:lnTo>
                    <a:lnTo>
                      <a:pt x="505" y="235"/>
                    </a:lnTo>
                    <a:lnTo>
                      <a:pt x="507" y="235"/>
                    </a:lnTo>
                    <a:lnTo>
                      <a:pt x="507" y="235"/>
                    </a:lnTo>
                    <a:lnTo>
                      <a:pt x="512" y="233"/>
                    </a:lnTo>
                    <a:lnTo>
                      <a:pt x="523" y="220"/>
                    </a:lnTo>
                    <a:lnTo>
                      <a:pt x="534" y="213"/>
                    </a:lnTo>
                    <a:lnTo>
                      <a:pt x="534" y="213"/>
                    </a:lnTo>
                    <a:lnTo>
                      <a:pt x="540" y="211"/>
                    </a:lnTo>
                    <a:lnTo>
                      <a:pt x="540" y="211"/>
                    </a:lnTo>
                    <a:lnTo>
                      <a:pt x="540" y="209"/>
                    </a:lnTo>
                    <a:lnTo>
                      <a:pt x="540" y="209"/>
                    </a:lnTo>
                    <a:lnTo>
                      <a:pt x="543" y="209"/>
                    </a:lnTo>
                    <a:lnTo>
                      <a:pt x="543" y="209"/>
                    </a:lnTo>
                    <a:lnTo>
                      <a:pt x="529" y="202"/>
                    </a:lnTo>
                    <a:close/>
                  </a:path>
                </a:pathLst>
              </a:custGeom>
              <a:grpFill/>
              <a:ln w="635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pic>
          <p:nvPicPr>
            <p:cNvPr id="45" name="Picture 44" descr="A green and white outline of a map&#10;&#10;Description automatically generated">
              <a:extLst>
                <a:ext uri="{FF2B5EF4-FFF2-40B4-BE49-F238E27FC236}">
                  <a16:creationId xmlns:a16="http://schemas.microsoft.com/office/drawing/2014/main" id="{559D37F9-AD52-08BD-7D74-39AB1ED5D2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9774" y="1794013"/>
              <a:ext cx="365613" cy="451882"/>
            </a:xfrm>
            <a:prstGeom prst="rect">
              <a:avLst/>
            </a:prstGeom>
            <a:ln w="6350">
              <a:noFill/>
            </a:ln>
          </p:spPr>
        </p:pic>
      </p:grpSp>
      <p:pic>
        <p:nvPicPr>
          <p:cNvPr id="49" name="Picture 48" descr="A hand with a dollar sign and arrows&#10;&#10;Description automatically generated">
            <a:extLst>
              <a:ext uri="{FF2B5EF4-FFF2-40B4-BE49-F238E27FC236}">
                <a16:creationId xmlns:a16="http://schemas.microsoft.com/office/drawing/2014/main" id="{41C9469D-9CD7-1395-4118-2F967B5331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5924" y="2022834"/>
            <a:ext cx="1208368" cy="1103747"/>
          </a:xfrm>
          <a:prstGeom prst="rect">
            <a:avLst/>
          </a:prstGeom>
        </p:spPr>
      </p:pic>
      <p:pic>
        <p:nvPicPr>
          <p:cNvPr id="51" name="Picture 50" descr="A group of people with green outline&#10;&#10;Description automatically generated">
            <a:extLst>
              <a:ext uri="{FF2B5EF4-FFF2-40B4-BE49-F238E27FC236}">
                <a16:creationId xmlns:a16="http://schemas.microsoft.com/office/drawing/2014/main" id="{0FF784A6-9004-4565-2AFA-BDC2DF19AD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6010" y="2046596"/>
            <a:ext cx="1288169" cy="1091581"/>
          </a:xfrm>
          <a:prstGeom prst="rect">
            <a:avLst/>
          </a:prstGeom>
        </p:spPr>
      </p:pic>
      <p:pic>
        <p:nvPicPr>
          <p:cNvPr id="53" name="Picture 52" descr="A blue gears and arrows with ticks&#10;&#10;Description automatically generated">
            <a:extLst>
              <a:ext uri="{FF2B5EF4-FFF2-40B4-BE49-F238E27FC236}">
                <a16:creationId xmlns:a16="http://schemas.microsoft.com/office/drawing/2014/main" id="{F5E2C09F-AC21-305F-BD01-F8EF633E12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67685" y="2010184"/>
            <a:ext cx="1335745" cy="1220097"/>
          </a:xfrm>
          <a:prstGeom prst="rect">
            <a:avLst/>
          </a:prstGeom>
        </p:spPr>
      </p:pic>
    </p:spTree>
    <p:extLst>
      <p:ext uri="{BB962C8B-B14F-4D97-AF65-F5344CB8AC3E}">
        <p14:creationId xmlns:p14="http://schemas.microsoft.com/office/powerpoint/2010/main" val="611904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8;p92">
            <a:extLst>
              <a:ext uri="{FF2B5EF4-FFF2-40B4-BE49-F238E27FC236}">
                <a16:creationId xmlns:a16="http://schemas.microsoft.com/office/drawing/2014/main" id="{42C9876D-5959-E32D-4DCA-1AD6188FE753}"/>
              </a:ext>
            </a:extLst>
          </p:cNvPr>
          <p:cNvSpPr txBox="1"/>
          <p:nvPr/>
        </p:nvSpPr>
        <p:spPr>
          <a:xfrm>
            <a:off x="1183097" y="745462"/>
            <a:ext cx="9580145" cy="707846"/>
          </a:xfrm>
          <a:prstGeom prst="rect">
            <a:avLst/>
          </a:prstGeom>
          <a:noFill/>
          <a:ln>
            <a:noFill/>
          </a:ln>
          <a:effectLst>
            <a:outerShdw blurRad="357467" dist="38100" dir="2700000" algn="tl" rotWithShape="0">
              <a:prstClr val="black">
                <a:alpha val="40000"/>
              </a:prst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r>
              <a:rPr lang="en-CA" sz="4000" b="1">
                <a:solidFill>
                  <a:schemeClr val="bg1"/>
                </a:solidFill>
                <a:latin typeface="Alexandria" pitchFamily="2" charset="-78"/>
                <a:cs typeface="Alexandria" pitchFamily="2" charset="-78"/>
                <a:sym typeface="Montserrat Black"/>
              </a:rPr>
              <a:t>VALORE</a:t>
            </a:r>
            <a:r>
              <a:rPr lang="en-CA" sz="4000" b="1">
                <a:solidFill>
                  <a:srgbClr val="262626"/>
                </a:solidFill>
                <a:latin typeface="Alexandria" pitchFamily="2" charset="-78"/>
                <a:cs typeface="Alexandria" pitchFamily="2" charset="-78"/>
                <a:sym typeface="Montserrat Black"/>
              </a:rPr>
              <a:t> </a:t>
            </a:r>
            <a:r>
              <a:rPr lang="en-CA" sz="4000" b="1">
                <a:solidFill>
                  <a:srgbClr val="83B7E3"/>
                </a:solidFill>
                <a:latin typeface="Alexandria" pitchFamily="2" charset="-78"/>
                <a:cs typeface="Alexandria" pitchFamily="2" charset="-78"/>
                <a:sym typeface="Montserrat Black"/>
              </a:rPr>
              <a:t>GROWTH TRAJECTORY</a:t>
            </a:r>
          </a:p>
        </p:txBody>
      </p:sp>
      <p:sp>
        <p:nvSpPr>
          <p:cNvPr id="4" name="Notched Right Arrow 3">
            <a:extLst>
              <a:ext uri="{FF2B5EF4-FFF2-40B4-BE49-F238E27FC236}">
                <a16:creationId xmlns:a16="http://schemas.microsoft.com/office/drawing/2014/main" id="{ABE8FB75-2A18-59E9-AF54-785D07699B82}"/>
              </a:ext>
            </a:extLst>
          </p:cNvPr>
          <p:cNvSpPr/>
          <p:nvPr/>
        </p:nvSpPr>
        <p:spPr>
          <a:xfrm rot="20847926">
            <a:off x="678619" y="3326963"/>
            <a:ext cx="11031229" cy="1461233"/>
          </a:xfrm>
          <a:prstGeom prst="notchedRightArrow">
            <a:avLst/>
          </a:prstGeom>
          <a:solidFill>
            <a:schemeClr val="accent5">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7" name="Rectangle 6">
            <a:extLst>
              <a:ext uri="{FF2B5EF4-FFF2-40B4-BE49-F238E27FC236}">
                <a16:creationId xmlns:a16="http://schemas.microsoft.com/office/drawing/2014/main" id="{787F67F3-80E6-F59F-CB6F-90C015EEAD00}"/>
              </a:ext>
            </a:extLst>
          </p:cNvPr>
          <p:cNvSpPr/>
          <p:nvPr/>
        </p:nvSpPr>
        <p:spPr>
          <a:xfrm>
            <a:off x="1084572" y="3137665"/>
            <a:ext cx="1531390" cy="9417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12" name="TextBox 11">
            <a:extLst>
              <a:ext uri="{FF2B5EF4-FFF2-40B4-BE49-F238E27FC236}">
                <a16:creationId xmlns:a16="http://schemas.microsoft.com/office/drawing/2014/main" id="{7DA7EABD-AED1-0AA4-CD61-97F268254E96}"/>
              </a:ext>
            </a:extLst>
          </p:cNvPr>
          <p:cNvSpPr txBox="1"/>
          <p:nvPr/>
        </p:nvSpPr>
        <p:spPr>
          <a:xfrm>
            <a:off x="532698" y="2493750"/>
            <a:ext cx="3071875" cy="1923604"/>
          </a:xfrm>
          <a:prstGeom prst="rect">
            <a:avLst/>
          </a:prstGeom>
          <a:noFill/>
        </p:spPr>
        <p:txBody>
          <a:bodyPr wrap="square" rtlCol="0">
            <a:spAutoFit/>
          </a:bodyPr>
          <a:lstStyle/>
          <a:p>
            <a:pPr lvl="0" algn="ctr"/>
            <a:r>
              <a:rPr lang="en-CA" sz="1400" b="1">
                <a:solidFill>
                  <a:schemeClr val="bg1"/>
                </a:solidFill>
                <a:latin typeface="Alexandria" pitchFamily="2" charset="-78"/>
                <a:cs typeface="Alexandria" pitchFamily="2" charset="-78"/>
              </a:rPr>
              <a:t>2020 -  2024</a:t>
            </a:r>
          </a:p>
          <a:p>
            <a:pPr lvl="0" algn="ctr"/>
            <a:r>
              <a:rPr lang="en-CA" sz="1300" b="1">
                <a:solidFill>
                  <a:srgbClr val="83B7E3"/>
                </a:solidFill>
                <a:latin typeface="Alexandria" pitchFamily="2" charset="-78"/>
                <a:ea typeface="Lato"/>
                <a:cs typeface="Alexandria" pitchFamily="2" charset="-78"/>
              </a:rPr>
              <a:t>USD$10M </a:t>
            </a:r>
            <a:r>
              <a:rPr lang="en-CA" sz="1300">
                <a:solidFill>
                  <a:schemeClr val="bg1"/>
                </a:solidFill>
                <a:latin typeface="Alexandria Light" pitchFamily="2" charset="-78"/>
                <a:ea typeface="Lato"/>
                <a:cs typeface="Alexandria Light" pitchFamily="2" charset="-78"/>
              </a:rPr>
              <a:t>invested in exploration </a:t>
            </a:r>
            <a:r>
              <a:rPr lang="en-CA" sz="1300" b="1">
                <a:solidFill>
                  <a:srgbClr val="83B7E3"/>
                </a:solidFill>
                <a:latin typeface="Alexandria" pitchFamily="2" charset="-78"/>
                <a:ea typeface="Lato"/>
                <a:cs typeface="Alexandria" pitchFamily="2" charset="-78"/>
              </a:rPr>
              <a:t>23,534 metres </a:t>
            </a:r>
            <a:r>
              <a:rPr lang="en-CA" sz="1300">
                <a:solidFill>
                  <a:schemeClr val="bg1"/>
                </a:solidFill>
                <a:latin typeface="Alexandria Light" pitchFamily="2" charset="-78"/>
                <a:ea typeface="Lato"/>
                <a:cs typeface="Alexandria Light" pitchFamily="2" charset="-78"/>
              </a:rPr>
              <a:t>drilled by </a:t>
            </a:r>
            <a:r>
              <a:rPr lang="en-CA" sz="1300" err="1">
                <a:solidFill>
                  <a:schemeClr val="bg1"/>
                </a:solidFill>
                <a:latin typeface="Alexandria Light" pitchFamily="2" charset="-78"/>
                <a:ea typeface="Lato"/>
                <a:cs typeface="Alexandria Light" pitchFamily="2" charset="-78"/>
              </a:rPr>
              <a:t>ValOre</a:t>
            </a:r>
            <a:r>
              <a:rPr lang="en-CA" sz="1300">
                <a:solidFill>
                  <a:schemeClr val="bg1"/>
                </a:solidFill>
                <a:latin typeface="Alexandria Light" pitchFamily="2" charset="-78"/>
                <a:ea typeface="Lato"/>
                <a:cs typeface="Alexandria Light" pitchFamily="2" charset="-78"/>
              </a:rPr>
              <a:t> </a:t>
            </a:r>
            <a:r>
              <a:rPr lang="en-CA" sz="1300" b="1">
                <a:solidFill>
                  <a:srgbClr val="83B7E3"/>
                </a:solidFill>
                <a:latin typeface="Alexandria" pitchFamily="2" charset="-78"/>
                <a:cs typeface="Alexandria" pitchFamily="2" charset="-78"/>
              </a:rPr>
              <a:t>$30M </a:t>
            </a:r>
            <a:r>
              <a:rPr lang="en-CA" sz="1300">
                <a:solidFill>
                  <a:schemeClr val="bg1"/>
                </a:solidFill>
                <a:latin typeface="Alexandria Light" pitchFamily="2" charset="-78"/>
                <a:ea typeface="Lato"/>
                <a:cs typeface="Alexandria Light" pitchFamily="2" charset="-78"/>
              </a:rPr>
              <a:t>invested, 30,000 m by historic operators</a:t>
            </a:r>
            <a:endParaRPr lang="en-CA" sz="1300">
              <a:solidFill>
                <a:schemeClr val="bg1"/>
              </a:solidFill>
              <a:latin typeface="Alexandria" pitchFamily="2" charset="-78"/>
              <a:cs typeface="Alexandria" pitchFamily="2" charset="-78"/>
            </a:endParaRPr>
          </a:p>
          <a:p>
            <a:pPr algn="ctr"/>
            <a:endParaRPr lang="en-CA" sz="1300"/>
          </a:p>
          <a:p>
            <a:pPr algn="ctr"/>
            <a:r>
              <a:rPr lang="en-CA" sz="1300" b="0" i="0">
                <a:solidFill>
                  <a:schemeClr val="bg1"/>
                </a:solidFill>
                <a:latin typeface="Alexandria Light" pitchFamily="2" charset="-78"/>
                <a:cs typeface="Alexandria Light" pitchFamily="2" charset="-78"/>
              </a:rPr>
              <a:t>Targeted drilling: Doubled inferred resource from 1.1M </a:t>
            </a:r>
            <a:r>
              <a:rPr lang="en-CA" sz="1300" b="0" i="0">
                <a:solidFill>
                  <a:schemeClr val="bg1"/>
                </a:solidFill>
                <a:latin typeface="Alexandria Light" pitchFamily="2" charset="-78"/>
                <a:cs typeface="Alexandria Light" pitchFamily="2" charset="-78"/>
                <a:sym typeface="Wingdings" panose="05000000000000000000" pitchFamily="2" charset="2"/>
              </a:rPr>
              <a:t> 2.2M oz</a:t>
            </a:r>
            <a:endParaRPr lang="en-CA" sz="1300" b="0" i="0">
              <a:solidFill>
                <a:schemeClr val="bg1"/>
              </a:solidFill>
              <a:latin typeface="Alexandria Light" pitchFamily="2" charset="-78"/>
              <a:cs typeface="Alexandria Light" pitchFamily="2" charset="-78"/>
            </a:endParaRPr>
          </a:p>
          <a:p>
            <a:pPr algn="ctr"/>
            <a:endParaRPr lang="en-CA"/>
          </a:p>
        </p:txBody>
      </p:sp>
      <p:sp>
        <p:nvSpPr>
          <p:cNvPr id="14" name="TextBox 13">
            <a:extLst>
              <a:ext uri="{FF2B5EF4-FFF2-40B4-BE49-F238E27FC236}">
                <a16:creationId xmlns:a16="http://schemas.microsoft.com/office/drawing/2014/main" id="{C59E7949-5453-72EA-3E5D-90F13475BE17}"/>
              </a:ext>
            </a:extLst>
          </p:cNvPr>
          <p:cNvSpPr txBox="1"/>
          <p:nvPr/>
        </p:nvSpPr>
        <p:spPr>
          <a:xfrm>
            <a:off x="2571974" y="5413830"/>
            <a:ext cx="2520000" cy="1308050"/>
          </a:xfrm>
          <a:prstGeom prst="rect">
            <a:avLst/>
          </a:prstGeom>
          <a:noFill/>
        </p:spPr>
        <p:txBody>
          <a:bodyPr wrap="square" rtlCol="0">
            <a:spAutoFit/>
          </a:bodyPr>
          <a:lstStyle/>
          <a:p>
            <a:pPr lvl="0" algn="ctr"/>
            <a:r>
              <a:rPr lang="en-CA" sz="1400" b="1">
                <a:solidFill>
                  <a:schemeClr val="bg1"/>
                </a:solidFill>
                <a:latin typeface="Alexandria" pitchFamily="2" charset="-78"/>
                <a:cs typeface="Alexandria" pitchFamily="2" charset="-78"/>
              </a:rPr>
              <a:t>Q4 2025</a:t>
            </a:r>
          </a:p>
          <a:p>
            <a:pPr lvl="0" algn="ctr"/>
            <a:r>
              <a:rPr lang="en-CA" sz="1300" b="0" i="0">
                <a:solidFill>
                  <a:schemeClr val="bg1"/>
                </a:solidFill>
                <a:latin typeface="Alexandria Light" pitchFamily="2" charset="-78"/>
                <a:cs typeface="Alexandria Light" pitchFamily="2" charset="-78"/>
              </a:rPr>
              <a:t>Appointed engineering co. for PEA</a:t>
            </a:r>
          </a:p>
          <a:p>
            <a:pPr lvl="0" algn="ctr"/>
            <a:r>
              <a:rPr lang="en-CA" sz="1300" b="0" i="0">
                <a:solidFill>
                  <a:schemeClr val="bg1"/>
                </a:solidFill>
                <a:latin typeface="Alexandria Light" pitchFamily="2" charset="-78"/>
                <a:cs typeface="Alexandria Light" pitchFamily="2" charset="-78"/>
              </a:rPr>
              <a:t>Pedra Branca metallurgical </a:t>
            </a:r>
            <a:r>
              <a:rPr lang="en-CA" sz="1300" b="0" i="0" err="1">
                <a:solidFill>
                  <a:schemeClr val="bg1"/>
                </a:solidFill>
                <a:latin typeface="Alexandria Light" pitchFamily="2" charset="-78"/>
                <a:cs typeface="Alexandria Light" pitchFamily="2" charset="-78"/>
              </a:rPr>
              <a:t>testwork</a:t>
            </a:r>
            <a:r>
              <a:rPr lang="en-CA" sz="1300" b="0" i="0">
                <a:solidFill>
                  <a:schemeClr val="bg1"/>
                </a:solidFill>
                <a:latin typeface="Alexandria Light" pitchFamily="2" charset="-78"/>
                <a:cs typeface="Alexandria Light" pitchFamily="2" charset="-78"/>
              </a:rPr>
              <a:t> – demonstrate</a:t>
            </a:r>
            <a:r>
              <a:rPr lang="en-CA" sz="1300">
                <a:solidFill>
                  <a:schemeClr val="bg1"/>
                </a:solidFill>
                <a:latin typeface="Alexandria Light" pitchFamily="2" charset="-78"/>
                <a:cs typeface="Alexandria Light" pitchFamily="2" charset="-78"/>
              </a:rPr>
              <a:t> favourable</a:t>
            </a:r>
            <a:r>
              <a:rPr lang="en-CA" sz="1300" b="0" i="0">
                <a:solidFill>
                  <a:schemeClr val="bg1"/>
                </a:solidFill>
                <a:latin typeface="Alexandria Light" pitchFamily="2" charset="-78"/>
                <a:cs typeface="Alexandria Light" pitchFamily="2" charset="-78"/>
              </a:rPr>
              <a:t> </a:t>
            </a:r>
            <a:r>
              <a:rPr lang="en-CA" sz="1300">
                <a:solidFill>
                  <a:schemeClr val="bg1"/>
                </a:solidFill>
                <a:latin typeface="Alexandria Light" pitchFamily="2" charset="-78"/>
                <a:cs typeface="Alexandria Light" pitchFamily="2" charset="-78"/>
              </a:rPr>
              <a:t>economics</a:t>
            </a:r>
            <a:endParaRPr lang="en-CA" sz="1300" b="0" i="0">
              <a:solidFill>
                <a:schemeClr val="bg1"/>
              </a:solidFill>
              <a:latin typeface="Alexandria Light" pitchFamily="2" charset="-78"/>
              <a:cs typeface="Alexandria Light" pitchFamily="2" charset="-78"/>
            </a:endParaRPr>
          </a:p>
        </p:txBody>
      </p:sp>
      <p:sp>
        <p:nvSpPr>
          <p:cNvPr id="15" name="TextBox 14">
            <a:extLst>
              <a:ext uri="{FF2B5EF4-FFF2-40B4-BE49-F238E27FC236}">
                <a16:creationId xmlns:a16="http://schemas.microsoft.com/office/drawing/2014/main" id="{5805FE7C-6706-DB90-817E-0BD39760A2EF}"/>
              </a:ext>
            </a:extLst>
          </p:cNvPr>
          <p:cNvSpPr txBox="1"/>
          <p:nvPr/>
        </p:nvSpPr>
        <p:spPr>
          <a:xfrm>
            <a:off x="4088804" y="2673238"/>
            <a:ext cx="2520000" cy="907941"/>
          </a:xfrm>
          <a:prstGeom prst="rect">
            <a:avLst/>
          </a:prstGeom>
          <a:noFill/>
        </p:spPr>
        <p:txBody>
          <a:bodyPr wrap="square" rtlCol="0">
            <a:spAutoFit/>
          </a:bodyPr>
          <a:lstStyle/>
          <a:p>
            <a:pPr lvl="0" algn="ctr"/>
            <a:r>
              <a:rPr lang="en-CA" sz="1400" b="1" dirty="0">
                <a:solidFill>
                  <a:schemeClr val="bg1"/>
                </a:solidFill>
                <a:latin typeface="Alexandria" pitchFamily="2" charset="-78"/>
                <a:cs typeface="Alexandria" pitchFamily="2" charset="-78"/>
              </a:rPr>
              <a:t>Q1 2026</a:t>
            </a:r>
          </a:p>
          <a:p>
            <a:pPr lvl="0" algn="ctr"/>
            <a:r>
              <a:rPr lang="en-CA" sz="1300" dirty="0">
                <a:solidFill>
                  <a:schemeClr val="bg1"/>
                </a:solidFill>
                <a:latin typeface="Alexandria Light" pitchFamily="2" charset="-78"/>
                <a:cs typeface="Alexandria Light" pitchFamily="2" charset="-78"/>
              </a:rPr>
              <a:t>Targeted</a:t>
            </a:r>
            <a:r>
              <a:rPr lang="en-CA" sz="1300" b="0" i="0" dirty="0">
                <a:solidFill>
                  <a:schemeClr val="bg1"/>
                </a:solidFill>
                <a:latin typeface="Alexandria Light" pitchFamily="2" charset="-78"/>
                <a:cs typeface="Alexandria Light" pitchFamily="2" charset="-78"/>
              </a:rPr>
              <a:t> M&amp;</a:t>
            </a:r>
            <a:r>
              <a:rPr lang="en-CA" sz="1300" dirty="0">
                <a:solidFill>
                  <a:schemeClr val="bg1"/>
                </a:solidFill>
                <a:latin typeface="Alexandria Light" pitchFamily="2" charset="-78"/>
                <a:cs typeface="Alexandria Light" pitchFamily="2" charset="-78"/>
              </a:rPr>
              <a:t>A evaluation, focusing on potential for near-term production</a:t>
            </a:r>
            <a:endParaRPr lang="en-CA" sz="1300" b="0" i="0" dirty="0">
              <a:solidFill>
                <a:schemeClr val="bg1"/>
              </a:solidFill>
              <a:latin typeface="Alexandria Light" pitchFamily="2" charset="-78"/>
              <a:cs typeface="Alexandria Light" pitchFamily="2" charset="-78"/>
            </a:endParaRPr>
          </a:p>
        </p:txBody>
      </p:sp>
      <p:sp>
        <p:nvSpPr>
          <p:cNvPr id="16" name="TextBox 15">
            <a:extLst>
              <a:ext uri="{FF2B5EF4-FFF2-40B4-BE49-F238E27FC236}">
                <a16:creationId xmlns:a16="http://schemas.microsoft.com/office/drawing/2014/main" id="{DC80DA43-47E6-9D07-9745-0FC0700C7BB6}"/>
              </a:ext>
            </a:extLst>
          </p:cNvPr>
          <p:cNvSpPr txBox="1"/>
          <p:nvPr/>
        </p:nvSpPr>
        <p:spPr>
          <a:xfrm>
            <a:off x="5829968" y="4772767"/>
            <a:ext cx="2520000" cy="907941"/>
          </a:xfrm>
          <a:prstGeom prst="rect">
            <a:avLst/>
          </a:prstGeom>
          <a:noFill/>
        </p:spPr>
        <p:txBody>
          <a:bodyPr wrap="square" rtlCol="0">
            <a:spAutoFit/>
          </a:bodyPr>
          <a:lstStyle/>
          <a:p>
            <a:pPr lvl="0" algn="ctr"/>
            <a:r>
              <a:rPr lang="en-CA" sz="1400" b="1" dirty="0">
                <a:solidFill>
                  <a:schemeClr val="bg1"/>
                </a:solidFill>
                <a:latin typeface="Alexandria" pitchFamily="2" charset="-78"/>
                <a:cs typeface="Alexandria" pitchFamily="2" charset="-78"/>
              </a:rPr>
              <a:t>Q3 2026</a:t>
            </a:r>
          </a:p>
          <a:p>
            <a:pPr lvl="0" algn="ctr"/>
            <a:r>
              <a:rPr lang="en-CA" sz="1300" dirty="0">
                <a:solidFill>
                  <a:schemeClr val="bg1"/>
                </a:solidFill>
                <a:latin typeface="Alexandria Light" pitchFamily="2" charset="-78"/>
                <a:cs typeface="Alexandria Light" pitchFamily="2" charset="-78"/>
              </a:rPr>
              <a:t>Pedra Branca resource updates, including recently drilled targets </a:t>
            </a:r>
          </a:p>
        </p:txBody>
      </p:sp>
      <p:sp>
        <p:nvSpPr>
          <p:cNvPr id="17" name="TextBox 16">
            <a:extLst>
              <a:ext uri="{FF2B5EF4-FFF2-40B4-BE49-F238E27FC236}">
                <a16:creationId xmlns:a16="http://schemas.microsoft.com/office/drawing/2014/main" id="{F8C183EE-C72E-BFB2-8653-CDD71BD24348}"/>
              </a:ext>
            </a:extLst>
          </p:cNvPr>
          <p:cNvSpPr txBox="1"/>
          <p:nvPr/>
        </p:nvSpPr>
        <p:spPr>
          <a:xfrm>
            <a:off x="7287192" y="2075671"/>
            <a:ext cx="2520000" cy="523220"/>
          </a:xfrm>
          <a:prstGeom prst="rect">
            <a:avLst/>
          </a:prstGeom>
          <a:noFill/>
        </p:spPr>
        <p:txBody>
          <a:bodyPr wrap="square" rtlCol="0">
            <a:spAutoFit/>
          </a:bodyPr>
          <a:lstStyle/>
          <a:p>
            <a:pPr lvl="0" algn="ctr"/>
            <a:r>
              <a:rPr lang="en-CA" sz="1400" b="1">
                <a:solidFill>
                  <a:schemeClr val="bg1"/>
                </a:solidFill>
                <a:latin typeface="Alexandria" pitchFamily="2" charset="-78"/>
                <a:cs typeface="Alexandria" pitchFamily="2" charset="-78"/>
              </a:rPr>
              <a:t>Q4 2026</a:t>
            </a:r>
          </a:p>
          <a:p>
            <a:pPr lvl="0" algn="ctr"/>
            <a:r>
              <a:rPr lang="en-CA" sz="1300" err="1">
                <a:solidFill>
                  <a:schemeClr val="bg1"/>
                </a:solidFill>
                <a:latin typeface="Alexandria Light" pitchFamily="2" charset="-78"/>
                <a:cs typeface="Alexandria Light" pitchFamily="2" charset="-78"/>
              </a:rPr>
              <a:t>Pedra</a:t>
            </a:r>
            <a:r>
              <a:rPr lang="en-CA" sz="1300">
                <a:solidFill>
                  <a:schemeClr val="bg1"/>
                </a:solidFill>
                <a:latin typeface="Alexandria Light" pitchFamily="2" charset="-78"/>
                <a:cs typeface="Alexandria Light" pitchFamily="2" charset="-78"/>
              </a:rPr>
              <a:t> </a:t>
            </a:r>
            <a:r>
              <a:rPr lang="en-CA" sz="1300" err="1">
                <a:solidFill>
                  <a:schemeClr val="bg1"/>
                </a:solidFill>
                <a:latin typeface="Alexandria Light" pitchFamily="2" charset="-78"/>
                <a:cs typeface="Alexandria Light" pitchFamily="2" charset="-78"/>
              </a:rPr>
              <a:t>Branca</a:t>
            </a:r>
            <a:r>
              <a:rPr lang="en-CA" sz="1300">
                <a:solidFill>
                  <a:schemeClr val="bg1"/>
                </a:solidFill>
                <a:latin typeface="Alexandria Light" pitchFamily="2" charset="-78"/>
                <a:cs typeface="Alexandria Light" pitchFamily="2" charset="-78"/>
              </a:rPr>
              <a:t> PEA published</a:t>
            </a:r>
          </a:p>
        </p:txBody>
      </p:sp>
      <p:sp>
        <p:nvSpPr>
          <p:cNvPr id="18" name="TextBox 17">
            <a:extLst>
              <a:ext uri="{FF2B5EF4-FFF2-40B4-BE49-F238E27FC236}">
                <a16:creationId xmlns:a16="http://schemas.microsoft.com/office/drawing/2014/main" id="{8F566600-E196-50C7-855F-E73FF31DF3F4}"/>
              </a:ext>
            </a:extLst>
          </p:cNvPr>
          <p:cNvSpPr txBox="1"/>
          <p:nvPr/>
        </p:nvSpPr>
        <p:spPr>
          <a:xfrm>
            <a:off x="9110196" y="4039094"/>
            <a:ext cx="2520000" cy="707886"/>
          </a:xfrm>
          <a:prstGeom prst="rect">
            <a:avLst/>
          </a:prstGeom>
          <a:noFill/>
        </p:spPr>
        <p:txBody>
          <a:bodyPr wrap="square" rtlCol="0">
            <a:spAutoFit/>
          </a:bodyPr>
          <a:lstStyle/>
          <a:p>
            <a:pPr lvl="0" algn="ctr"/>
            <a:r>
              <a:rPr lang="en-CA" sz="1400" b="1">
                <a:solidFill>
                  <a:schemeClr val="bg1"/>
                </a:solidFill>
                <a:latin typeface="Alexandria" pitchFamily="2" charset="-78"/>
                <a:cs typeface="Alexandria" pitchFamily="2" charset="-78"/>
              </a:rPr>
              <a:t>Q1 2027</a:t>
            </a:r>
          </a:p>
          <a:p>
            <a:pPr lvl="0" algn="ctr"/>
            <a:r>
              <a:rPr lang="en-CA" sz="1300" err="1">
                <a:solidFill>
                  <a:schemeClr val="bg1"/>
                </a:solidFill>
                <a:latin typeface="Alexandria Light" pitchFamily="2" charset="-78"/>
                <a:cs typeface="Alexandria Light" pitchFamily="2" charset="-78"/>
              </a:rPr>
              <a:t>Pedra</a:t>
            </a:r>
            <a:r>
              <a:rPr lang="en-CA" sz="1300">
                <a:solidFill>
                  <a:schemeClr val="bg1"/>
                </a:solidFill>
                <a:latin typeface="Alexandria Light" pitchFamily="2" charset="-78"/>
                <a:cs typeface="Alexandria Light" pitchFamily="2" charset="-78"/>
              </a:rPr>
              <a:t> </a:t>
            </a:r>
            <a:r>
              <a:rPr lang="en-CA" sz="1300" err="1">
                <a:solidFill>
                  <a:schemeClr val="bg1"/>
                </a:solidFill>
                <a:latin typeface="Alexandria Light" pitchFamily="2" charset="-78"/>
                <a:cs typeface="Alexandria Light" pitchFamily="2" charset="-78"/>
              </a:rPr>
              <a:t>Branca</a:t>
            </a:r>
            <a:r>
              <a:rPr lang="en-CA" sz="1300">
                <a:solidFill>
                  <a:schemeClr val="bg1"/>
                </a:solidFill>
                <a:latin typeface="Alexandria Light" pitchFamily="2" charset="-78"/>
                <a:cs typeface="Alexandria Light" pitchFamily="2" charset="-78"/>
              </a:rPr>
              <a:t> licencing </a:t>
            </a:r>
          </a:p>
          <a:p>
            <a:pPr lvl="0" algn="ctr"/>
            <a:r>
              <a:rPr lang="en-CA" sz="1300">
                <a:solidFill>
                  <a:schemeClr val="bg1"/>
                </a:solidFill>
                <a:latin typeface="Alexandria Light" pitchFamily="2" charset="-78"/>
                <a:cs typeface="Alexandria Light" pitchFamily="2" charset="-78"/>
              </a:rPr>
              <a:t>and EIA</a:t>
            </a:r>
          </a:p>
        </p:txBody>
      </p:sp>
      <p:sp>
        <p:nvSpPr>
          <p:cNvPr id="19" name="Oval 18">
            <a:extLst>
              <a:ext uri="{FF2B5EF4-FFF2-40B4-BE49-F238E27FC236}">
                <a16:creationId xmlns:a16="http://schemas.microsoft.com/office/drawing/2014/main" id="{40DAD57F-440D-DC9E-E1D4-14E22A7176D4}"/>
              </a:ext>
            </a:extLst>
          </p:cNvPr>
          <p:cNvSpPr/>
          <p:nvPr/>
        </p:nvSpPr>
        <p:spPr>
          <a:xfrm>
            <a:off x="1888093" y="4772767"/>
            <a:ext cx="391534" cy="391534"/>
          </a:xfrm>
          <a:prstGeom prst="ellipse">
            <a:avLst/>
          </a:prstGeom>
          <a:solidFill>
            <a:srgbClr val="83B7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
        <p:nvSpPr>
          <p:cNvPr id="20" name="Oval 19">
            <a:extLst>
              <a:ext uri="{FF2B5EF4-FFF2-40B4-BE49-F238E27FC236}">
                <a16:creationId xmlns:a16="http://schemas.microsoft.com/office/drawing/2014/main" id="{44EC166C-3215-9010-B27F-9E70B6E54160}"/>
              </a:ext>
            </a:extLst>
          </p:cNvPr>
          <p:cNvSpPr/>
          <p:nvPr/>
        </p:nvSpPr>
        <p:spPr>
          <a:xfrm>
            <a:off x="3613973" y="4400510"/>
            <a:ext cx="391534" cy="391534"/>
          </a:xfrm>
          <a:prstGeom prst="ellipse">
            <a:avLst/>
          </a:prstGeom>
          <a:solidFill>
            <a:srgbClr val="83B7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
        <p:nvSpPr>
          <p:cNvPr id="21" name="Oval 20">
            <a:extLst>
              <a:ext uri="{FF2B5EF4-FFF2-40B4-BE49-F238E27FC236}">
                <a16:creationId xmlns:a16="http://schemas.microsoft.com/office/drawing/2014/main" id="{06B7DB3B-E500-A9F2-5666-4D5E0B3126AA}"/>
              </a:ext>
            </a:extLst>
          </p:cNvPr>
          <p:cNvSpPr/>
          <p:nvPr/>
        </p:nvSpPr>
        <p:spPr>
          <a:xfrm>
            <a:off x="5147405" y="4048253"/>
            <a:ext cx="391534" cy="391534"/>
          </a:xfrm>
          <a:prstGeom prst="ellipse">
            <a:avLst/>
          </a:prstGeom>
          <a:solidFill>
            <a:srgbClr val="83B7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
        <p:nvSpPr>
          <p:cNvPr id="22" name="Oval 21">
            <a:extLst>
              <a:ext uri="{FF2B5EF4-FFF2-40B4-BE49-F238E27FC236}">
                <a16:creationId xmlns:a16="http://schemas.microsoft.com/office/drawing/2014/main" id="{89A11665-417D-42A2-C1C5-9126B2E8D6B0}"/>
              </a:ext>
            </a:extLst>
          </p:cNvPr>
          <p:cNvSpPr/>
          <p:nvPr/>
        </p:nvSpPr>
        <p:spPr>
          <a:xfrm>
            <a:off x="6894201" y="3674943"/>
            <a:ext cx="391534" cy="391534"/>
          </a:xfrm>
          <a:prstGeom prst="ellipse">
            <a:avLst/>
          </a:prstGeom>
          <a:solidFill>
            <a:srgbClr val="83B7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
        <p:nvSpPr>
          <p:cNvPr id="23" name="Oval 22">
            <a:extLst>
              <a:ext uri="{FF2B5EF4-FFF2-40B4-BE49-F238E27FC236}">
                <a16:creationId xmlns:a16="http://schemas.microsoft.com/office/drawing/2014/main" id="{2A5FDE52-7C77-F720-6AE4-60DF7F2C21E6}"/>
              </a:ext>
            </a:extLst>
          </p:cNvPr>
          <p:cNvSpPr/>
          <p:nvPr/>
        </p:nvSpPr>
        <p:spPr>
          <a:xfrm>
            <a:off x="8502673" y="3305181"/>
            <a:ext cx="391534" cy="391534"/>
          </a:xfrm>
          <a:prstGeom prst="ellipse">
            <a:avLst/>
          </a:prstGeom>
          <a:solidFill>
            <a:srgbClr val="83B7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
        <p:nvSpPr>
          <p:cNvPr id="24" name="Oval 23">
            <a:extLst>
              <a:ext uri="{FF2B5EF4-FFF2-40B4-BE49-F238E27FC236}">
                <a16:creationId xmlns:a16="http://schemas.microsoft.com/office/drawing/2014/main" id="{1B6AE1DE-6B90-EEB3-58C6-8C9E8F8722DC}"/>
              </a:ext>
            </a:extLst>
          </p:cNvPr>
          <p:cNvSpPr/>
          <p:nvPr/>
        </p:nvSpPr>
        <p:spPr>
          <a:xfrm>
            <a:off x="10131582" y="2974556"/>
            <a:ext cx="391534" cy="391534"/>
          </a:xfrm>
          <a:prstGeom prst="ellipse">
            <a:avLst/>
          </a:prstGeom>
          <a:solidFill>
            <a:srgbClr val="83B7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cxnSp>
        <p:nvCxnSpPr>
          <p:cNvPr id="26" name="Straight Connector 25">
            <a:extLst>
              <a:ext uri="{FF2B5EF4-FFF2-40B4-BE49-F238E27FC236}">
                <a16:creationId xmlns:a16="http://schemas.microsoft.com/office/drawing/2014/main" id="{DB2B3F52-3148-4D8A-71FD-2F4049C4158D}"/>
              </a:ext>
            </a:extLst>
          </p:cNvPr>
          <p:cNvCxnSpPr>
            <a:cxnSpLocks/>
          </p:cNvCxnSpPr>
          <p:nvPr/>
        </p:nvCxnSpPr>
        <p:spPr>
          <a:xfrm flipV="1">
            <a:off x="2068635" y="4277888"/>
            <a:ext cx="0" cy="469092"/>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8323A4-2E32-7718-405B-724C2B52CBA7}"/>
              </a:ext>
            </a:extLst>
          </p:cNvPr>
          <p:cNvCxnSpPr>
            <a:cxnSpLocks/>
          </p:cNvCxnSpPr>
          <p:nvPr/>
        </p:nvCxnSpPr>
        <p:spPr>
          <a:xfrm flipV="1">
            <a:off x="3809740" y="4792044"/>
            <a:ext cx="0" cy="469092"/>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956721-2000-1915-6140-5425F3C036E9}"/>
              </a:ext>
            </a:extLst>
          </p:cNvPr>
          <p:cNvCxnSpPr>
            <a:cxnSpLocks/>
          </p:cNvCxnSpPr>
          <p:nvPr/>
        </p:nvCxnSpPr>
        <p:spPr>
          <a:xfrm flipV="1">
            <a:off x="5335478" y="3556513"/>
            <a:ext cx="0" cy="469092"/>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11760F-DD31-3B1C-936F-BC136B2C8390}"/>
              </a:ext>
            </a:extLst>
          </p:cNvPr>
          <p:cNvCxnSpPr>
            <a:cxnSpLocks/>
          </p:cNvCxnSpPr>
          <p:nvPr/>
        </p:nvCxnSpPr>
        <p:spPr>
          <a:xfrm flipV="1">
            <a:off x="7089968" y="4088949"/>
            <a:ext cx="0" cy="469092"/>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3E0276-F73A-6185-D02F-74E8CE872E88}"/>
              </a:ext>
            </a:extLst>
          </p:cNvPr>
          <p:cNvCxnSpPr>
            <a:cxnSpLocks/>
          </p:cNvCxnSpPr>
          <p:nvPr/>
        </p:nvCxnSpPr>
        <p:spPr>
          <a:xfrm flipV="1">
            <a:off x="8698180" y="2819043"/>
            <a:ext cx="0" cy="469092"/>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2EB26AF-6B7A-CC5F-1595-F88A30CE2A69}"/>
              </a:ext>
            </a:extLst>
          </p:cNvPr>
          <p:cNvCxnSpPr>
            <a:cxnSpLocks/>
          </p:cNvCxnSpPr>
          <p:nvPr/>
        </p:nvCxnSpPr>
        <p:spPr>
          <a:xfrm flipV="1">
            <a:off x="10327349" y="3422698"/>
            <a:ext cx="0" cy="469092"/>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3" name="Google Shape;110;p5">
            <a:extLst>
              <a:ext uri="{FF2B5EF4-FFF2-40B4-BE49-F238E27FC236}">
                <a16:creationId xmlns:a16="http://schemas.microsoft.com/office/drawing/2014/main" id="{C49DFBF4-4DDA-B02F-3033-E24D2A66AA75}"/>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bg1"/>
                </a:solidFill>
                <a:latin typeface="Ubuntu"/>
                <a:ea typeface="Ubuntu"/>
                <a:cs typeface="Ubuntu"/>
                <a:sym typeface="Ubuntu"/>
              </a:rPr>
              <a:t>15</a:t>
            </a:fld>
            <a:endParaRPr sz="1200" b="1" i="0" u="none" strike="noStrike" cap="none">
              <a:solidFill>
                <a:schemeClr val="bg1"/>
              </a:solidFill>
              <a:latin typeface="Ubuntu"/>
              <a:ea typeface="Ubuntu"/>
              <a:cs typeface="Ubuntu"/>
              <a:sym typeface="Ubuntu"/>
            </a:endParaRPr>
          </a:p>
        </p:txBody>
      </p:sp>
    </p:spTree>
    <p:extLst>
      <p:ext uri="{BB962C8B-B14F-4D97-AF65-F5344CB8AC3E}">
        <p14:creationId xmlns:p14="http://schemas.microsoft.com/office/powerpoint/2010/main" val="1380362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658F79DE-EB77-4AC5-22FD-149191A380E7}"/>
            </a:ext>
          </a:extLst>
        </p:cNvPr>
        <p:cNvGrpSpPr/>
        <p:nvPr/>
      </p:nvGrpSpPr>
      <p:grpSpPr>
        <a:xfrm>
          <a:off x="0" y="0"/>
          <a:ext cx="0" cy="0"/>
          <a:chOff x="0" y="0"/>
          <a:chExt cx="0" cy="0"/>
        </a:xfrm>
      </p:grpSpPr>
      <p:sp>
        <p:nvSpPr>
          <p:cNvPr id="14" name="Google Shape;2301;p181">
            <a:extLst>
              <a:ext uri="{FF2B5EF4-FFF2-40B4-BE49-F238E27FC236}">
                <a16:creationId xmlns:a16="http://schemas.microsoft.com/office/drawing/2014/main" id="{E9D3E9BE-DA3B-3E31-2E58-C33A748FA854}"/>
              </a:ext>
            </a:extLst>
          </p:cNvPr>
          <p:cNvSpPr/>
          <p:nvPr/>
        </p:nvSpPr>
        <p:spPr>
          <a:xfrm flipH="1">
            <a:off x="6802524" y="778475"/>
            <a:ext cx="5054680" cy="5301049"/>
          </a:xfrm>
          <a:prstGeom prst="rect">
            <a:avLst/>
          </a:prstGeom>
          <a:solidFill>
            <a:srgbClr val="D8D8D8">
              <a:alpha val="2195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Montserrat"/>
              <a:ea typeface="Montserrat"/>
              <a:cs typeface="Montserrat"/>
              <a:sym typeface="Montserrat"/>
            </a:endParaRPr>
          </a:p>
        </p:txBody>
      </p:sp>
      <p:sp>
        <p:nvSpPr>
          <p:cNvPr id="2" name="Google Shape;308;p92">
            <a:extLst>
              <a:ext uri="{FF2B5EF4-FFF2-40B4-BE49-F238E27FC236}">
                <a16:creationId xmlns:a16="http://schemas.microsoft.com/office/drawing/2014/main" id="{D75505EF-D683-2C63-40E4-D72B8FF37DFB}"/>
              </a:ext>
            </a:extLst>
          </p:cNvPr>
          <p:cNvSpPr txBox="1"/>
          <p:nvPr/>
        </p:nvSpPr>
        <p:spPr>
          <a:xfrm>
            <a:off x="423345" y="637430"/>
            <a:ext cx="5236050" cy="13233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dirty="0">
                <a:solidFill>
                  <a:srgbClr val="262626"/>
                </a:solidFill>
                <a:latin typeface="Alexandria" pitchFamily="2" charset="-78"/>
                <a:cs typeface="Alexandria" pitchFamily="2" charset="-78"/>
                <a:sym typeface="Montserrat Black"/>
              </a:rPr>
              <a:t>CORPORATE</a:t>
            </a:r>
          </a:p>
          <a:p>
            <a:pPr marL="0" marR="0" lvl="0" indent="0" algn="l" rtl="0">
              <a:spcBef>
                <a:spcPts val="0"/>
              </a:spcBef>
              <a:spcAft>
                <a:spcPts val="0"/>
              </a:spcAft>
              <a:buNone/>
            </a:pPr>
            <a:r>
              <a:rPr lang="en-CA" sz="4000" b="1" dirty="0">
                <a:solidFill>
                  <a:srgbClr val="83B7E3"/>
                </a:solidFill>
                <a:latin typeface="Alexandria" pitchFamily="2" charset="-78"/>
                <a:cs typeface="Alexandria" pitchFamily="2" charset="-78"/>
                <a:sym typeface="Montserrat Black"/>
              </a:rPr>
              <a:t>STRUCTURE</a:t>
            </a:r>
          </a:p>
        </p:txBody>
      </p:sp>
      <p:sp>
        <p:nvSpPr>
          <p:cNvPr id="3" name="Google Shape;142;p5">
            <a:extLst>
              <a:ext uri="{FF2B5EF4-FFF2-40B4-BE49-F238E27FC236}">
                <a16:creationId xmlns:a16="http://schemas.microsoft.com/office/drawing/2014/main" id="{5E88932C-A5C7-6990-EBA1-DC1B96EDBB7C}"/>
              </a:ext>
            </a:extLst>
          </p:cNvPr>
          <p:cNvSpPr txBox="1"/>
          <p:nvPr/>
        </p:nvSpPr>
        <p:spPr>
          <a:xfrm>
            <a:off x="388483" y="2378183"/>
            <a:ext cx="1501416" cy="759300"/>
          </a:xfrm>
          <a:prstGeom prst="rect">
            <a:avLst/>
          </a:prstGeom>
          <a:noFill/>
          <a:ln>
            <a:noFill/>
          </a:ln>
        </p:spPr>
        <p:txBody>
          <a:bodyPr spcFirstLastPara="1" wrap="square" lIns="91425" tIns="45700" rIns="91425" bIns="45700" anchor="ctr" anchorCtr="0">
            <a:noAutofit/>
          </a:bodyPr>
          <a:lstStyle/>
          <a:p>
            <a:pPr>
              <a:buClr>
                <a:srgbClr val="76BBFF"/>
              </a:buClr>
              <a:buSzPts val="1300"/>
            </a:pPr>
            <a:r>
              <a:rPr lang="en-US" sz="2800" b="1" i="0" u="none" strike="noStrike" cap="none" dirty="0">
                <a:solidFill>
                  <a:srgbClr val="262626"/>
                </a:solidFill>
                <a:latin typeface="Alexandria" pitchFamily="2" charset="-78"/>
                <a:ea typeface="Ubuntu"/>
                <a:cs typeface="Alexandria" pitchFamily="2" charset="-78"/>
                <a:sym typeface="Ubuntu"/>
              </a:rPr>
              <a:t>$</a:t>
            </a:r>
            <a:r>
              <a:rPr lang="en-US" sz="2800" b="1" dirty="0">
                <a:solidFill>
                  <a:srgbClr val="262626"/>
                </a:solidFill>
                <a:latin typeface="Alexandria" pitchFamily="2" charset="-78"/>
                <a:ea typeface="Ubuntu"/>
                <a:cs typeface="Alexandria" pitchFamily="2" charset="-78"/>
                <a:sym typeface="Ubuntu"/>
              </a:rPr>
              <a:t>0.13</a:t>
            </a:r>
            <a:endParaRPr lang="en-US" sz="2800" dirty="0">
              <a:solidFill>
                <a:srgbClr val="262626"/>
              </a:solidFill>
              <a:latin typeface="Alexandria" pitchFamily="2" charset="-78"/>
              <a:ea typeface="Ubuntu"/>
              <a:cs typeface="Alexandria" pitchFamily="2" charset="-78"/>
              <a:sym typeface="Ubuntu"/>
            </a:endParaRPr>
          </a:p>
          <a:p>
            <a:pPr marL="0" marR="0" lvl="0" indent="0" rtl="0">
              <a:lnSpc>
                <a:spcPct val="100000"/>
              </a:lnSpc>
              <a:spcBef>
                <a:spcPts val="0"/>
              </a:spcBef>
              <a:spcAft>
                <a:spcPts val="0"/>
              </a:spcAft>
              <a:buClr>
                <a:srgbClr val="76BBFF"/>
              </a:buClr>
              <a:buSzPts val="1300"/>
              <a:buFont typeface="Ubuntu"/>
              <a:buNone/>
            </a:pPr>
            <a:r>
              <a:rPr lang="en-US" b="0" i="0" u="none" strike="noStrike" cap="none" dirty="0">
                <a:solidFill>
                  <a:srgbClr val="262626"/>
                </a:solidFill>
                <a:latin typeface="Alexandria" pitchFamily="2" charset="-78"/>
                <a:ea typeface="Ubuntu"/>
                <a:cs typeface="Alexandria" pitchFamily="2" charset="-78"/>
                <a:sym typeface="Ubuntu"/>
              </a:rPr>
              <a:t>Share Price</a:t>
            </a:r>
            <a:endParaRPr sz="1600" b="0" i="0" u="none" strike="noStrike" cap="none" dirty="0">
              <a:solidFill>
                <a:srgbClr val="262626"/>
              </a:solidFill>
              <a:latin typeface="Alexandria" pitchFamily="2" charset="-78"/>
              <a:cs typeface="Alexandria" pitchFamily="2" charset="-78"/>
              <a:sym typeface="Arial"/>
            </a:endParaRPr>
          </a:p>
        </p:txBody>
      </p:sp>
      <p:sp>
        <p:nvSpPr>
          <p:cNvPr id="4" name="Google Shape;143;p5">
            <a:extLst>
              <a:ext uri="{FF2B5EF4-FFF2-40B4-BE49-F238E27FC236}">
                <a16:creationId xmlns:a16="http://schemas.microsoft.com/office/drawing/2014/main" id="{BDAF797D-6425-C9E6-138F-A8C1D7201D0A}"/>
              </a:ext>
            </a:extLst>
          </p:cNvPr>
          <p:cNvSpPr txBox="1"/>
          <p:nvPr/>
        </p:nvSpPr>
        <p:spPr>
          <a:xfrm>
            <a:off x="2043817" y="2378183"/>
            <a:ext cx="1518791" cy="759300"/>
          </a:xfrm>
          <a:prstGeom prst="rect">
            <a:avLst/>
          </a:prstGeom>
          <a:noFill/>
          <a:ln>
            <a:noFill/>
          </a:ln>
        </p:spPr>
        <p:txBody>
          <a:bodyPr spcFirstLastPara="1" wrap="square" lIns="91425" tIns="45700" rIns="91425" bIns="45700" anchor="ctr" anchorCtr="0">
            <a:noAutofit/>
          </a:bodyPr>
          <a:lstStyle/>
          <a:p>
            <a:pPr>
              <a:buClr>
                <a:srgbClr val="76BBFF"/>
              </a:buClr>
              <a:buSzPts val="1300"/>
            </a:pPr>
            <a:r>
              <a:rPr lang="en-US" sz="2800" b="1" dirty="0">
                <a:solidFill>
                  <a:srgbClr val="262626"/>
                </a:solidFill>
                <a:latin typeface="Alexandria" pitchFamily="2" charset="-78"/>
                <a:cs typeface="Alexandria" pitchFamily="2" charset="-78"/>
                <a:sym typeface="Ubuntu"/>
              </a:rPr>
              <a:t>$0.160</a:t>
            </a:r>
          </a:p>
          <a:p>
            <a:pPr>
              <a:buClr>
                <a:srgbClr val="76BBFF"/>
              </a:buClr>
              <a:buSzPts val="1300"/>
            </a:pPr>
            <a:r>
              <a:rPr lang="en-US" dirty="0">
                <a:solidFill>
                  <a:srgbClr val="262626"/>
                </a:solidFill>
                <a:latin typeface="Alexandria" pitchFamily="2" charset="-78"/>
                <a:cs typeface="Alexandria" pitchFamily="2" charset="-78"/>
                <a:sym typeface="Ubuntu"/>
              </a:rPr>
              <a:t>52W High</a:t>
            </a:r>
            <a:endParaRPr dirty="0">
              <a:solidFill>
                <a:srgbClr val="262626"/>
              </a:solidFill>
              <a:latin typeface="Alexandria" pitchFamily="2" charset="-78"/>
              <a:cs typeface="Alexandria" pitchFamily="2" charset="-78"/>
            </a:endParaRPr>
          </a:p>
        </p:txBody>
      </p:sp>
      <p:sp>
        <p:nvSpPr>
          <p:cNvPr id="5" name="Google Shape;144;p5">
            <a:extLst>
              <a:ext uri="{FF2B5EF4-FFF2-40B4-BE49-F238E27FC236}">
                <a16:creationId xmlns:a16="http://schemas.microsoft.com/office/drawing/2014/main" id="{C6274670-8BDE-8B72-04F5-B178EF653529}"/>
              </a:ext>
            </a:extLst>
          </p:cNvPr>
          <p:cNvSpPr txBox="1"/>
          <p:nvPr/>
        </p:nvSpPr>
        <p:spPr>
          <a:xfrm>
            <a:off x="3791749" y="2373995"/>
            <a:ext cx="1778959" cy="759300"/>
          </a:xfrm>
          <a:prstGeom prst="rect">
            <a:avLst/>
          </a:prstGeom>
          <a:noFill/>
          <a:ln>
            <a:noFill/>
          </a:ln>
        </p:spPr>
        <p:txBody>
          <a:bodyPr spcFirstLastPara="1" wrap="square" lIns="91425" tIns="45700" rIns="91425" bIns="45700" anchor="ctr" anchorCtr="0">
            <a:noAutofit/>
          </a:bodyPr>
          <a:lstStyle/>
          <a:p>
            <a:pPr>
              <a:buClr>
                <a:srgbClr val="76BBFF"/>
              </a:buClr>
              <a:buSzPts val="1300"/>
            </a:pPr>
            <a:r>
              <a:rPr lang="en-US" sz="2800" b="1" dirty="0">
                <a:solidFill>
                  <a:srgbClr val="262626"/>
                </a:solidFill>
                <a:latin typeface="Alexandria" pitchFamily="2" charset="-78"/>
                <a:cs typeface="Alexandria" pitchFamily="2" charset="-78"/>
                <a:sym typeface="Ubuntu"/>
              </a:rPr>
              <a:t>$0.050</a:t>
            </a:r>
          </a:p>
          <a:p>
            <a:pPr marL="0" lvl="0" indent="0">
              <a:buClr>
                <a:srgbClr val="76BBFF"/>
              </a:buClr>
              <a:buSzPts val="1300"/>
              <a:buFont typeface="Arial"/>
              <a:buNone/>
            </a:pPr>
            <a:r>
              <a:rPr lang="en-US" dirty="0">
                <a:solidFill>
                  <a:srgbClr val="262626"/>
                </a:solidFill>
                <a:latin typeface="Alexandria" pitchFamily="2" charset="-78"/>
                <a:cs typeface="Alexandria" pitchFamily="2" charset="-78"/>
                <a:sym typeface="Ubuntu"/>
              </a:rPr>
              <a:t>52W Low</a:t>
            </a:r>
            <a:endParaRPr dirty="0">
              <a:solidFill>
                <a:srgbClr val="262626"/>
              </a:solidFill>
              <a:latin typeface="Alexandria" pitchFamily="2" charset="-78"/>
              <a:cs typeface="Alexandria" pitchFamily="2" charset="-78"/>
            </a:endParaRPr>
          </a:p>
        </p:txBody>
      </p:sp>
      <p:sp>
        <p:nvSpPr>
          <p:cNvPr id="6" name="Google Shape;145;p5">
            <a:extLst>
              <a:ext uri="{FF2B5EF4-FFF2-40B4-BE49-F238E27FC236}">
                <a16:creationId xmlns:a16="http://schemas.microsoft.com/office/drawing/2014/main" id="{2CBCB2A7-AE30-6D89-C726-37E4DCFDC613}"/>
              </a:ext>
            </a:extLst>
          </p:cNvPr>
          <p:cNvSpPr txBox="1"/>
          <p:nvPr/>
        </p:nvSpPr>
        <p:spPr>
          <a:xfrm>
            <a:off x="423345" y="3499593"/>
            <a:ext cx="1642048" cy="759300"/>
          </a:xfrm>
          <a:prstGeom prst="rect">
            <a:avLst/>
          </a:prstGeom>
          <a:noFill/>
          <a:ln>
            <a:noFill/>
          </a:ln>
        </p:spPr>
        <p:txBody>
          <a:bodyPr spcFirstLastPara="1" wrap="square" lIns="91425" tIns="45700" rIns="91425" bIns="45700" anchor="ctr" anchorCtr="0">
            <a:noAutofit/>
          </a:bodyPr>
          <a:lstStyle/>
          <a:p>
            <a:pPr>
              <a:buClr>
                <a:srgbClr val="76BBFF"/>
              </a:buClr>
              <a:buSzPts val="1300"/>
            </a:pPr>
            <a:r>
              <a:rPr lang="en-US" sz="2800" b="1" dirty="0">
                <a:solidFill>
                  <a:srgbClr val="262626"/>
                </a:solidFill>
                <a:latin typeface="Alexandria" pitchFamily="2" charset="-78"/>
                <a:cs typeface="Alexandria" pitchFamily="2" charset="-78"/>
                <a:sym typeface="Ubuntu"/>
              </a:rPr>
              <a:t>255M</a:t>
            </a:r>
            <a:endParaRPr lang="en-US" sz="2800" b="1" dirty="0">
              <a:solidFill>
                <a:srgbClr val="262626"/>
              </a:solidFill>
              <a:latin typeface="Alexandria" pitchFamily="2" charset="-78"/>
              <a:cs typeface="Alexandria" pitchFamily="2" charset="-78"/>
            </a:endParaRPr>
          </a:p>
          <a:p>
            <a:pPr marL="0" marR="0" lvl="0" indent="0" rtl="0">
              <a:lnSpc>
                <a:spcPct val="100000"/>
              </a:lnSpc>
              <a:spcBef>
                <a:spcPts val="0"/>
              </a:spcBef>
              <a:spcAft>
                <a:spcPts val="0"/>
              </a:spcAft>
              <a:buClr>
                <a:srgbClr val="76BBFF"/>
              </a:buClr>
              <a:buSzPts val="1300"/>
              <a:buFont typeface="Ubuntu"/>
              <a:buNone/>
            </a:pPr>
            <a:r>
              <a:rPr lang="en-US" dirty="0">
                <a:solidFill>
                  <a:srgbClr val="262626"/>
                </a:solidFill>
                <a:latin typeface="Alexandria" pitchFamily="2" charset="-78"/>
                <a:cs typeface="Alexandria" pitchFamily="2" charset="-78"/>
                <a:sym typeface="Ubuntu"/>
              </a:rPr>
              <a:t>Shares O/S</a:t>
            </a:r>
            <a:endParaRPr dirty="0">
              <a:solidFill>
                <a:srgbClr val="262626"/>
              </a:solidFill>
              <a:latin typeface="Alexandria" pitchFamily="2" charset="-78"/>
              <a:cs typeface="Alexandria" pitchFamily="2" charset="-78"/>
            </a:endParaRPr>
          </a:p>
        </p:txBody>
      </p:sp>
      <p:sp>
        <p:nvSpPr>
          <p:cNvPr id="7" name="Google Shape;146;p5">
            <a:extLst>
              <a:ext uri="{FF2B5EF4-FFF2-40B4-BE49-F238E27FC236}">
                <a16:creationId xmlns:a16="http://schemas.microsoft.com/office/drawing/2014/main" id="{DE7A6D51-6E8F-9643-F2F1-72D957415EEA}"/>
              </a:ext>
            </a:extLst>
          </p:cNvPr>
          <p:cNvSpPr txBox="1"/>
          <p:nvPr/>
        </p:nvSpPr>
        <p:spPr>
          <a:xfrm>
            <a:off x="3791750" y="3517449"/>
            <a:ext cx="1853724" cy="759300"/>
          </a:xfrm>
          <a:prstGeom prst="rect">
            <a:avLst/>
          </a:prstGeom>
          <a:noFill/>
          <a:ln>
            <a:noFill/>
          </a:ln>
        </p:spPr>
        <p:txBody>
          <a:bodyPr spcFirstLastPara="1" wrap="square" lIns="91425" tIns="45700" rIns="91425" bIns="45700" anchor="ctr" anchorCtr="0">
            <a:noAutofit/>
          </a:bodyPr>
          <a:lstStyle/>
          <a:p>
            <a:pPr>
              <a:buClr>
                <a:srgbClr val="76BBFF"/>
              </a:buClr>
              <a:buSzPts val="1300"/>
            </a:pPr>
            <a:r>
              <a:rPr lang="en-US" sz="2800" b="1" dirty="0">
                <a:solidFill>
                  <a:srgbClr val="262626"/>
                </a:solidFill>
                <a:latin typeface="Alexandria" pitchFamily="2" charset="-78"/>
                <a:cs typeface="Alexandria" pitchFamily="2" charset="-78"/>
                <a:sym typeface="Ubuntu"/>
              </a:rPr>
              <a:t>C$27M</a:t>
            </a:r>
          </a:p>
          <a:p>
            <a:pPr>
              <a:buClr>
                <a:srgbClr val="76BBFF"/>
              </a:buClr>
              <a:buSzPts val="1300"/>
            </a:pPr>
            <a:r>
              <a:rPr lang="en-US" dirty="0">
                <a:solidFill>
                  <a:srgbClr val="262626"/>
                </a:solidFill>
                <a:latin typeface="Alexandria" pitchFamily="2" charset="-78"/>
                <a:cs typeface="Alexandria" pitchFamily="2" charset="-78"/>
                <a:sym typeface="Ubuntu"/>
              </a:rPr>
              <a:t>Market Cap</a:t>
            </a:r>
            <a:endParaRPr dirty="0">
              <a:solidFill>
                <a:srgbClr val="262626"/>
              </a:solidFill>
              <a:latin typeface="Alexandria" pitchFamily="2" charset="-78"/>
              <a:cs typeface="Alexandria" pitchFamily="2" charset="-78"/>
            </a:endParaRPr>
          </a:p>
        </p:txBody>
      </p:sp>
      <p:sp>
        <p:nvSpPr>
          <p:cNvPr id="8" name="Google Shape;146;p5">
            <a:extLst>
              <a:ext uri="{FF2B5EF4-FFF2-40B4-BE49-F238E27FC236}">
                <a16:creationId xmlns:a16="http://schemas.microsoft.com/office/drawing/2014/main" id="{6EBF338C-796D-8419-4019-A8E4E47CCF14}"/>
              </a:ext>
            </a:extLst>
          </p:cNvPr>
          <p:cNvSpPr txBox="1"/>
          <p:nvPr/>
        </p:nvSpPr>
        <p:spPr>
          <a:xfrm>
            <a:off x="1944800" y="3525354"/>
            <a:ext cx="1712214" cy="759300"/>
          </a:xfrm>
          <a:prstGeom prst="rect">
            <a:avLst/>
          </a:prstGeom>
          <a:noFill/>
          <a:ln>
            <a:noFill/>
          </a:ln>
        </p:spPr>
        <p:txBody>
          <a:bodyPr spcFirstLastPara="1" wrap="square" lIns="91425" tIns="45700" rIns="91425" bIns="45700" anchor="ctr" anchorCtr="0">
            <a:noAutofit/>
          </a:bodyPr>
          <a:lstStyle/>
          <a:p>
            <a:pPr>
              <a:buClr>
                <a:srgbClr val="76BBFF"/>
              </a:buClr>
              <a:buSzPts val="1300"/>
            </a:pPr>
            <a:r>
              <a:rPr lang="en-US" sz="2800" b="1" dirty="0">
                <a:solidFill>
                  <a:srgbClr val="262626"/>
                </a:solidFill>
                <a:latin typeface="Alexandria" pitchFamily="2" charset="-78"/>
                <a:cs typeface="Alexandria" pitchFamily="2" charset="-78"/>
                <a:sym typeface="Ubuntu"/>
              </a:rPr>
              <a:t>C$630k</a:t>
            </a:r>
          </a:p>
          <a:p>
            <a:pPr marL="0" marR="0" lvl="0" indent="0" rtl="0">
              <a:lnSpc>
                <a:spcPct val="100000"/>
              </a:lnSpc>
              <a:spcBef>
                <a:spcPts val="0"/>
              </a:spcBef>
              <a:spcAft>
                <a:spcPts val="0"/>
              </a:spcAft>
              <a:buClr>
                <a:srgbClr val="76BBFF"/>
              </a:buClr>
              <a:buSzPts val="1300"/>
              <a:buFont typeface="Ubuntu"/>
              <a:buNone/>
            </a:pPr>
            <a:r>
              <a:rPr lang="en-US" dirty="0">
                <a:solidFill>
                  <a:srgbClr val="262626"/>
                </a:solidFill>
                <a:latin typeface="Alexandria" pitchFamily="2" charset="-78"/>
                <a:cs typeface="Alexandria" pitchFamily="2" charset="-78"/>
                <a:sym typeface="Ubuntu"/>
              </a:rPr>
              <a:t>Cash</a:t>
            </a:r>
            <a:endParaRPr dirty="0">
              <a:solidFill>
                <a:srgbClr val="262626"/>
              </a:solidFill>
              <a:latin typeface="Alexandria" pitchFamily="2" charset="-78"/>
              <a:cs typeface="Alexandria" pitchFamily="2" charset="-78"/>
            </a:endParaRPr>
          </a:p>
        </p:txBody>
      </p:sp>
      <p:cxnSp>
        <p:nvCxnSpPr>
          <p:cNvPr id="10" name="Google Shape;699;p110">
            <a:extLst>
              <a:ext uri="{FF2B5EF4-FFF2-40B4-BE49-F238E27FC236}">
                <a16:creationId xmlns:a16="http://schemas.microsoft.com/office/drawing/2014/main" id="{8731B8E3-BCD5-7831-457A-5E9C3153F8DB}"/>
              </a:ext>
            </a:extLst>
          </p:cNvPr>
          <p:cNvCxnSpPr>
            <a:cxnSpLocks/>
          </p:cNvCxnSpPr>
          <p:nvPr/>
        </p:nvCxnSpPr>
        <p:spPr>
          <a:xfrm flipV="1">
            <a:off x="895422" y="3156383"/>
            <a:ext cx="0" cy="343210"/>
          </a:xfrm>
          <a:prstGeom prst="straightConnector1">
            <a:avLst/>
          </a:prstGeom>
          <a:noFill/>
          <a:ln w="15875" cap="rnd" cmpd="sng">
            <a:solidFill>
              <a:schemeClr val="tx2">
                <a:lumMod val="75000"/>
              </a:schemeClr>
            </a:solidFill>
            <a:prstDash val="solid"/>
            <a:miter lim="800000"/>
            <a:headEnd type="none" w="sm" len="sm"/>
            <a:tailEnd type="none" w="sm" len="sm"/>
          </a:ln>
        </p:spPr>
      </p:cxnSp>
      <p:graphicFrame>
        <p:nvGraphicFramePr>
          <p:cNvPr id="20" name="Google Shape;111;p5">
            <a:extLst>
              <a:ext uri="{FF2B5EF4-FFF2-40B4-BE49-F238E27FC236}">
                <a16:creationId xmlns:a16="http://schemas.microsoft.com/office/drawing/2014/main" id="{A3D526AE-A354-E373-CEB2-EE0851905A27}"/>
              </a:ext>
            </a:extLst>
          </p:cNvPr>
          <p:cNvGraphicFramePr/>
          <p:nvPr/>
        </p:nvGraphicFramePr>
        <p:xfrm>
          <a:off x="7031666" y="2675742"/>
          <a:ext cx="4596395" cy="3134530"/>
        </p:xfrm>
        <a:graphic>
          <a:graphicData uri="http://schemas.openxmlformats.org/drawingml/2006/chart">
            <c:chart xmlns:c="http://schemas.openxmlformats.org/drawingml/2006/chart" xmlns:r="http://schemas.openxmlformats.org/officeDocument/2006/relationships" r:id="rId3"/>
          </a:graphicData>
        </a:graphic>
      </p:graphicFrame>
      <p:sp>
        <p:nvSpPr>
          <p:cNvPr id="21" name="Google Shape;112;p5">
            <a:extLst>
              <a:ext uri="{FF2B5EF4-FFF2-40B4-BE49-F238E27FC236}">
                <a16:creationId xmlns:a16="http://schemas.microsoft.com/office/drawing/2014/main" id="{23EC3178-ED95-47A5-4DA0-4272953DFD37}"/>
              </a:ext>
            </a:extLst>
          </p:cNvPr>
          <p:cNvSpPr txBox="1"/>
          <p:nvPr/>
        </p:nvSpPr>
        <p:spPr>
          <a:xfrm>
            <a:off x="6932459" y="1183450"/>
            <a:ext cx="4794810" cy="57666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700"/>
              <a:buFont typeface="Ubuntu"/>
              <a:buNone/>
            </a:pPr>
            <a:r>
              <a:rPr lang="en-US" sz="1700" b="1" i="0" u="none" strike="noStrike" cap="none" dirty="0">
                <a:solidFill>
                  <a:srgbClr val="262626"/>
                </a:solidFill>
                <a:latin typeface="Alexandria" pitchFamily="2" charset="-78"/>
                <a:ea typeface="Ubuntu"/>
                <a:cs typeface="Alexandria" pitchFamily="2" charset="-78"/>
                <a:sym typeface="Ubuntu"/>
              </a:rPr>
              <a:t>High Insider Ownership &amp;</a:t>
            </a:r>
            <a:br>
              <a:rPr lang="en-US" sz="1700" b="1" i="0" u="none" strike="noStrike" cap="none" dirty="0">
                <a:solidFill>
                  <a:srgbClr val="262626"/>
                </a:solidFill>
                <a:latin typeface="Alexandria" pitchFamily="2" charset="-78"/>
                <a:ea typeface="Ubuntu"/>
                <a:cs typeface="Alexandria" pitchFamily="2" charset="-78"/>
                <a:sym typeface="Ubuntu"/>
              </a:rPr>
            </a:br>
            <a:r>
              <a:rPr lang="en-US" sz="1700" b="1" i="0" u="none" strike="noStrike" cap="none" dirty="0">
                <a:solidFill>
                  <a:srgbClr val="262626"/>
                </a:solidFill>
                <a:latin typeface="Alexandria" pitchFamily="2" charset="-78"/>
                <a:ea typeface="Ubuntu"/>
                <a:cs typeface="Alexandria" pitchFamily="2" charset="-78"/>
                <a:sym typeface="Ubuntu"/>
              </a:rPr>
              <a:t>Growing Institutional Support</a:t>
            </a:r>
            <a:endParaRPr sz="1400" b="0" i="0" u="none" strike="noStrike" cap="none" dirty="0">
              <a:solidFill>
                <a:srgbClr val="262626"/>
              </a:solidFill>
              <a:latin typeface="Alexandria" pitchFamily="2" charset="-78"/>
              <a:cs typeface="Alexandria" pitchFamily="2" charset="-78"/>
              <a:sym typeface="Arial"/>
            </a:endParaRPr>
          </a:p>
        </p:txBody>
      </p:sp>
      <p:sp>
        <p:nvSpPr>
          <p:cNvPr id="13" name="Rectangle 12">
            <a:extLst>
              <a:ext uri="{FF2B5EF4-FFF2-40B4-BE49-F238E27FC236}">
                <a16:creationId xmlns:a16="http://schemas.microsoft.com/office/drawing/2014/main" id="{F47D2A2E-3A68-D742-75F8-536B970D4458}"/>
              </a:ext>
            </a:extLst>
          </p:cNvPr>
          <p:cNvSpPr/>
          <p:nvPr/>
        </p:nvSpPr>
        <p:spPr>
          <a:xfrm>
            <a:off x="8570782" y="2029366"/>
            <a:ext cx="1345168" cy="46569"/>
          </a:xfrm>
          <a:prstGeom prst="rect">
            <a:avLst/>
          </a:prstGeom>
          <a:solidFill>
            <a:srgbClr val="83B7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3B7E3"/>
              </a:solidFill>
            </a:endParaRPr>
          </a:p>
        </p:txBody>
      </p:sp>
      <p:sp>
        <p:nvSpPr>
          <p:cNvPr id="9" name="Google Shape;110;p5">
            <a:extLst>
              <a:ext uri="{FF2B5EF4-FFF2-40B4-BE49-F238E27FC236}">
                <a16:creationId xmlns:a16="http://schemas.microsoft.com/office/drawing/2014/main" id="{208B15B8-36BC-BBA2-F648-B0DD0FE03D09}"/>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16</a:t>
            </a:fld>
            <a:endParaRPr sz="1200" b="1" i="0" u="none" strike="noStrike" cap="none">
              <a:solidFill>
                <a:srgbClr val="7F7F7F"/>
              </a:solidFill>
              <a:latin typeface="Ubuntu"/>
              <a:ea typeface="Ubuntu"/>
              <a:cs typeface="Ubuntu"/>
              <a:sym typeface="Ubuntu"/>
            </a:endParaRPr>
          </a:p>
        </p:txBody>
      </p:sp>
      <p:sp>
        <p:nvSpPr>
          <p:cNvPr id="15" name="TextBox 14">
            <a:extLst>
              <a:ext uri="{FF2B5EF4-FFF2-40B4-BE49-F238E27FC236}">
                <a16:creationId xmlns:a16="http://schemas.microsoft.com/office/drawing/2014/main" id="{C6F4D092-2141-5315-684F-387EF81E7F4B}"/>
              </a:ext>
            </a:extLst>
          </p:cNvPr>
          <p:cNvSpPr txBox="1"/>
          <p:nvPr/>
        </p:nvSpPr>
        <p:spPr>
          <a:xfrm>
            <a:off x="354863" y="6220570"/>
            <a:ext cx="3377907" cy="276999"/>
          </a:xfrm>
          <a:prstGeom prst="rect">
            <a:avLst/>
          </a:prstGeom>
          <a:noFill/>
        </p:spPr>
        <p:txBody>
          <a:bodyPr wrap="square">
            <a:spAutoFit/>
          </a:bodyPr>
          <a:lstStyle/>
          <a:p>
            <a:pPr marL="0" marR="0" lvl="0" indent="0" rtl="0">
              <a:lnSpc>
                <a:spcPct val="100000"/>
              </a:lnSpc>
              <a:spcBef>
                <a:spcPts val="0"/>
              </a:spcBef>
              <a:spcAft>
                <a:spcPts val="0"/>
              </a:spcAft>
              <a:buClr>
                <a:srgbClr val="76BBFF"/>
              </a:buClr>
              <a:buSzPts val="1300"/>
              <a:buFont typeface="Ubuntu"/>
              <a:buNone/>
            </a:pPr>
            <a:r>
              <a:rPr lang="en-US" sz="1200" dirty="0">
                <a:solidFill>
                  <a:srgbClr val="262626"/>
                </a:solidFill>
                <a:latin typeface="Alexandria Light" pitchFamily="2" charset="-78"/>
                <a:cs typeface="Alexandria Light" pitchFamily="2" charset="-78"/>
                <a:sym typeface="Ubuntu"/>
              </a:rPr>
              <a:t>As of </a:t>
            </a:r>
            <a:r>
              <a:rPr lang="en-US" sz="1200">
                <a:solidFill>
                  <a:srgbClr val="262626"/>
                </a:solidFill>
                <a:latin typeface="Alexandria Light" pitchFamily="2" charset="-78"/>
                <a:cs typeface="Alexandria Light" pitchFamily="2" charset="-78"/>
                <a:sym typeface="Ubuntu"/>
              </a:rPr>
              <a:t>Feb 18, </a:t>
            </a:r>
            <a:r>
              <a:rPr lang="en-US" sz="1200" dirty="0">
                <a:solidFill>
                  <a:srgbClr val="262626"/>
                </a:solidFill>
                <a:latin typeface="Alexandria Light" pitchFamily="2" charset="-78"/>
                <a:cs typeface="Alexandria Light" pitchFamily="2" charset="-78"/>
                <a:sym typeface="Ubuntu"/>
              </a:rPr>
              <a:t>2026</a:t>
            </a:r>
            <a:endParaRPr lang="en-US" sz="1200" dirty="0">
              <a:solidFill>
                <a:srgbClr val="262626"/>
              </a:solidFill>
              <a:latin typeface="Alexandria Light" pitchFamily="2" charset="-78"/>
              <a:cs typeface="Alexandria Light" pitchFamily="2" charset="-78"/>
            </a:endParaRPr>
          </a:p>
        </p:txBody>
      </p:sp>
      <p:cxnSp>
        <p:nvCxnSpPr>
          <p:cNvPr id="27" name="Google Shape;699;p110">
            <a:extLst>
              <a:ext uri="{FF2B5EF4-FFF2-40B4-BE49-F238E27FC236}">
                <a16:creationId xmlns:a16="http://schemas.microsoft.com/office/drawing/2014/main" id="{84ED0AEE-966A-8CF1-E20B-1A9DBBB5D396}"/>
              </a:ext>
            </a:extLst>
          </p:cNvPr>
          <p:cNvCxnSpPr>
            <a:cxnSpLocks/>
          </p:cNvCxnSpPr>
          <p:nvPr/>
        </p:nvCxnSpPr>
        <p:spPr>
          <a:xfrm flipV="1">
            <a:off x="4309015" y="3127133"/>
            <a:ext cx="0" cy="343210"/>
          </a:xfrm>
          <a:prstGeom prst="straightConnector1">
            <a:avLst/>
          </a:prstGeom>
          <a:noFill/>
          <a:ln w="15875" cap="rnd" cmpd="sng">
            <a:solidFill>
              <a:schemeClr val="tx2">
                <a:lumMod val="75000"/>
              </a:schemeClr>
            </a:solidFill>
            <a:prstDash val="solid"/>
            <a:miter lim="800000"/>
            <a:headEnd type="none" w="sm" len="sm"/>
            <a:tailEnd type="none" w="sm" len="sm"/>
          </a:ln>
        </p:spPr>
      </p:cxnSp>
      <p:cxnSp>
        <p:nvCxnSpPr>
          <p:cNvPr id="28" name="Google Shape;699;p110">
            <a:extLst>
              <a:ext uri="{FF2B5EF4-FFF2-40B4-BE49-F238E27FC236}">
                <a16:creationId xmlns:a16="http://schemas.microsoft.com/office/drawing/2014/main" id="{0D1B8607-CC1A-FAF0-FC53-001BC3F29A90}"/>
              </a:ext>
            </a:extLst>
          </p:cNvPr>
          <p:cNvCxnSpPr>
            <a:cxnSpLocks/>
          </p:cNvCxnSpPr>
          <p:nvPr/>
        </p:nvCxnSpPr>
        <p:spPr>
          <a:xfrm flipV="1">
            <a:off x="2516575" y="3156383"/>
            <a:ext cx="0" cy="343210"/>
          </a:xfrm>
          <a:prstGeom prst="straightConnector1">
            <a:avLst/>
          </a:prstGeom>
          <a:noFill/>
          <a:ln w="15875" cap="rnd" cmpd="sng">
            <a:solidFill>
              <a:schemeClr val="tx2">
                <a:lumMod val="75000"/>
              </a:schemeClr>
            </a:solidFill>
            <a:prstDash val="solid"/>
            <a:miter lim="800000"/>
            <a:headEnd type="none" w="sm" len="sm"/>
            <a:tailEnd type="none" w="sm" len="sm"/>
          </a:ln>
        </p:spPr>
      </p:cxnSp>
      <p:sp>
        <p:nvSpPr>
          <p:cNvPr id="16" name="TextBox 15">
            <a:extLst>
              <a:ext uri="{FF2B5EF4-FFF2-40B4-BE49-F238E27FC236}">
                <a16:creationId xmlns:a16="http://schemas.microsoft.com/office/drawing/2014/main" id="{DC9B970F-490A-B46C-BD7F-6C15D708C07F}"/>
              </a:ext>
            </a:extLst>
          </p:cNvPr>
          <p:cNvSpPr txBox="1"/>
          <p:nvPr/>
        </p:nvSpPr>
        <p:spPr>
          <a:xfrm>
            <a:off x="376439" y="4412266"/>
            <a:ext cx="6096000" cy="1631216"/>
          </a:xfrm>
          <a:prstGeom prst="rect">
            <a:avLst/>
          </a:prstGeom>
          <a:noFill/>
        </p:spPr>
        <p:txBody>
          <a:bodyPr wrap="square">
            <a:spAutoFit/>
          </a:bodyPr>
          <a:lstStyle/>
          <a:p>
            <a:pPr>
              <a:buNone/>
            </a:pPr>
            <a:r>
              <a:rPr lang="en-US" sz="2000" dirty="0">
                <a:effectLst/>
                <a:latin typeface="Aptos" panose="020B0004020202020204" pitchFamily="34" charset="0"/>
                <a:ea typeface="Aptos" panose="020B0004020202020204" pitchFamily="34" charset="0"/>
                <a:cs typeface="Aptos" panose="020B0004020202020204" pitchFamily="34" charset="0"/>
              </a:rPr>
              <a:t>Options @ $0.12 expiring Oct 12, 2030: 20M</a:t>
            </a:r>
          </a:p>
          <a:p>
            <a:pPr>
              <a:buNone/>
            </a:pPr>
            <a:r>
              <a:rPr lang="en-US" sz="2000" dirty="0">
                <a:effectLst/>
                <a:latin typeface="Aptos" panose="020B0004020202020204" pitchFamily="34" charset="0"/>
                <a:ea typeface="Aptos" panose="020B0004020202020204" pitchFamily="34" charset="0"/>
                <a:cs typeface="Aptos" panose="020B0004020202020204" pitchFamily="34" charset="0"/>
              </a:rPr>
              <a:t>Warrants @ $0.10 expiring Oct 8 2027 : </a:t>
            </a:r>
            <a:r>
              <a:rPr lang="en-US" sz="2000" dirty="0">
                <a:latin typeface="Aptos" panose="020B0004020202020204" pitchFamily="34" charset="0"/>
                <a:ea typeface="Aptos" panose="020B0004020202020204" pitchFamily="34" charset="0"/>
                <a:cs typeface="Aptos" panose="020B0004020202020204" pitchFamily="34" charset="0"/>
              </a:rPr>
              <a:t>29.5</a:t>
            </a:r>
            <a:r>
              <a:rPr lang="en-US" sz="2000" dirty="0">
                <a:effectLst/>
                <a:latin typeface="Aptos" panose="020B0004020202020204" pitchFamily="34" charset="0"/>
                <a:ea typeface="Aptos" panose="020B0004020202020204" pitchFamily="34" charset="0"/>
                <a:cs typeface="Aptos" panose="020B0004020202020204" pitchFamily="34" charset="0"/>
              </a:rPr>
              <a:t>M (reduced from 50M)</a:t>
            </a:r>
          </a:p>
          <a:p>
            <a:pPr>
              <a:buNone/>
            </a:pPr>
            <a:endParaRPr lang="en-US" sz="2000" dirty="0">
              <a:latin typeface="Aptos" panose="020B0004020202020204" pitchFamily="34" charset="0"/>
              <a:ea typeface="Aptos" panose="020B0004020202020204" pitchFamily="34" charset="0"/>
              <a:cs typeface="Aptos" panose="020B0004020202020204" pitchFamily="34" charset="0"/>
            </a:endParaRPr>
          </a:p>
          <a:p>
            <a:pPr>
              <a:buNone/>
            </a:pPr>
            <a:r>
              <a:rPr lang="en-US" sz="2000" dirty="0">
                <a:latin typeface="Aptos" panose="020B0004020202020204" pitchFamily="34" charset="0"/>
                <a:ea typeface="Aptos" panose="020B0004020202020204" pitchFamily="34" charset="0"/>
                <a:cs typeface="Aptos" panose="020B0004020202020204" pitchFamily="34" charset="0"/>
              </a:rPr>
              <a:t>Fully diluted: 304.4M shares</a:t>
            </a:r>
            <a:endParaRPr lang="en-CA" sz="20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65655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47EC475A-3350-35D4-E06A-8DF467AB65EC}"/>
            </a:ext>
          </a:extLst>
        </p:cNvPr>
        <p:cNvGrpSpPr/>
        <p:nvPr/>
      </p:nvGrpSpPr>
      <p:grpSpPr>
        <a:xfrm>
          <a:off x="0" y="0"/>
          <a:ext cx="0" cy="0"/>
          <a:chOff x="0" y="0"/>
          <a:chExt cx="0" cy="0"/>
        </a:xfrm>
      </p:grpSpPr>
      <p:sp>
        <p:nvSpPr>
          <p:cNvPr id="2" name="Google Shape;308;p92">
            <a:extLst>
              <a:ext uri="{FF2B5EF4-FFF2-40B4-BE49-F238E27FC236}">
                <a16:creationId xmlns:a16="http://schemas.microsoft.com/office/drawing/2014/main" id="{0BB9029F-6DA8-8EC1-A36E-52CEDAE92521}"/>
              </a:ext>
            </a:extLst>
          </p:cNvPr>
          <p:cNvSpPr txBox="1"/>
          <p:nvPr/>
        </p:nvSpPr>
        <p:spPr>
          <a:xfrm>
            <a:off x="731421" y="2896010"/>
            <a:ext cx="7864037" cy="1015622"/>
          </a:xfrm>
          <a:prstGeom prst="rect">
            <a:avLst/>
          </a:prstGeom>
          <a:noFill/>
          <a:ln>
            <a:noFill/>
          </a:ln>
        </p:spPr>
        <p:txBody>
          <a:bodyPr spcFirstLastPara="1" wrap="square" lIns="91425" tIns="45700" rIns="91425" bIns="45700" anchor="ctr" anchorCtr="0">
            <a:spAutoFit/>
          </a:bodyPr>
          <a:lstStyle/>
          <a:p>
            <a:pPr marL="0" marR="0" lvl="0" indent="0" rtl="0">
              <a:spcBef>
                <a:spcPts val="0"/>
              </a:spcBef>
              <a:spcAft>
                <a:spcPts val="0"/>
              </a:spcAft>
              <a:buNone/>
            </a:pPr>
            <a:r>
              <a:rPr lang="en-CA" sz="6000" b="1">
                <a:solidFill>
                  <a:schemeClr val="bg1"/>
                </a:solidFill>
                <a:latin typeface="Alexandria" pitchFamily="2" charset="-78"/>
                <a:cs typeface="Alexandria" pitchFamily="2" charset="-78"/>
                <a:sym typeface="Montserrat Black"/>
              </a:rPr>
              <a:t>APPENDICES</a:t>
            </a:r>
          </a:p>
        </p:txBody>
      </p:sp>
      <p:sp>
        <p:nvSpPr>
          <p:cNvPr id="4" name="Rectangle 3">
            <a:extLst>
              <a:ext uri="{FF2B5EF4-FFF2-40B4-BE49-F238E27FC236}">
                <a16:creationId xmlns:a16="http://schemas.microsoft.com/office/drawing/2014/main" id="{403ACBA6-B362-10F5-81EE-8BAF4B7B23BA}"/>
              </a:ext>
            </a:extLst>
          </p:cNvPr>
          <p:cNvSpPr/>
          <p:nvPr/>
        </p:nvSpPr>
        <p:spPr>
          <a:xfrm>
            <a:off x="846892" y="4121964"/>
            <a:ext cx="1129293" cy="1853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36C48900-EC65-3949-CC40-4E008D008BF9}"/>
              </a:ext>
            </a:extLst>
          </p:cNvPr>
          <p:cNvSpPr/>
          <p:nvPr/>
        </p:nvSpPr>
        <p:spPr>
          <a:xfrm>
            <a:off x="1976185" y="4121964"/>
            <a:ext cx="1129293" cy="18535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3B7E3"/>
              </a:solidFill>
            </a:endParaRPr>
          </a:p>
        </p:txBody>
      </p:sp>
      <p:sp>
        <p:nvSpPr>
          <p:cNvPr id="6" name="Google Shape;110;p5">
            <a:extLst>
              <a:ext uri="{FF2B5EF4-FFF2-40B4-BE49-F238E27FC236}">
                <a16:creationId xmlns:a16="http://schemas.microsoft.com/office/drawing/2014/main" id="{D3B5EBA4-EB2B-691E-79AD-5E5C5EAF8319}"/>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bg1"/>
                </a:solidFill>
                <a:latin typeface="Ubuntu"/>
                <a:ea typeface="Ubuntu"/>
                <a:cs typeface="Ubuntu"/>
                <a:sym typeface="Ubuntu"/>
              </a:rPr>
              <a:t>17</a:t>
            </a:fld>
            <a:endParaRPr sz="1200" b="1" i="0" u="none" strike="noStrike" cap="none">
              <a:solidFill>
                <a:schemeClr val="bg1"/>
              </a:solidFill>
              <a:latin typeface="Ubuntu"/>
              <a:ea typeface="Ubuntu"/>
              <a:cs typeface="Ubuntu"/>
              <a:sym typeface="Ubuntu"/>
            </a:endParaRPr>
          </a:p>
        </p:txBody>
      </p:sp>
    </p:spTree>
    <p:extLst>
      <p:ext uri="{BB962C8B-B14F-4D97-AF65-F5344CB8AC3E}">
        <p14:creationId xmlns:p14="http://schemas.microsoft.com/office/powerpoint/2010/main" val="39745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31B28A9D-8BB6-3B78-0768-4C316A8B58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4" y="0"/>
            <a:ext cx="12200564" cy="6867090"/>
          </a:xfrm>
          <a:prstGeom prst="rect">
            <a:avLst/>
          </a:prstGeom>
        </p:spPr>
      </p:pic>
    </p:spTree>
    <p:extLst>
      <p:ext uri="{BB962C8B-B14F-4D97-AF65-F5344CB8AC3E}">
        <p14:creationId xmlns:p14="http://schemas.microsoft.com/office/powerpoint/2010/main" val="3981785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08">
          <a:extLst>
            <a:ext uri="{FF2B5EF4-FFF2-40B4-BE49-F238E27FC236}">
              <a16:creationId xmlns:a16="http://schemas.microsoft.com/office/drawing/2014/main" id="{4DE100CB-B101-5D43-1F61-CC9A43619376}"/>
            </a:ext>
          </a:extLst>
        </p:cNvPr>
        <p:cNvGrpSpPr/>
        <p:nvPr/>
      </p:nvGrpSpPr>
      <p:grpSpPr>
        <a:xfrm>
          <a:off x="0" y="0"/>
          <a:ext cx="0" cy="0"/>
          <a:chOff x="0" y="0"/>
          <a:chExt cx="0" cy="0"/>
        </a:xfrm>
      </p:grpSpPr>
      <p:sp>
        <p:nvSpPr>
          <p:cNvPr id="2" name="Google Shape;308;p92">
            <a:extLst>
              <a:ext uri="{FF2B5EF4-FFF2-40B4-BE49-F238E27FC236}">
                <a16:creationId xmlns:a16="http://schemas.microsoft.com/office/drawing/2014/main" id="{EFC7653A-5291-5F58-D05E-1B32EFAE8417}"/>
              </a:ext>
            </a:extLst>
          </p:cNvPr>
          <p:cNvSpPr txBox="1"/>
          <p:nvPr/>
        </p:nvSpPr>
        <p:spPr>
          <a:xfrm>
            <a:off x="375393" y="165553"/>
            <a:ext cx="7462981" cy="132339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a:solidFill>
                  <a:srgbClr val="262626"/>
                </a:solidFill>
                <a:latin typeface="Alexandria" pitchFamily="2" charset="-78"/>
                <a:cs typeface="Alexandria" pitchFamily="2" charset="-78"/>
                <a:sym typeface="Montserrat Black"/>
              </a:rPr>
              <a:t>PEDRA BRANCA </a:t>
            </a:r>
          </a:p>
          <a:p>
            <a:pPr marL="0" marR="0" lvl="0" indent="0" algn="l" rtl="0">
              <a:spcBef>
                <a:spcPts val="0"/>
              </a:spcBef>
              <a:spcAft>
                <a:spcPts val="0"/>
              </a:spcAft>
              <a:buNone/>
            </a:pPr>
            <a:endParaRPr lang="en-CA" sz="4000" b="1">
              <a:solidFill>
                <a:srgbClr val="83B7E3"/>
              </a:solidFill>
              <a:latin typeface="Alexandria" pitchFamily="2" charset="-78"/>
              <a:cs typeface="Alexandria" pitchFamily="2" charset="-78"/>
              <a:sym typeface="Montserrat Black"/>
            </a:endParaRPr>
          </a:p>
        </p:txBody>
      </p:sp>
      <p:sp>
        <p:nvSpPr>
          <p:cNvPr id="50" name="Google Shape;110;p5">
            <a:extLst>
              <a:ext uri="{FF2B5EF4-FFF2-40B4-BE49-F238E27FC236}">
                <a16:creationId xmlns:a16="http://schemas.microsoft.com/office/drawing/2014/main" id="{965F3832-1A98-DA98-9EED-65F04E5280A0}"/>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19</a:t>
            </a:fld>
            <a:endParaRPr sz="1200" b="1" i="0" u="none" strike="noStrike" cap="none">
              <a:solidFill>
                <a:srgbClr val="7F7F7F"/>
              </a:solidFill>
              <a:latin typeface="Ubuntu"/>
              <a:ea typeface="Ubuntu"/>
              <a:cs typeface="Ubuntu"/>
              <a:sym typeface="Ubuntu"/>
            </a:endParaRPr>
          </a:p>
        </p:txBody>
      </p:sp>
      <p:pic>
        <p:nvPicPr>
          <p:cNvPr id="4" name="Online Media 3" title="Cedro &amp; Esbarro 2PGE+Au Deposits Overview">
            <a:hlinkClick r:id="" action="ppaction://media"/>
            <a:extLst>
              <a:ext uri="{FF2B5EF4-FFF2-40B4-BE49-F238E27FC236}">
                <a16:creationId xmlns:a16="http://schemas.microsoft.com/office/drawing/2014/main" id="{6C1478BF-4B88-B61E-5A0B-44C0DF669304}"/>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358052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427383" y="250031"/>
            <a:ext cx="10926417" cy="9170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Ubuntu"/>
              <a:buNone/>
            </a:pPr>
            <a:r>
              <a:rPr lang="en-US" sz="3200"/>
              <a:t>Forward-Looking Statements</a:t>
            </a:r>
            <a:endParaRPr sz="3200"/>
          </a:p>
        </p:txBody>
      </p:sp>
      <p:sp>
        <p:nvSpPr>
          <p:cNvPr id="96" name="Google Shape;96;p2"/>
          <p:cNvSpPr txBox="1">
            <a:spLocks noGrp="1"/>
          </p:cNvSpPr>
          <p:nvPr>
            <p:ph type="body" idx="1"/>
          </p:nvPr>
        </p:nvSpPr>
        <p:spPr>
          <a:xfrm>
            <a:off x="427383" y="1167054"/>
            <a:ext cx="11284226" cy="529680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US" sz="1300" u="none" strike="noStrike" cap="none">
                <a:solidFill>
                  <a:srgbClr val="FFFFFF"/>
                </a:solidFill>
                <a:latin typeface="Ubuntu Light"/>
                <a:ea typeface="Ubuntu Light"/>
                <a:cs typeface="Ubuntu Light"/>
                <a:sym typeface="Ubuntu Light"/>
              </a:rPr>
              <a:t>This presentation contains "forward-looking statements". These forward-looking statements are made as of the date of this presentation and ValOre Metals Corp. does not intend, and does not assume any obligation, to update these forward-looking statements.  Forward-looking statements include, but are not limited to, statements with respect to the timing and amount of estimated future exploration, success of exploration activities, expenditures, permitting, and requirements for additional capital and access to data.</a:t>
            </a:r>
            <a:endParaRPr sz="1300" u="none" strike="noStrike" cap="none">
              <a:solidFill>
                <a:srgbClr val="FFFFFF"/>
              </a:solidFill>
              <a:latin typeface="Ubuntu Light"/>
              <a:ea typeface="Ubuntu Light"/>
              <a:cs typeface="Ubuntu Light"/>
              <a:sym typeface="Ubuntu Light"/>
            </a:endParaRPr>
          </a:p>
          <a:p>
            <a:pPr marL="0" marR="0" lvl="0" indent="0" algn="just" rtl="0">
              <a:lnSpc>
                <a:spcPct val="100000"/>
              </a:lnSpc>
              <a:spcBef>
                <a:spcPts val="0"/>
              </a:spcBef>
              <a:spcAft>
                <a:spcPts val="0"/>
              </a:spcAft>
              <a:buClr>
                <a:srgbClr val="000000"/>
              </a:buClr>
              <a:buSzPts val="600"/>
              <a:buFont typeface="Arial"/>
              <a:buNone/>
            </a:pPr>
            <a:endParaRPr sz="1300" u="none" strike="noStrike" cap="none">
              <a:solidFill>
                <a:srgbClr val="FFFFFF"/>
              </a:solidFill>
              <a:latin typeface="Ubuntu Light"/>
              <a:ea typeface="Ubuntu Light"/>
              <a:cs typeface="Ubuntu Light"/>
              <a:sym typeface="Ubuntu Light"/>
            </a:endParaRPr>
          </a:p>
          <a:p>
            <a:pPr marL="0" marR="0" lvl="0" indent="0" algn="just" rtl="0">
              <a:lnSpc>
                <a:spcPct val="100000"/>
              </a:lnSpc>
              <a:spcBef>
                <a:spcPts val="0"/>
              </a:spcBef>
              <a:spcAft>
                <a:spcPts val="0"/>
              </a:spcAft>
              <a:buClr>
                <a:srgbClr val="000000"/>
              </a:buClr>
              <a:buSzPts val="1100"/>
              <a:buFont typeface="Arial"/>
              <a:buNone/>
            </a:pPr>
            <a:r>
              <a:rPr lang="en-US" sz="1300" u="none" strike="noStrike" cap="none">
                <a:solidFill>
                  <a:srgbClr val="FFFFFF"/>
                </a:solidFill>
                <a:latin typeface="Ubuntu Light"/>
                <a:ea typeface="Ubuntu Light"/>
                <a:cs typeface="Ubuntu Light"/>
                <a:sym typeface="Ubuntu Light"/>
              </a:rPr>
              <a:t>Forward-looking statements involve known and unknown risks, uncertainties and other factors which may cause the actual results, performance or achievements of the Company to be materially different from any future results, performance or achievements expressed or implied by the forward-looking statements.  Such factors include, among others, risks related to actual results of current exploration activities; changes in project parameters as plans continue to be refined; the ability to enter into joint ventures or to acquire or dispose of property interests; future prices of mineral resources; accidents, labor disputes and other risks of the mining industry; ability to obtain financing; and delays in obtaining governmental approvals or financing.</a:t>
            </a:r>
            <a:endParaRPr sz="1300" u="none" strike="noStrike" cap="none">
              <a:solidFill>
                <a:srgbClr val="FFFFFF"/>
              </a:solidFill>
              <a:latin typeface="Ubuntu Light"/>
              <a:ea typeface="Ubuntu Light"/>
              <a:cs typeface="Ubuntu Light"/>
              <a:sym typeface="Ubuntu Light"/>
            </a:endParaRPr>
          </a:p>
          <a:p>
            <a:pPr marL="0" marR="0" lvl="0" indent="0" algn="just" rtl="0">
              <a:lnSpc>
                <a:spcPct val="100000"/>
              </a:lnSpc>
              <a:spcBef>
                <a:spcPts val="0"/>
              </a:spcBef>
              <a:spcAft>
                <a:spcPts val="0"/>
              </a:spcAft>
              <a:buClr>
                <a:srgbClr val="000000"/>
              </a:buClr>
              <a:buSzPts val="1100"/>
              <a:buFont typeface="Arial"/>
              <a:buNone/>
            </a:pPr>
            <a:endParaRPr sz="1300" u="none" strike="noStrike" cap="none">
              <a:solidFill>
                <a:srgbClr val="FFFFFF"/>
              </a:solidFill>
              <a:latin typeface="Ubuntu Light"/>
              <a:ea typeface="Ubuntu Light"/>
              <a:cs typeface="Ubuntu Light"/>
              <a:sym typeface="Ubuntu Light"/>
            </a:endParaRPr>
          </a:p>
          <a:p>
            <a:pPr marL="0" marR="0" lvl="0" indent="0" algn="just" rtl="0">
              <a:lnSpc>
                <a:spcPct val="100000"/>
              </a:lnSpc>
              <a:spcBef>
                <a:spcPts val="0"/>
              </a:spcBef>
              <a:spcAft>
                <a:spcPts val="0"/>
              </a:spcAft>
              <a:buClr>
                <a:srgbClr val="000000"/>
              </a:buClr>
              <a:buSzPts val="1100"/>
              <a:buFont typeface="Arial"/>
              <a:buNone/>
            </a:pPr>
            <a:r>
              <a:rPr lang="en-US" sz="1300" u="none" strike="noStrike" cap="none">
                <a:solidFill>
                  <a:srgbClr val="FFFFFF"/>
                </a:solidFill>
                <a:latin typeface="Ubuntu Light"/>
                <a:ea typeface="Ubuntu Light"/>
                <a:cs typeface="Ubuntu Light"/>
                <a:sym typeface="Ubuntu Light"/>
              </a:rPr>
              <a:t>This presentation does not constitute an offer to sell or solicitation of an offer to buy any securities of ValOre Metals Corp.</a:t>
            </a:r>
            <a:endParaRPr sz="1300" u="none" strike="noStrike" cap="none">
              <a:solidFill>
                <a:srgbClr val="FFFFFF"/>
              </a:solidFill>
              <a:latin typeface="Ubuntu Light"/>
              <a:ea typeface="Ubuntu Light"/>
              <a:cs typeface="Ubuntu Light"/>
              <a:sym typeface="Ubuntu Light"/>
            </a:endParaRPr>
          </a:p>
          <a:p>
            <a:pPr marL="0" marR="0" lvl="0" indent="0" algn="just" rtl="0">
              <a:lnSpc>
                <a:spcPct val="100000"/>
              </a:lnSpc>
              <a:spcBef>
                <a:spcPts val="0"/>
              </a:spcBef>
              <a:spcAft>
                <a:spcPts val="0"/>
              </a:spcAft>
              <a:buClr>
                <a:srgbClr val="000000"/>
              </a:buClr>
              <a:buSzPts val="600"/>
              <a:buFont typeface="Arial"/>
              <a:buNone/>
            </a:pPr>
            <a:endParaRPr sz="1300" u="none" strike="noStrike" cap="none">
              <a:solidFill>
                <a:srgbClr val="FFFFFF"/>
              </a:solidFill>
              <a:latin typeface="Ubuntu Light"/>
              <a:ea typeface="Ubuntu Light"/>
              <a:cs typeface="Ubuntu Light"/>
              <a:sym typeface="Ubuntu Light"/>
            </a:endParaRPr>
          </a:p>
          <a:p>
            <a:pPr marL="0" lvl="0" indent="0" algn="just">
              <a:lnSpc>
                <a:spcPct val="100000"/>
              </a:lnSpc>
              <a:spcBef>
                <a:spcPts val="0"/>
              </a:spcBef>
              <a:buClr>
                <a:srgbClr val="000000"/>
              </a:buClr>
              <a:buSzPts val="1100"/>
              <a:buNone/>
            </a:pPr>
            <a:r>
              <a:rPr lang="en-US" sz="1300" u="none" strike="noStrike" cap="none" err="1">
                <a:solidFill>
                  <a:srgbClr val="FFFFFF"/>
                </a:solidFill>
                <a:latin typeface="Ubuntu Light"/>
                <a:ea typeface="Ubuntu Light"/>
                <a:cs typeface="Ubuntu Light"/>
                <a:sym typeface="Ubuntu Light"/>
              </a:rPr>
              <a:t>Fábio</a:t>
            </a:r>
            <a:r>
              <a:rPr lang="en-US" sz="1300" u="none" strike="noStrike" cap="none">
                <a:solidFill>
                  <a:srgbClr val="FFFFFF"/>
                </a:solidFill>
                <a:latin typeface="Ubuntu Light"/>
                <a:ea typeface="Ubuntu Light"/>
                <a:cs typeface="Ubuntu Light"/>
                <a:sym typeface="Ubuntu Light"/>
              </a:rPr>
              <a:t> </a:t>
            </a:r>
            <a:r>
              <a:rPr lang="en-US" sz="1300" u="none" strike="noStrike" cap="none" err="1">
                <a:solidFill>
                  <a:srgbClr val="FFFFFF"/>
                </a:solidFill>
                <a:latin typeface="Ubuntu Light"/>
                <a:ea typeface="Ubuntu Light"/>
                <a:cs typeface="Ubuntu Light"/>
                <a:sym typeface="Ubuntu Light"/>
              </a:rPr>
              <a:t>Valério</a:t>
            </a:r>
            <a:r>
              <a:rPr lang="en-US" sz="1300" u="none" strike="noStrike" cap="none">
                <a:solidFill>
                  <a:srgbClr val="FFFFFF"/>
                </a:solidFill>
                <a:latin typeface="Ubuntu Light"/>
                <a:ea typeface="Ubuntu Light"/>
                <a:cs typeface="Ubuntu Light"/>
                <a:sym typeface="Ubuntu Light"/>
              </a:rPr>
              <a:t> (</a:t>
            </a:r>
            <a:r>
              <a:rPr lang="en-US" sz="1300" u="none" strike="noStrike" cap="none" err="1">
                <a:solidFill>
                  <a:srgbClr val="FFFFFF"/>
                </a:solidFill>
                <a:latin typeface="Ubuntu Light"/>
                <a:ea typeface="Ubuntu Light"/>
                <a:cs typeface="Ubuntu Light"/>
                <a:sym typeface="Ubuntu Light"/>
              </a:rPr>
              <a:t>P.Geo</a:t>
            </a:r>
            <a:r>
              <a:rPr lang="en-US" sz="1300" u="none" strike="noStrike" cap="none">
                <a:solidFill>
                  <a:srgbClr val="FFFFFF"/>
                </a:solidFill>
                <a:latin typeface="Ubuntu Light"/>
                <a:ea typeface="Ubuntu Light"/>
                <a:cs typeface="Ubuntu Light"/>
                <a:sym typeface="Ubuntu Light"/>
              </a:rPr>
              <a:t>.) and Porfirio Cabaleiro (P.Eng.), of GE21 are the Qualified Person, as defined in NI 43-101, responsible for the Pedra Branca mineral resource estimates as reported herein. *The 2022 Technical Report is entitled “Independent Technical Report –Mineral Resource Update on the Pedra Branca PGE Project, Ceará State, Brazil” and was prepared </a:t>
            </a:r>
            <a:r>
              <a:rPr lang="en-US" sz="1300">
                <a:solidFill>
                  <a:srgbClr val="FFFFFF"/>
                </a:solidFill>
                <a:latin typeface="Ubuntu Light"/>
                <a:ea typeface="Ubuntu Light"/>
                <a:cs typeface="Ubuntu Light"/>
                <a:sym typeface="Ubuntu Light"/>
              </a:rPr>
              <a:t>by Independent qualified persons, </a:t>
            </a:r>
            <a:r>
              <a:rPr lang="en-US" sz="1300" err="1">
                <a:solidFill>
                  <a:srgbClr val="FFFFFF"/>
                </a:solidFill>
                <a:latin typeface="Ubuntu Light"/>
                <a:ea typeface="Ubuntu Light"/>
                <a:cs typeface="Ubuntu Light"/>
                <a:sym typeface="Ubuntu Light"/>
              </a:rPr>
              <a:t>Fábio</a:t>
            </a:r>
            <a:r>
              <a:rPr lang="en-US" sz="1300">
                <a:solidFill>
                  <a:srgbClr val="FFFFFF"/>
                </a:solidFill>
                <a:latin typeface="Ubuntu Light"/>
                <a:ea typeface="Ubuntu Light"/>
                <a:cs typeface="Ubuntu Light"/>
                <a:sym typeface="Ubuntu Light"/>
              </a:rPr>
              <a:t> </a:t>
            </a:r>
            <a:r>
              <a:rPr lang="en-US" sz="1300" err="1">
                <a:solidFill>
                  <a:srgbClr val="FFFFFF"/>
                </a:solidFill>
                <a:latin typeface="Ubuntu Light"/>
                <a:ea typeface="Ubuntu Light"/>
                <a:cs typeface="Ubuntu Light"/>
                <a:sym typeface="Ubuntu Light"/>
              </a:rPr>
              <a:t>Valério</a:t>
            </a:r>
            <a:r>
              <a:rPr lang="en-US" sz="1300">
                <a:solidFill>
                  <a:srgbClr val="FFFFFF"/>
                </a:solidFill>
                <a:latin typeface="Ubuntu Light"/>
                <a:ea typeface="Ubuntu Light"/>
                <a:cs typeface="Ubuntu Light"/>
                <a:sym typeface="Ubuntu Light"/>
              </a:rPr>
              <a:t> (</a:t>
            </a:r>
            <a:r>
              <a:rPr lang="en-US" sz="1300" err="1">
                <a:solidFill>
                  <a:srgbClr val="FFFFFF"/>
                </a:solidFill>
                <a:latin typeface="Ubuntu Light"/>
                <a:ea typeface="Ubuntu Light"/>
                <a:cs typeface="Ubuntu Light"/>
                <a:sym typeface="Ubuntu Light"/>
              </a:rPr>
              <a:t>P.Geo</a:t>
            </a:r>
            <a:r>
              <a:rPr lang="en-US" sz="1300">
                <a:solidFill>
                  <a:srgbClr val="FFFFFF"/>
                </a:solidFill>
                <a:latin typeface="Ubuntu Light"/>
                <a:ea typeface="Ubuntu Light"/>
                <a:cs typeface="Ubuntu Light"/>
                <a:sym typeface="Ubuntu Light"/>
              </a:rPr>
              <a:t>.) and Porfirio Cabaleiro (P.Eng.), of GE21, commissioned to complete the mineral resource estimate, and Chris Kaye of Mine and Quarry Engineering Services Inc. (</a:t>
            </a:r>
            <a:r>
              <a:rPr lang="en-US" sz="1300" err="1">
                <a:solidFill>
                  <a:srgbClr val="FFFFFF"/>
                </a:solidFill>
                <a:latin typeface="Ubuntu Light"/>
                <a:ea typeface="Ubuntu Light"/>
                <a:cs typeface="Ubuntu Light"/>
                <a:sym typeface="Ubuntu Light"/>
              </a:rPr>
              <a:t>MQes</a:t>
            </a:r>
            <a:r>
              <a:rPr lang="en-US" sz="1300">
                <a:solidFill>
                  <a:srgbClr val="FFFFFF"/>
                </a:solidFill>
                <a:latin typeface="Ubuntu Light"/>
                <a:ea typeface="Ubuntu Light"/>
                <a:cs typeface="Ubuntu Light"/>
                <a:sym typeface="Ubuntu Light"/>
              </a:rPr>
              <a:t>), commissioned to review the metallurgical information. The report was prepared as </a:t>
            </a:r>
            <a:r>
              <a:rPr lang="en-US" sz="1300" u="none" strike="noStrike" cap="none">
                <a:solidFill>
                  <a:srgbClr val="FFFFFF"/>
                </a:solidFill>
                <a:latin typeface="Ubuntu Light"/>
                <a:ea typeface="Ubuntu Light"/>
                <a:cs typeface="Ubuntu Light"/>
                <a:sym typeface="Ubuntu Light"/>
              </a:rPr>
              <a:t>a National Instrument 43-101 Technical Report on behalf of ValOre Metals Corp</a:t>
            </a:r>
            <a:r>
              <a:rPr lang="en-US" sz="1300">
                <a:solidFill>
                  <a:srgbClr val="FFFFFF"/>
                </a:solidFill>
                <a:latin typeface="Ubuntu Light"/>
                <a:ea typeface="Ubuntu Light"/>
                <a:cs typeface="Ubuntu Light"/>
                <a:sym typeface="Ubuntu Light"/>
              </a:rPr>
              <a:t>. with </a:t>
            </a:r>
            <a:r>
              <a:rPr lang="en-US" sz="1300" u="none" strike="noStrike" cap="none">
                <a:solidFill>
                  <a:srgbClr val="FFFFFF"/>
                </a:solidFill>
                <a:latin typeface="Ubuntu Light"/>
                <a:ea typeface="Ubuntu Light"/>
                <a:cs typeface="Ubuntu Light"/>
                <a:sym typeface="Ubuntu Light"/>
              </a:rPr>
              <a:t>an effective date of March 08, 2022.</a:t>
            </a:r>
            <a:endParaRPr sz="1300" u="none" strike="noStrike" cap="none">
              <a:solidFill>
                <a:srgbClr val="FFFFFF"/>
              </a:solidFill>
              <a:latin typeface="Ubuntu Light"/>
              <a:ea typeface="Ubuntu Light"/>
              <a:cs typeface="Ubuntu Light"/>
              <a:sym typeface="Ubuntu Light"/>
            </a:endParaRPr>
          </a:p>
          <a:p>
            <a:pPr marL="0" marR="0" lvl="0" indent="0" algn="just" rtl="0">
              <a:lnSpc>
                <a:spcPct val="100000"/>
              </a:lnSpc>
              <a:spcBef>
                <a:spcPts val="0"/>
              </a:spcBef>
              <a:spcAft>
                <a:spcPts val="0"/>
              </a:spcAft>
              <a:buClr>
                <a:srgbClr val="000000"/>
              </a:buClr>
              <a:buSzPts val="1100"/>
              <a:buFont typeface="Arial"/>
              <a:buNone/>
            </a:pPr>
            <a:endParaRPr sz="1300" u="none" strike="noStrike" cap="none">
              <a:solidFill>
                <a:srgbClr val="FFFFFF"/>
              </a:solidFill>
              <a:latin typeface="Ubuntu Light"/>
              <a:ea typeface="Ubuntu Light"/>
              <a:cs typeface="Ubuntu Light"/>
              <a:sym typeface="Ubuntu Light"/>
            </a:endParaRPr>
          </a:p>
          <a:p>
            <a:pPr marL="0" marR="0" lvl="0" indent="0" algn="just" rtl="0">
              <a:lnSpc>
                <a:spcPct val="100000"/>
              </a:lnSpc>
              <a:spcBef>
                <a:spcPts val="0"/>
              </a:spcBef>
              <a:spcAft>
                <a:spcPts val="0"/>
              </a:spcAft>
              <a:buClr>
                <a:srgbClr val="000000"/>
              </a:buClr>
              <a:buSzPts val="1100"/>
              <a:buFont typeface="Arial"/>
              <a:buNone/>
            </a:pPr>
            <a:r>
              <a:rPr lang="en-US" sz="1300" u="none" strike="noStrike" cap="none">
                <a:solidFill>
                  <a:srgbClr val="FFFFFF"/>
                </a:solidFill>
                <a:latin typeface="Ubuntu Light"/>
                <a:ea typeface="Ubuntu Light"/>
                <a:cs typeface="Ubuntu Light"/>
                <a:sym typeface="Ubuntu Light"/>
              </a:rPr>
              <a:t>The technical information in this presentation has been prepared in accordance with Canadian regulatory requirements set out in NI 43-101 and reviewed and approved by Thiago Diniz, </a:t>
            </a:r>
            <a:r>
              <a:rPr lang="en-US" sz="1300" u="none" strike="noStrike" cap="none" err="1">
                <a:solidFill>
                  <a:srgbClr val="FFFFFF"/>
                </a:solidFill>
                <a:latin typeface="Ubuntu Light"/>
                <a:ea typeface="Ubuntu Light"/>
                <a:cs typeface="Ubuntu Light"/>
                <a:sym typeface="Ubuntu Light"/>
              </a:rPr>
              <a:t>P.Geo</a:t>
            </a:r>
            <a:r>
              <a:rPr lang="en-US" sz="1300" u="none" strike="noStrike" cap="none">
                <a:solidFill>
                  <a:srgbClr val="FFFFFF"/>
                </a:solidFill>
                <a:latin typeface="Ubuntu Light"/>
                <a:ea typeface="Ubuntu Light"/>
                <a:cs typeface="Ubuntu Light"/>
                <a:sym typeface="Ubuntu Light"/>
              </a:rPr>
              <a:t>., ValOre’s QP and Vice President of Exploration.</a:t>
            </a:r>
            <a:endParaRPr sz="1300" u="none" strike="noStrike" cap="none">
              <a:solidFill>
                <a:srgbClr val="FFFFFF"/>
              </a:solidFill>
              <a:latin typeface="Ubuntu Light"/>
              <a:ea typeface="Ubuntu Light"/>
              <a:cs typeface="Ubuntu Light"/>
              <a:sym typeface="Ubuntu Light"/>
            </a:endParaRPr>
          </a:p>
        </p:txBody>
      </p:sp>
      <p:sp>
        <p:nvSpPr>
          <p:cNvPr id="97" name="Google Shape;97;p2"/>
          <p:cNvSpPr txBox="1">
            <a:spLocks noGrp="1"/>
          </p:cNvSpPr>
          <p:nvPr>
            <p:ph type="sldNum" idx="12"/>
          </p:nvPr>
        </p:nvSpPr>
        <p:spPr>
          <a:xfrm>
            <a:off x="9167191" y="642540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b="1" i="0">
                <a:solidFill>
                  <a:schemeClr val="lt1"/>
                </a:solidFill>
                <a:latin typeface="Ubuntu"/>
                <a:ea typeface="Ubuntu"/>
                <a:cs typeface="Ubuntu"/>
                <a:sym typeface="Ubuntu"/>
              </a:rPr>
              <a:t>2</a:t>
            </a:fld>
            <a:endParaRPr sz="1200" b="1" i="0">
              <a:solidFill>
                <a:schemeClr val="lt1"/>
              </a:solidFill>
              <a:latin typeface="Ubuntu"/>
              <a:ea typeface="Ubuntu"/>
              <a:cs typeface="Ubuntu"/>
              <a:sym typeface="Ubuntu"/>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78">
          <a:extLst>
            <a:ext uri="{FF2B5EF4-FFF2-40B4-BE49-F238E27FC236}">
              <a16:creationId xmlns:a16="http://schemas.microsoft.com/office/drawing/2014/main" id="{332A6112-DED8-50CE-2E53-E64CDE74C89F}"/>
            </a:ext>
          </a:extLst>
        </p:cNvPr>
        <p:cNvGrpSpPr/>
        <p:nvPr/>
      </p:nvGrpSpPr>
      <p:grpSpPr>
        <a:xfrm>
          <a:off x="0" y="0"/>
          <a:ext cx="0" cy="0"/>
          <a:chOff x="0" y="0"/>
          <a:chExt cx="0" cy="0"/>
        </a:xfrm>
      </p:grpSpPr>
      <p:sp>
        <p:nvSpPr>
          <p:cNvPr id="3" name="Google Shape;308;p92">
            <a:extLst>
              <a:ext uri="{FF2B5EF4-FFF2-40B4-BE49-F238E27FC236}">
                <a16:creationId xmlns:a16="http://schemas.microsoft.com/office/drawing/2014/main" id="{B933D9C9-0783-1F57-958D-CEB7C96E572F}"/>
              </a:ext>
            </a:extLst>
          </p:cNvPr>
          <p:cNvSpPr txBox="1"/>
          <p:nvPr/>
        </p:nvSpPr>
        <p:spPr>
          <a:xfrm>
            <a:off x="434484" y="540938"/>
            <a:ext cx="11217441" cy="1200288"/>
          </a:xfrm>
          <a:prstGeom prst="rect">
            <a:avLst/>
          </a:prstGeom>
          <a:noFill/>
          <a:ln>
            <a:noFill/>
          </a:ln>
        </p:spPr>
        <p:txBody>
          <a:bodyPr spcFirstLastPara="1" wrap="square" lIns="91425" tIns="45700" rIns="91425" bIns="45700" anchor="ctr" anchorCtr="0">
            <a:spAutoFit/>
          </a:bodyPr>
          <a:lstStyle/>
          <a:p>
            <a:r>
              <a:rPr lang="en-CA" sz="4000" b="1">
                <a:solidFill>
                  <a:schemeClr val="bg1"/>
                </a:solidFill>
                <a:latin typeface="Alexandria"/>
                <a:cs typeface="Alexandria"/>
                <a:sym typeface="Montserrat Black"/>
              </a:rPr>
              <a:t>PEDRA BRANCA – FLAGSHIP ASSET </a:t>
            </a:r>
            <a:endParaRPr lang="en-CA" sz="4000" b="1">
              <a:solidFill>
                <a:schemeClr val="bg1"/>
              </a:solidFill>
              <a:latin typeface="Alexandria" pitchFamily="2" charset="-78"/>
              <a:cs typeface="Alexandria" pitchFamily="2" charset="-78"/>
              <a:sym typeface="Montserrat Black"/>
            </a:endParaRPr>
          </a:p>
          <a:p>
            <a:r>
              <a:rPr lang="en-US" sz="3200" b="1">
                <a:solidFill>
                  <a:srgbClr val="83B7E3"/>
                </a:solidFill>
                <a:latin typeface="Alexandria"/>
                <a:cs typeface="Alexandria"/>
                <a:sym typeface="Montserrat Black"/>
              </a:rPr>
              <a:t>2.2M OZ PLATINUM PALLADIUM GOLD RESOURCE</a:t>
            </a:r>
            <a:endParaRPr lang="en-CA" sz="3600" b="1">
              <a:solidFill>
                <a:srgbClr val="83B7E3"/>
              </a:solidFill>
              <a:latin typeface="Alexandria"/>
              <a:cs typeface="Alexandria"/>
              <a:sym typeface="Montserrat Black"/>
            </a:endParaRPr>
          </a:p>
        </p:txBody>
      </p:sp>
      <p:sp>
        <p:nvSpPr>
          <p:cNvPr id="6" name="Google Shape;675;p109">
            <a:extLst>
              <a:ext uri="{FF2B5EF4-FFF2-40B4-BE49-F238E27FC236}">
                <a16:creationId xmlns:a16="http://schemas.microsoft.com/office/drawing/2014/main" id="{2C837A35-AD17-91CF-A121-B7CE58B0A318}"/>
              </a:ext>
            </a:extLst>
          </p:cNvPr>
          <p:cNvSpPr txBox="1"/>
          <p:nvPr/>
        </p:nvSpPr>
        <p:spPr>
          <a:xfrm>
            <a:off x="434484" y="2260202"/>
            <a:ext cx="301137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a:solidFill>
                  <a:schemeClr val="bg1"/>
                </a:solidFill>
                <a:effectLst>
                  <a:outerShdw blurRad="38100" dist="38100" dir="2700000" algn="tl">
                    <a:srgbClr val="000000">
                      <a:alpha val="43137"/>
                    </a:srgbClr>
                  </a:outerShdw>
                </a:effectLst>
                <a:latin typeface="Alexandria" pitchFamily="2" charset="-78"/>
                <a:cs typeface="Alexandria" pitchFamily="2" charset="-78"/>
                <a:sym typeface="Montserrat SemiBold"/>
              </a:rPr>
              <a:t>DEEP VALUE</a:t>
            </a:r>
            <a:endParaRPr sz="3200" b="1">
              <a:solidFill>
                <a:schemeClr val="bg1"/>
              </a:solidFill>
              <a:effectLst>
                <a:outerShdw blurRad="38100" dist="38100" dir="2700000" algn="tl">
                  <a:srgbClr val="000000">
                    <a:alpha val="43137"/>
                  </a:srgbClr>
                </a:outerShdw>
              </a:effectLst>
              <a:latin typeface="Alexandria" pitchFamily="2" charset="-78"/>
              <a:cs typeface="Alexandria" pitchFamily="2" charset="-78"/>
            </a:endParaRPr>
          </a:p>
        </p:txBody>
      </p:sp>
      <p:sp>
        <p:nvSpPr>
          <p:cNvPr id="7" name="Google Shape;674;p109">
            <a:extLst>
              <a:ext uri="{FF2B5EF4-FFF2-40B4-BE49-F238E27FC236}">
                <a16:creationId xmlns:a16="http://schemas.microsoft.com/office/drawing/2014/main" id="{7A4EDAB9-2F6B-CB04-ABAD-968EE498A8F2}"/>
              </a:ext>
            </a:extLst>
          </p:cNvPr>
          <p:cNvSpPr txBox="1"/>
          <p:nvPr/>
        </p:nvSpPr>
        <p:spPr>
          <a:xfrm>
            <a:off x="434484" y="2806896"/>
            <a:ext cx="4922516" cy="3785611"/>
          </a:xfrm>
          <a:prstGeom prst="rect">
            <a:avLst/>
          </a:prstGeom>
          <a:noFill/>
          <a:ln>
            <a:noFill/>
          </a:ln>
        </p:spPr>
        <p:txBody>
          <a:bodyPr spcFirstLastPara="1" wrap="square" lIns="91425" tIns="45700" rIns="91425" bIns="45700" anchor="t" anchorCtr="0">
            <a:spAutoFit/>
          </a:bodyPr>
          <a:lstStyle/>
          <a:p>
            <a:pPr marL="206375" indent="-206375">
              <a:lnSpc>
                <a:spcPct val="150000"/>
              </a:lnSpc>
              <a:spcAft>
                <a:spcPts val="600"/>
              </a:spcAft>
              <a:buClr>
                <a:schemeClr val="bg1"/>
              </a:buClr>
              <a:buFont typeface="Arial" panose="020B0604020202020204" pitchFamily="34" charset="0"/>
              <a:buChar char="•"/>
            </a:pPr>
            <a:r>
              <a:rPr lang="en-CA" b="1" dirty="0">
                <a:solidFill>
                  <a:srgbClr val="83B7E3"/>
                </a:solidFill>
                <a:latin typeface="Alexandria"/>
                <a:ea typeface="Lato"/>
                <a:cs typeface="Alexandria"/>
              </a:rPr>
              <a:t>CAD$10M </a:t>
            </a:r>
            <a:r>
              <a:rPr lang="en-CA" dirty="0">
                <a:solidFill>
                  <a:schemeClr val="bg1"/>
                </a:solidFill>
                <a:latin typeface="Alexandria Light"/>
                <a:ea typeface="Lato"/>
                <a:cs typeface="Alexandria Light"/>
              </a:rPr>
              <a:t>invested in exploration; </a:t>
            </a:r>
            <a:r>
              <a:rPr lang="en-CA" b="1" dirty="0">
                <a:solidFill>
                  <a:srgbClr val="83B7E3"/>
                </a:solidFill>
                <a:latin typeface="Alexandria"/>
                <a:ea typeface="Lato"/>
                <a:cs typeface="Alexandria"/>
              </a:rPr>
              <a:t>23,534 metres </a:t>
            </a:r>
            <a:r>
              <a:rPr lang="en-CA" dirty="0">
                <a:solidFill>
                  <a:schemeClr val="bg1"/>
                </a:solidFill>
                <a:latin typeface="Alexandria Light"/>
                <a:ea typeface="Lato"/>
                <a:cs typeface="Alexandria Light"/>
              </a:rPr>
              <a:t>drilled by </a:t>
            </a:r>
            <a:r>
              <a:rPr lang="en-CA" dirty="0" err="1">
                <a:solidFill>
                  <a:schemeClr val="bg1"/>
                </a:solidFill>
                <a:latin typeface="Alexandria Light"/>
                <a:ea typeface="Lato"/>
                <a:cs typeface="Alexandria Light"/>
              </a:rPr>
              <a:t>ValOre</a:t>
            </a:r>
            <a:r>
              <a:rPr lang="en-CA" dirty="0">
                <a:solidFill>
                  <a:schemeClr val="bg1"/>
                </a:solidFill>
                <a:latin typeface="Alexandria Light"/>
                <a:ea typeface="Lato"/>
                <a:cs typeface="Alexandria Light"/>
              </a:rPr>
              <a:t>; </a:t>
            </a:r>
            <a:r>
              <a:rPr lang="en-CA" b="1" dirty="0">
                <a:solidFill>
                  <a:srgbClr val="83B7E3"/>
                </a:solidFill>
                <a:latin typeface="Alexandria"/>
                <a:cs typeface="Alexandria"/>
              </a:rPr>
              <a:t>USD$30M</a:t>
            </a:r>
            <a:r>
              <a:rPr lang="en-CA" dirty="0">
                <a:solidFill>
                  <a:schemeClr val="bg1"/>
                </a:solidFill>
                <a:latin typeface="Alexandria Light"/>
                <a:ea typeface="Lato"/>
                <a:cs typeface="Alexandria Light"/>
              </a:rPr>
              <a:t> invested, </a:t>
            </a:r>
            <a:r>
              <a:rPr lang="en-CA" b="1" dirty="0">
                <a:solidFill>
                  <a:srgbClr val="83B7E3"/>
                </a:solidFill>
                <a:latin typeface="Alexandria Light"/>
                <a:ea typeface="Lato"/>
                <a:cs typeface="Alexandria Light"/>
              </a:rPr>
              <a:t>30,000 m</a:t>
            </a:r>
            <a:r>
              <a:rPr lang="en-CA" dirty="0">
                <a:solidFill>
                  <a:schemeClr val="bg1"/>
                </a:solidFill>
                <a:latin typeface="Alexandria Light"/>
                <a:ea typeface="Lato"/>
                <a:cs typeface="Alexandria Light"/>
              </a:rPr>
              <a:t> by previous operators.</a:t>
            </a:r>
          </a:p>
          <a:p>
            <a:pPr marL="206375" lvl="0" indent="-206375">
              <a:lnSpc>
                <a:spcPct val="150000"/>
              </a:lnSpc>
              <a:spcAft>
                <a:spcPts val="600"/>
              </a:spcAft>
              <a:buClr>
                <a:schemeClr val="bg1"/>
              </a:buClr>
              <a:buFont typeface="Arial" panose="020B0604020202020204" pitchFamily="34" charset="0"/>
              <a:buChar char="•"/>
            </a:pPr>
            <a:r>
              <a:rPr lang="en-CA" b="1" dirty="0">
                <a:solidFill>
                  <a:srgbClr val="83B7E3"/>
                </a:solidFill>
                <a:latin typeface="Alexandria"/>
                <a:ea typeface="Lato"/>
                <a:cs typeface="Alexandria"/>
              </a:rPr>
              <a:t>2.2 Moz 2PGE+Au @ 1.08 g/t </a:t>
            </a:r>
            <a:r>
              <a:rPr lang="en-CA" dirty="0">
                <a:solidFill>
                  <a:schemeClr val="bg1"/>
                </a:solidFill>
                <a:latin typeface="Alexandria Light"/>
                <a:ea typeface="Lato"/>
                <a:cs typeface="Alexandria Light"/>
              </a:rPr>
              <a:t>in 7 near surface inferred resource zones*.</a:t>
            </a:r>
          </a:p>
          <a:p>
            <a:pPr marL="206375" lvl="0" indent="-206375">
              <a:lnSpc>
                <a:spcPct val="150000"/>
              </a:lnSpc>
              <a:spcAft>
                <a:spcPts val="600"/>
              </a:spcAft>
              <a:buClr>
                <a:schemeClr val="bg1"/>
              </a:buClr>
              <a:buFont typeface="Arial" panose="020B0604020202020204" pitchFamily="34" charset="0"/>
              <a:buChar char="•"/>
            </a:pPr>
            <a:r>
              <a:rPr lang="en-CA" b="1" dirty="0">
                <a:solidFill>
                  <a:srgbClr val="83B7E3"/>
                </a:solidFill>
                <a:latin typeface="Alexandria"/>
                <a:ea typeface="Lato"/>
                <a:cs typeface="Alexandria"/>
              </a:rPr>
              <a:t>51,096 hectares 100% owned </a:t>
            </a:r>
            <a:r>
              <a:rPr lang="en-CA" dirty="0">
                <a:solidFill>
                  <a:schemeClr val="bg1"/>
                </a:solidFill>
                <a:latin typeface="Alexandria Light"/>
                <a:ea typeface="Lato"/>
                <a:cs typeface="Alexandria Light"/>
              </a:rPr>
              <a:t>in Ceara State, Brazil;</a:t>
            </a:r>
          </a:p>
          <a:p>
            <a:pPr marL="206375" lvl="0" indent="-206375">
              <a:lnSpc>
                <a:spcPct val="150000"/>
              </a:lnSpc>
              <a:spcAft>
                <a:spcPts val="600"/>
              </a:spcAft>
              <a:buClr>
                <a:schemeClr val="bg1"/>
              </a:buClr>
              <a:buFont typeface="Arial" panose="020B0604020202020204" pitchFamily="34" charset="0"/>
              <a:buChar char="•"/>
            </a:pPr>
            <a:r>
              <a:rPr lang="en-CA" b="1" dirty="0">
                <a:solidFill>
                  <a:srgbClr val="83B7E3"/>
                </a:solidFill>
                <a:latin typeface="Alexandria"/>
                <a:ea typeface="Lato"/>
                <a:cs typeface="Alexandria"/>
              </a:rPr>
              <a:t>Excellent access </a:t>
            </a:r>
            <a:r>
              <a:rPr lang="en-CA" dirty="0">
                <a:solidFill>
                  <a:schemeClr val="bg1"/>
                </a:solidFill>
                <a:latin typeface="Alexandria Light"/>
                <a:ea typeface="Lato"/>
                <a:cs typeface="Alexandria Light"/>
              </a:rPr>
              <a:t>and regional infrastructure.</a:t>
            </a:r>
          </a:p>
          <a:p>
            <a:pPr marL="206375" lvl="0" indent="-206375">
              <a:lnSpc>
                <a:spcPct val="150000"/>
              </a:lnSpc>
              <a:spcAft>
                <a:spcPts val="600"/>
              </a:spcAft>
              <a:buClr>
                <a:schemeClr val="bg1"/>
              </a:buClr>
              <a:buFont typeface="Arial" panose="020B0604020202020204" pitchFamily="34" charset="0"/>
              <a:buChar char="•"/>
            </a:pPr>
            <a:r>
              <a:rPr lang="en-CA" b="1" dirty="0">
                <a:solidFill>
                  <a:srgbClr val="83B7E3"/>
                </a:solidFill>
                <a:latin typeface="Alexandria"/>
                <a:ea typeface="Lato"/>
                <a:cs typeface="Alexandria"/>
              </a:rPr>
              <a:t>Team that has delivered </a:t>
            </a:r>
            <a:r>
              <a:rPr lang="en-CA" dirty="0">
                <a:solidFill>
                  <a:schemeClr val="bg1"/>
                </a:solidFill>
                <a:latin typeface="Alexandria Light"/>
                <a:ea typeface="Lato"/>
                <a:cs typeface="Alexandria Light"/>
              </a:rPr>
              <a:t>discovery, development &amp; M&amp;A success.</a:t>
            </a:r>
          </a:p>
          <a:p>
            <a:pPr marL="206375" lvl="0" indent="-206375">
              <a:lnSpc>
                <a:spcPct val="150000"/>
              </a:lnSpc>
              <a:spcAft>
                <a:spcPts val="600"/>
              </a:spcAft>
              <a:buClr>
                <a:schemeClr val="bg1"/>
              </a:buClr>
              <a:buFont typeface="Arial" panose="020B0604020202020204" pitchFamily="34" charset="0"/>
              <a:buChar char="•"/>
            </a:pPr>
            <a:r>
              <a:rPr lang="en-CA" b="1" dirty="0">
                <a:solidFill>
                  <a:srgbClr val="83B7E3"/>
                </a:solidFill>
                <a:latin typeface="Alexandria" pitchFamily="2" charset="-78"/>
                <a:ea typeface="Lato"/>
                <a:cs typeface="Alexandria" pitchFamily="2" charset="-78"/>
              </a:rPr>
              <a:t>Strong community support.</a:t>
            </a:r>
          </a:p>
        </p:txBody>
      </p:sp>
      <p:sp>
        <p:nvSpPr>
          <p:cNvPr id="8" name="Google Shape;675;p109">
            <a:extLst>
              <a:ext uri="{FF2B5EF4-FFF2-40B4-BE49-F238E27FC236}">
                <a16:creationId xmlns:a16="http://schemas.microsoft.com/office/drawing/2014/main" id="{3E6427DB-E1FF-A619-7278-9F3ACD058510}"/>
              </a:ext>
            </a:extLst>
          </p:cNvPr>
          <p:cNvSpPr txBox="1"/>
          <p:nvPr/>
        </p:nvSpPr>
        <p:spPr>
          <a:xfrm>
            <a:off x="6553225" y="2260202"/>
            <a:ext cx="292063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a:solidFill>
                  <a:schemeClr val="bg1"/>
                </a:solidFill>
                <a:effectLst>
                  <a:outerShdw blurRad="38100" dist="38100" dir="2700000" algn="tl">
                    <a:srgbClr val="000000">
                      <a:alpha val="43137"/>
                    </a:srgbClr>
                  </a:outerShdw>
                </a:effectLst>
                <a:latin typeface="Alexandria" pitchFamily="2" charset="-78"/>
                <a:cs typeface="Alexandria" pitchFamily="2" charset="-78"/>
                <a:sym typeface="Montserrat SemiBold"/>
              </a:rPr>
              <a:t>CLEAR UPSIDE</a:t>
            </a:r>
            <a:endParaRPr sz="3200" b="1">
              <a:solidFill>
                <a:schemeClr val="bg1"/>
              </a:solidFill>
              <a:effectLst>
                <a:outerShdw blurRad="38100" dist="38100" dir="2700000" algn="tl">
                  <a:srgbClr val="000000">
                    <a:alpha val="43137"/>
                  </a:srgbClr>
                </a:outerShdw>
              </a:effectLst>
              <a:latin typeface="Alexandria" pitchFamily="2" charset="-78"/>
              <a:cs typeface="Alexandria" pitchFamily="2" charset="-78"/>
            </a:endParaRPr>
          </a:p>
        </p:txBody>
      </p:sp>
      <p:sp>
        <p:nvSpPr>
          <p:cNvPr id="11" name="Google Shape;674;p109">
            <a:extLst>
              <a:ext uri="{FF2B5EF4-FFF2-40B4-BE49-F238E27FC236}">
                <a16:creationId xmlns:a16="http://schemas.microsoft.com/office/drawing/2014/main" id="{16961D4E-8731-FFDD-C3A5-A74B79A793F3}"/>
              </a:ext>
            </a:extLst>
          </p:cNvPr>
          <p:cNvSpPr txBox="1"/>
          <p:nvPr/>
        </p:nvSpPr>
        <p:spPr>
          <a:xfrm>
            <a:off x="6553225" y="2806896"/>
            <a:ext cx="5204291" cy="3000781"/>
          </a:xfrm>
          <a:prstGeom prst="rect">
            <a:avLst/>
          </a:prstGeom>
          <a:noFill/>
          <a:ln>
            <a:noFill/>
          </a:ln>
        </p:spPr>
        <p:txBody>
          <a:bodyPr spcFirstLastPara="1" wrap="square" lIns="91425" tIns="45700" rIns="91425" bIns="45700" anchor="t" anchorCtr="0">
            <a:spAutoFit/>
          </a:bodyPr>
          <a:lstStyle/>
          <a:p>
            <a:pPr marL="176213" lvl="0" indent="-176213">
              <a:lnSpc>
                <a:spcPct val="150000"/>
              </a:lnSpc>
              <a:buClr>
                <a:schemeClr val="bg1"/>
              </a:buClr>
              <a:buFont typeface="Arial" panose="020B0604020202020204" pitchFamily="34" charset="0"/>
              <a:buChar char="•"/>
            </a:pPr>
            <a:r>
              <a:rPr lang="en-US" b="1">
                <a:solidFill>
                  <a:schemeClr val="bg1"/>
                </a:solidFill>
                <a:latin typeface="Alexandria" pitchFamily="2" charset="-78"/>
                <a:ea typeface="Lato"/>
                <a:cs typeface="Alexandria" pitchFamily="2" charset="-78"/>
              </a:rPr>
              <a:t>Resource expansion:</a:t>
            </a:r>
          </a:p>
          <a:p>
            <a:pPr marL="182563" lvl="0">
              <a:lnSpc>
                <a:spcPct val="150000"/>
              </a:lnSpc>
              <a:buClr>
                <a:schemeClr val="bg1"/>
              </a:buClr>
            </a:pPr>
            <a:r>
              <a:rPr lang="en-US">
                <a:solidFill>
                  <a:schemeClr val="bg1"/>
                </a:solidFill>
                <a:latin typeface="Alexandria Light" pitchFamily="2" charset="-78"/>
                <a:ea typeface="Lato"/>
                <a:cs typeface="Alexandria Light" pitchFamily="2" charset="-78"/>
              </a:rPr>
              <a:t>Confirmed by 2023 drill program.</a:t>
            </a:r>
          </a:p>
          <a:p>
            <a:pPr lvl="0">
              <a:lnSpc>
                <a:spcPct val="150000"/>
              </a:lnSpc>
              <a:buClr>
                <a:schemeClr val="bg1"/>
              </a:buClr>
            </a:pPr>
            <a:endParaRPr lang="en-US" b="1">
              <a:solidFill>
                <a:schemeClr val="bg1"/>
              </a:solidFill>
              <a:latin typeface="Alexandria Light" pitchFamily="2" charset="-78"/>
              <a:ea typeface="Lato"/>
              <a:cs typeface="Alexandria Light" pitchFamily="2" charset="-78"/>
            </a:endParaRPr>
          </a:p>
          <a:p>
            <a:pPr marL="176213" lvl="0" indent="-176213">
              <a:lnSpc>
                <a:spcPct val="150000"/>
              </a:lnSpc>
              <a:buClr>
                <a:schemeClr val="bg1"/>
              </a:buClr>
              <a:buFont typeface="Arial" panose="020B0604020202020204" pitchFamily="34" charset="0"/>
              <a:buChar char="•"/>
            </a:pPr>
            <a:r>
              <a:rPr lang="en-US" b="1">
                <a:solidFill>
                  <a:schemeClr val="bg1"/>
                </a:solidFill>
                <a:latin typeface="Alexandria" pitchFamily="2" charset="-78"/>
                <a:ea typeface="Lato"/>
                <a:cs typeface="Alexandria" pitchFamily="2" charset="-78"/>
              </a:rPr>
              <a:t>New discoveries:</a:t>
            </a:r>
          </a:p>
          <a:p>
            <a:pPr marL="182563" lvl="0">
              <a:lnSpc>
                <a:spcPct val="150000"/>
              </a:lnSpc>
              <a:buClr>
                <a:schemeClr val="bg1"/>
              </a:buClr>
            </a:pPr>
            <a:r>
              <a:rPr lang="en-US" b="1">
                <a:solidFill>
                  <a:srgbClr val="83B7E3"/>
                </a:solidFill>
                <a:latin typeface="Alexandria" pitchFamily="2" charset="-78"/>
                <a:ea typeface="Lato"/>
                <a:cs typeface="Alexandria" pitchFamily="2" charset="-78"/>
              </a:rPr>
              <a:t>80 km+ of prospective </a:t>
            </a:r>
            <a:r>
              <a:rPr lang="en-US">
                <a:solidFill>
                  <a:schemeClr val="bg1"/>
                </a:solidFill>
                <a:latin typeface="Alexandria Light" pitchFamily="2" charset="-78"/>
                <a:ea typeface="Lato"/>
                <a:cs typeface="Alexandria Light" pitchFamily="2" charset="-78"/>
              </a:rPr>
              <a:t>and underexplored PGE trend.</a:t>
            </a:r>
          </a:p>
          <a:p>
            <a:pPr marL="176213" lvl="0" indent="-176213">
              <a:lnSpc>
                <a:spcPct val="150000"/>
              </a:lnSpc>
              <a:buClr>
                <a:schemeClr val="bg1"/>
              </a:buClr>
              <a:buFont typeface="Arial" panose="020B0604020202020204" pitchFamily="34" charset="0"/>
              <a:buChar char="•"/>
            </a:pPr>
            <a:endParaRPr lang="en-US" b="1">
              <a:solidFill>
                <a:schemeClr val="bg1"/>
              </a:solidFill>
              <a:latin typeface="Alexandria Light" pitchFamily="2" charset="-78"/>
              <a:ea typeface="Lato"/>
              <a:cs typeface="Alexandria Light" pitchFamily="2" charset="-78"/>
            </a:endParaRPr>
          </a:p>
          <a:p>
            <a:pPr marL="176213" lvl="0" indent="-176213">
              <a:lnSpc>
                <a:spcPct val="150000"/>
              </a:lnSpc>
              <a:buClr>
                <a:schemeClr val="bg1"/>
              </a:buClr>
              <a:buFont typeface="Arial" panose="020B0604020202020204" pitchFamily="34" charset="0"/>
              <a:buChar char="•"/>
            </a:pPr>
            <a:r>
              <a:rPr lang="en-US" b="1">
                <a:solidFill>
                  <a:schemeClr val="bg1"/>
                </a:solidFill>
                <a:latin typeface="Alexandria" pitchFamily="2" charset="-78"/>
                <a:ea typeface="Lato"/>
                <a:cs typeface="Alexandria" pitchFamily="2" charset="-78"/>
              </a:rPr>
              <a:t>Development Potential:</a:t>
            </a:r>
          </a:p>
          <a:p>
            <a:pPr lvl="0">
              <a:lnSpc>
                <a:spcPct val="150000"/>
              </a:lnSpc>
              <a:buClr>
                <a:schemeClr val="bg1"/>
              </a:buClr>
            </a:pPr>
            <a:r>
              <a:rPr lang="en-US" b="1">
                <a:solidFill>
                  <a:schemeClr val="bg1"/>
                </a:solidFill>
                <a:latin typeface="Alexandria Light" pitchFamily="2" charset="-78"/>
                <a:ea typeface="Lato"/>
                <a:cs typeface="Alexandria Light" pitchFamily="2" charset="-78"/>
              </a:rPr>
              <a:t>    </a:t>
            </a:r>
            <a:r>
              <a:rPr lang="en-US">
                <a:solidFill>
                  <a:schemeClr val="bg1"/>
                </a:solidFill>
                <a:latin typeface="Alexandria Light" pitchFamily="2" charset="-78"/>
                <a:ea typeface="Lato"/>
                <a:cs typeface="Alexandria Light" pitchFamily="2" charset="-78"/>
              </a:rPr>
              <a:t>Enhanced geological understanding.</a:t>
            </a:r>
          </a:p>
          <a:p>
            <a:pPr lvl="0">
              <a:lnSpc>
                <a:spcPct val="150000"/>
              </a:lnSpc>
              <a:buClr>
                <a:schemeClr val="bg1"/>
              </a:buClr>
            </a:pPr>
            <a:r>
              <a:rPr lang="en-US">
                <a:solidFill>
                  <a:schemeClr val="bg1"/>
                </a:solidFill>
                <a:latin typeface="Alexandria Light" pitchFamily="2" charset="-78"/>
                <a:ea typeface="Lato"/>
                <a:cs typeface="Alexandria Light" pitchFamily="2" charset="-78"/>
              </a:rPr>
              <a:t>    Comprehensive metallurgical </a:t>
            </a:r>
            <a:r>
              <a:rPr lang="en-US" err="1">
                <a:solidFill>
                  <a:schemeClr val="bg1"/>
                </a:solidFill>
                <a:latin typeface="Alexandria Light" pitchFamily="2" charset="-78"/>
                <a:ea typeface="Lato"/>
                <a:cs typeface="Alexandria Light" pitchFamily="2" charset="-78"/>
              </a:rPr>
              <a:t>testwork</a:t>
            </a:r>
            <a:r>
              <a:rPr lang="en-US">
                <a:solidFill>
                  <a:schemeClr val="bg1"/>
                </a:solidFill>
                <a:latin typeface="Alexandria Light" pitchFamily="2" charset="-78"/>
                <a:ea typeface="Lato"/>
                <a:cs typeface="Alexandria Light" pitchFamily="2" charset="-78"/>
              </a:rPr>
              <a:t> underway.</a:t>
            </a:r>
          </a:p>
        </p:txBody>
      </p:sp>
      <p:sp>
        <p:nvSpPr>
          <p:cNvPr id="4" name="CaixaDeTexto 3">
            <a:extLst>
              <a:ext uri="{FF2B5EF4-FFF2-40B4-BE49-F238E27FC236}">
                <a16:creationId xmlns:a16="http://schemas.microsoft.com/office/drawing/2014/main" id="{40CFDEF0-2B1A-3914-BDF3-56728DDC2FDB}"/>
              </a:ext>
            </a:extLst>
          </p:cNvPr>
          <p:cNvSpPr txBox="1"/>
          <p:nvPr/>
        </p:nvSpPr>
        <p:spPr>
          <a:xfrm>
            <a:off x="434484" y="6467926"/>
            <a:ext cx="9467061" cy="230832"/>
          </a:xfrm>
          <a:prstGeom prst="rect">
            <a:avLst/>
          </a:prstGeom>
          <a:noFill/>
        </p:spPr>
        <p:txBody>
          <a:bodyPr wrap="square" rtlCol="0">
            <a:spAutoFit/>
          </a:bodyPr>
          <a:lstStyle/>
          <a:p>
            <a:r>
              <a:rPr lang="pt-BR" sz="900" b="1" i="1" dirty="0">
                <a:solidFill>
                  <a:schemeClr val="bg1"/>
                </a:solidFill>
                <a:latin typeface="Alexandria" panose="020B0604020202020204" charset="-78"/>
                <a:cs typeface="Alexandria" panose="020B0604020202020204" charset="-78"/>
              </a:rPr>
              <a:t>*</a:t>
            </a:r>
            <a:r>
              <a:rPr lang="en-US" sz="900" b="1" i="1" dirty="0">
                <a:solidFill>
                  <a:schemeClr val="bg1"/>
                </a:solidFill>
                <a:latin typeface="Alexandria" panose="020B0604020202020204" charset="-78"/>
                <a:cs typeface="Alexandria" panose="020B0604020202020204" charset="-78"/>
              </a:rPr>
              <a:t>Independent Technical Report – Mineral Resource Update on the Pedra Branca PGE Project, Ceará State, Brazil (Effective date: March 8, 2022)</a:t>
            </a:r>
            <a:endParaRPr lang="pt-BR" sz="900" b="1" i="1" dirty="0">
              <a:solidFill>
                <a:schemeClr val="bg1"/>
              </a:solidFill>
              <a:latin typeface="Alexandria" panose="020B0604020202020204" charset="-78"/>
              <a:cs typeface="Alexandria" panose="020B0604020202020204" charset="-78"/>
            </a:endParaRPr>
          </a:p>
        </p:txBody>
      </p:sp>
      <p:sp>
        <p:nvSpPr>
          <p:cNvPr id="14" name="Freeform 13">
            <a:extLst>
              <a:ext uri="{FF2B5EF4-FFF2-40B4-BE49-F238E27FC236}">
                <a16:creationId xmlns:a16="http://schemas.microsoft.com/office/drawing/2014/main" id="{3733955B-EC99-563B-C62F-9FE2FCD12DA1}"/>
              </a:ext>
            </a:extLst>
          </p:cNvPr>
          <p:cNvSpPr/>
          <p:nvPr/>
        </p:nvSpPr>
        <p:spPr>
          <a:xfrm>
            <a:off x="5665241" y="3153519"/>
            <a:ext cx="579743" cy="2307533"/>
          </a:xfrm>
          <a:custGeom>
            <a:avLst/>
            <a:gdLst>
              <a:gd name="connsiteX0" fmla="*/ 37071 w 531341"/>
              <a:gd name="connsiteY0" fmla="*/ 0 h 2483708"/>
              <a:gd name="connsiteX1" fmla="*/ 531341 w 531341"/>
              <a:gd name="connsiteY1" fmla="*/ 1309816 h 2483708"/>
              <a:gd name="connsiteX2" fmla="*/ 0 w 531341"/>
              <a:gd name="connsiteY2" fmla="*/ 2483708 h 2483708"/>
            </a:gdLst>
            <a:ahLst/>
            <a:cxnLst>
              <a:cxn ang="0">
                <a:pos x="connsiteX0" y="connsiteY0"/>
              </a:cxn>
              <a:cxn ang="0">
                <a:pos x="connsiteX1" y="connsiteY1"/>
              </a:cxn>
              <a:cxn ang="0">
                <a:pos x="connsiteX2" y="connsiteY2"/>
              </a:cxn>
            </a:cxnLst>
            <a:rect l="l" t="t" r="r" b="b"/>
            <a:pathLst>
              <a:path w="531341" h="2483708">
                <a:moveTo>
                  <a:pt x="37071" y="0"/>
                </a:moveTo>
                <a:lnTo>
                  <a:pt x="531341" y="1309816"/>
                </a:lnTo>
                <a:lnTo>
                  <a:pt x="0" y="2483708"/>
                </a:lnTo>
              </a:path>
            </a:pathLst>
          </a:custGeom>
          <a:noFill/>
          <a:ln w="2222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Google Shape;110;p5">
            <a:extLst>
              <a:ext uri="{FF2B5EF4-FFF2-40B4-BE49-F238E27FC236}">
                <a16:creationId xmlns:a16="http://schemas.microsoft.com/office/drawing/2014/main" id="{587C9430-F33C-E950-56CF-C8A010BBDFFA}"/>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bg1"/>
                </a:solidFill>
                <a:latin typeface="Ubuntu"/>
                <a:ea typeface="Ubuntu"/>
                <a:cs typeface="Ubuntu"/>
                <a:sym typeface="Ubuntu"/>
              </a:rPr>
              <a:t>20</a:t>
            </a:fld>
            <a:endParaRPr sz="1200" b="1" i="0" u="none" strike="noStrike" cap="none">
              <a:solidFill>
                <a:schemeClr val="bg1"/>
              </a:solidFill>
              <a:latin typeface="Ubuntu"/>
              <a:ea typeface="Ubuntu"/>
              <a:cs typeface="Ubuntu"/>
              <a:sym typeface="Ubuntu"/>
            </a:endParaRPr>
          </a:p>
        </p:txBody>
      </p:sp>
    </p:spTree>
    <p:extLst>
      <p:ext uri="{BB962C8B-B14F-4D97-AF65-F5344CB8AC3E}">
        <p14:creationId xmlns:p14="http://schemas.microsoft.com/office/powerpoint/2010/main" val="880748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08">
          <a:extLst>
            <a:ext uri="{FF2B5EF4-FFF2-40B4-BE49-F238E27FC236}">
              <a16:creationId xmlns:a16="http://schemas.microsoft.com/office/drawing/2014/main" id="{EA82E4A0-A733-EC38-A14C-4301FFF6DD85}"/>
            </a:ext>
          </a:extLst>
        </p:cNvPr>
        <p:cNvGrpSpPr/>
        <p:nvPr/>
      </p:nvGrpSpPr>
      <p:grpSpPr>
        <a:xfrm>
          <a:off x="0" y="0"/>
          <a:ext cx="0" cy="0"/>
          <a:chOff x="0" y="0"/>
          <a:chExt cx="0" cy="0"/>
        </a:xfrm>
      </p:grpSpPr>
      <p:sp>
        <p:nvSpPr>
          <p:cNvPr id="2" name="Google Shape;308;p92">
            <a:extLst>
              <a:ext uri="{FF2B5EF4-FFF2-40B4-BE49-F238E27FC236}">
                <a16:creationId xmlns:a16="http://schemas.microsoft.com/office/drawing/2014/main" id="{F8882FBA-AF70-5781-412C-8BB984C2D75C}"/>
              </a:ext>
            </a:extLst>
          </p:cNvPr>
          <p:cNvSpPr txBox="1"/>
          <p:nvPr/>
        </p:nvSpPr>
        <p:spPr>
          <a:xfrm>
            <a:off x="344459" y="302366"/>
            <a:ext cx="9647059" cy="70784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a:solidFill>
                  <a:srgbClr val="262626"/>
                </a:solidFill>
                <a:latin typeface="Alexandria" pitchFamily="2" charset="-78"/>
                <a:cs typeface="Alexandria" pitchFamily="2" charset="-78"/>
                <a:sym typeface="Montserrat Black"/>
              </a:rPr>
              <a:t>2025 </a:t>
            </a:r>
            <a:r>
              <a:rPr lang="en-CA" sz="4000" b="1">
                <a:solidFill>
                  <a:srgbClr val="83B7E3"/>
                </a:solidFill>
                <a:latin typeface="Alexandria" pitchFamily="2" charset="-78"/>
                <a:cs typeface="Alexandria" pitchFamily="2" charset="-78"/>
                <a:sym typeface="Montserrat Black"/>
              </a:rPr>
              <a:t>EXPLORATION HIGHLIGHTS</a:t>
            </a:r>
          </a:p>
        </p:txBody>
      </p:sp>
      <p:sp>
        <p:nvSpPr>
          <p:cNvPr id="3" name="Google Shape;310;p92">
            <a:extLst>
              <a:ext uri="{FF2B5EF4-FFF2-40B4-BE49-F238E27FC236}">
                <a16:creationId xmlns:a16="http://schemas.microsoft.com/office/drawing/2014/main" id="{9CF53F9A-5DF8-AA9C-FDB6-77CE6F08CFD2}"/>
              </a:ext>
            </a:extLst>
          </p:cNvPr>
          <p:cNvSpPr txBox="1"/>
          <p:nvPr/>
        </p:nvSpPr>
        <p:spPr>
          <a:xfrm>
            <a:off x="249928" y="1114143"/>
            <a:ext cx="4513458"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b="1">
                <a:solidFill>
                  <a:srgbClr val="7F7F7F"/>
                </a:solidFill>
                <a:latin typeface="Alexandria Light" pitchFamily="2" charset="-78"/>
                <a:ea typeface="Lato"/>
                <a:cs typeface="Alexandria Light" pitchFamily="2" charset="-78"/>
                <a:sym typeface="Lato"/>
              </a:rPr>
              <a:t>Shallow High-Grade Extension Confirmed at Esbarro + Major Regulatory Milestone Achieved</a:t>
            </a:r>
            <a:endParaRPr sz="2800">
              <a:latin typeface="Alexandria Light" pitchFamily="2" charset="-78"/>
              <a:cs typeface="Alexandria Light" pitchFamily="2" charset="-78"/>
            </a:endParaRPr>
          </a:p>
        </p:txBody>
      </p:sp>
      <p:sp>
        <p:nvSpPr>
          <p:cNvPr id="43" name="Google Shape;675;p109">
            <a:extLst>
              <a:ext uri="{FF2B5EF4-FFF2-40B4-BE49-F238E27FC236}">
                <a16:creationId xmlns:a16="http://schemas.microsoft.com/office/drawing/2014/main" id="{8D54CA52-4BCB-C90E-42F5-B9912065F17E}"/>
              </a:ext>
            </a:extLst>
          </p:cNvPr>
          <p:cNvSpPr txBox="1"/>
          <p:nvPr/>
        </p:nvSpPr>
        <p:spPr>
          <a:xfrm>
            <a:off x="249928" y="2060772"/>
            <a:ext cx="39393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solidFill>
                  <a:srgbClr val="FFD040"/>
                </a:solidFill>
                <a:latin typeface="Alexandria" pitchFamily="2" charset="-78"/>
                <a:cs typeface="Alexandria" pitchFamily="2" charset="-78"/>
                <a:sym typeface="Montserrat SemiBold"/>
              </a:rPr>
              <a:t>Exploration Success – Esbarro Extension</a:t>
            </a:r>
            <a:endParaRPr sz="1100" b="1">
              <a:solidFill>
                <a:srgbClr val="FFD040"/>
              </a:solidFill>
              <a:latin typeface="Alexandria" pitchFamily="2" charset="-78"/>
              <a:cs typeface="Alexandria" pitchFamily="2" charset="-78"/>
            </a:endParaRPr>
          </a:p>
        </p:txBody>
      </p:sp>
      <p:sp>
        <p:nvSpPr>
          <p:cNvPr id="50" name="Google Shape;110;p5">
            <a:extLst>
              <a:ext uri="{FF2B5EF4-FFF2-40B4-BE49-F238E27FC236}">
                <a16:creationId xmlns:a16="http://schemas.microsoft.com/office/drawing/2014/main" id="{66DC8B1C-32EA-2C56-1B34-8BA328C93CC6}"/>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21</a:t>
            </a:fld>
            <a:endParaRPr sz="1200" b="1" i="0" u="none" strike="noStrike" cap="none">
              <a:solidFill>
                <a:srgbClr val="7F7F7F"/>
              </a:solidFill>
              <a:latin typeface="Ubuntu"/>
              <a:ea typeface="Ubuntu"/>
              <a:cs typeface="Ubuntu"/>
              <a:sym typeface="Ubuntu"/>
            </a:endParaRPr>
          </a:p>
        </p:txBody>
      </p:sp>
      <p:sp>
        <p:nvSpPr>
          <p:cNvPr id="32" name="Google Shape;674;p109">
            <a:extLst>
              <a:ext uri="{FF2B5EF4-FFF2-40B4-BE49-F238E27FC236}">
                <a16:creationId xmlns:a16="http://schemas.microsoft.com/office/drawing/2014/main" id="{BC208215-9574-1D8F-90A1-5BA11EFBEE96}"/>
              </a:ext>
            </a:extLst>
          </p:cNvPr>
          <p:cNvSpPr txBox="1"/>
          <p:nvPr/>
        </p:nvSpPr>
        <p:spPr>
          <a:xfrm>
            <a:off x="249928" y="2749438"/>
            <a:ext cx="4293719" cy="1492676"/>
          </a:xfrm>
          <a:prstGeom prst="rect">
            <a:avLst/>
          </a:prstGeom>
          <a:noFill/>
          <a:ln>
            <a:noFill/>
          </a:ln>
        </p:spPr>
        <p:txBody>
          <a:bodyPr spcFirstLastPara="1" wrap="square" lIns="91425" tIns="45700" rIns="91425" bIns="45700" anchor="t" anchorCtr="0">
            <a:spAutoFit/>
          </a:bodyPr>
          <a:lstStyle/>
          <a:p>
            <a:pPr marL="176213" indent="-176213">
              <a:buClr>
                <a:schemeClr val="bg1">
                  <a:lumMod val="50000"/>
                </a:schemeClr>
              </a:buClr>
              <a:buFont typeface="Arial" panose="020B0604020202020204" pitchFamily="34" charset="0"/>
              <a:buChar char="•"/>
            </a:pPr>
            <a:r>
              <a:rPr lang="en-US" sz="1300">
                <a:solidFill>
                  <a:srgbClr val="7F7F7F"/>
                </a:solidFill>
                <a:latin typeface="Alexandria Light" pitchFamily="2" charset="-78"/>
                <a:ea typeface="Lato"/>
                <a:cs typeface="Alexandria Light" pitchFamily="2" charset="-78"/>
              </a:rPr>
              <a:t>Completed </a:t>
            </a:r>
            <a:r>
              <a:rPr lang="en-US" sz="1300">
                <a:solidFill>
                  <a:srgbClr val="7F7F7F"/>
                </a:solidFill>
                <a:latin typeface="Alexandria SemiBold" panose="020B0604020202020204" charset="-78"/>
                <a:ea typeface="Lato"/>
                <a:cs typeface="Alexandria SemiBold" panose="020B0604020202020204" charset="-78"/>
              </a:rPr>
              <a:t>87-hole Trado® auger drilling</a:t>
            </a:r>
            <a:r>
              <a:rPr lang="en-US" sz="1300">
                <a:solidFill>
                  <a:srgbClr val="7F7F7F"/>
                </a:solidFill>
                <a:latin typeface="Alexandria Light" pitchFamily="2" charset="-78"/>
                <a:ea typeface="Lato"/>
                <a:cs typeface="Alexandria Light" pitchFamily="2" charset="-78"/>
              </a:rPr>
              <a:t> campaign at Esbarro</a:t>
            </a:r>
          </a:p>
          <a:p>
            <a:pPr marL="176213" indent="-176213">
              <a:buClr>
                <a:schemeClr val="bg1">
                  <a:lumMod val="50000"/>
                </a:schemeClr>
              </a:buClr>
              <a:buFont typeface="Arial" panose="020B0604020202020204" pitchFamily="34" charset="0"/>
              <a:buChar char="•"/>
            </a:pPr>
            <a:r>
              <a:rPr lang="en-US" sz="1300">
                <a:solidFill>
                  <a:srgbClr val="7F7F7F"/>
                </a:solidFill>
                <a:latin typeface="Alexandria Light" pitchFamily="2" charset="-78"/>
                <a:ea typeface="Lato"/>
                <a:cs typeface="Alexandria Light" pitchFamily="2" charset="-78"/>
              </a:rPr>
              <a:t>Successfully </a:t>
            </a:r>
            <a:r>
              <a:rPr lang="en-US" sz="1300">
                <a:solidFill>
                  <a:srgbClr val="7F7F7F"/>
                </a:solidFill>
                <a:latin typeface="Alexandria SemiBold" panose="020B0604020202020204" charset="-78"/>
                <a:ea typeface="Lato"/>
                <a:cs typeface="Alexandria SemiBold" panose="020B0604020202020204" charset="-78"/>
              </a:rPr>
              <a:t>extended mineralization beyond the current resource footprint</a:t>
            </a:r>
            <a:r>
              <a:rPr lang="en-US" sz="1300">
                <a:solidFill>
                  <a:srgbClr val="7F7F7F"/>
                </a:solidFill>
                <a:latin typeface="Alexandria Light" pitchFamily="2" charset="-78"/>
                <a:ea typeface="Lato"/>
                <a:cs typeface="Alexandria Light" pitchFamily="2" charset="-78"/>
              </a:rPr>
              <a:t> into the Esbarro East Extension zone</a:t>
            </a:r>
          </a:p>
          <a:p>
            <a:pPr marL="176213" lvl="1" indent="-176213">
              <a:buClr>
                <a:schemeClr val="bg1">
                  <a:lumMod val="50000"/>
                </a:schemeClr>
              </a:buClr>
              <a:buFont typeface="Arial" panose="020B0604020202020204" pitchFamily="34" charset="0"/>
              <a:buChar char="•"/>
            </a:pPr>
            <a:r>
              <a:rPr lang="en-US" sz="1300" b="1">
                <a:solidFill>
                  <a:srgbClr val="7F7F7F"/>
                </a:solidFill>
                <a:latin typeface="Alexandria SemiBold" pitchFamily="2" charset="-78"/>
                <a:ea typeface="Lato"/>
                <a:cs typeface="Alexandria SemiBold" pitchFamily="2" charset="-78"/>
              </a:rPr>
              <a:t>Multiple High-Grade PGE Intercepts (from surface)</a:t>
            </a:r>
            <a:endParaRPr lang="en-CA" sz="1300" b="1">
              <a:solidFill>
                <a:srgbClr val="7F7F7F"/>
              </a:solidFill>
              <a:latin typeface="Alexandria Light" pitchFamily="2" charset="-78"/>
              <a:ea typeface="Lato"/>
              <a:cs typeface="Alexandria Light" pitchFamily="2" charset="-78"/>
            </a:endParaRPr>
          </a:p>
        </p:txBody>
      </p:sp>
      <p:sp>
        <p:nvSpPr>
          <p:cNvPr id="33" name="Google Shape;675;p109">
            <a:extLst>
              <a:ext uri="{FF2B5EF4-FFF2-40B4-BE49-F238E27FC236}">
                <a16:creationId xmlns:a16="http://schemas.microsoft.com/office/drawing/2014/main" id="{EB3564AE-ECD3-5805-FAD4-3D402178CE6F}"/>
              </a:ext>
            </a:extLst>
          </p:cNvPr>
          <p:cNvSpPr txBox="1"/>
          <p:nvPr/>
        </p:nvSpPr>
        <p:spPr>
          <a:xfrm>
            <a:off x="249928" y="4346045"/>
            <a:ext cx="270840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solidFill>
                  <a:srgbClr val="70AD47"/>
                </a:solidFill>
                <a:latin typeface="Alexandria" pitchFamily="2" charset="-78"/>
                <a:cs typeface="Alexandria" pitchFamily="2" charset="-78"/>
                <a:sym typeface="Montserrat SemiBold"/>
              </a:rPr>
              <a:t>Regulatory Milestones</a:t>
            </a:r>
            <a:endParaRPr sz="1100" b="1">
              <a:solidFill>
                <a:srgbClr val="70AD47"/>
              </a:solidFill>
              <a:latin typeface="Alexandria" pitchFamily="2" charset="-78"/>
              <a:cs typeface="Alexandria" pitchFamily="2" charset="-78"/>
            </a:endParaRPr>
          </a:p>
        </p:txBody>
      </p:sp>
      <p:sp>
        <p:nvSpPr>
          <p:cNvPr id="34" name="Google Shape;674;p109">
            <a:extLst>
              <a:ext uri="{FF2B5EF4-FFF2-40B4-BE49-F238E27FC236}">
                <a16:creationId xmlns:a16="http://schemas.microsoft.com/office/drawing/2014/main" id="{1E164858-243D-2164-F8D4-55023D8CD552}"/>
              </a:ext>
            </a:extLst>
          </p:cNvPr>
          <p:cNvSpPr txBox="1"/>
          <p:nvPr/>
        </p:nvSpPr>
        <p:spPr>
          <a:xfrm>
            <a:off x="249928" y="4788490"/>
            <a:ext cx="4293719" cy="1692731"/>
          </a:xfrm>
          <a:prstGeom prst="rect">
            <a:avLst/>
          </a:prstGeom>
          <a:noFill/>
          <a:ln>
            <a:noFill/>
          </a:ln>
        </p:spPr>
        <p:txBody>
          <a:bodyPr spcFirstLastPara="1" wrap="square" lIns="91425" tIns="45700" rIns="91425" bIns="45700" anchor="t" anchorCtr="0">
            <a:spAutoFit/>
          </a:bodyPr>
          <a:lstStyle/>
          <a:p>
            <a:pPr marL="176213" lvl="4" indent="-176213">
              <a:buClr>
                <a:schemeClr val="bg1">
                  <a:lumMod val="50000"/>
                </a:schemeClr>
              </a:buClr>
              <a:buFont typeface="Arial" panose="020B0604020202020204" pitchFamily="34" charset="0"/>
              <a:buChar char="•"/>
            </a:pPr>
            <a:r>
              <a:rPr lang="en-US" sz="1300">
                <a:solidFill>
                  <a:srgbClr val="7F7F7F"/>
                </a:solidFill>
                <a:latin typeface="Alexandria Light" pitchFamily="2" charset="-78"/>
                <a:ea typeface="Lato"/>
                <a:cs typeface="Alexandria Light" pitchFamily="2" charset="-78"/>
              </a:rPr>
              <a:t>Brazilian National Mining Agency (ANM) </a:t>
            </a:r>
            <a:r>
              <a:rPr lang="en-US" sz="1300">
                <a:solidFill>
                  <a:srgbClr val="7F7F7F"/>
                </a:solidFill>
                <a:latin typeface="Alexandria SemiBold" panose="020B0604020202020204" charset="-78"/>
                <a:ea typeface="Lato"/>
                <a:cs typeface="Alexandria SemiBold" panose="020B0604020202020204" charset="-78"/>
              </a:rPr>
              <a:t>approved Final Exploration Reports</a:t>
            </a:r>
            <a:r>
              <a:rPr lang="en-US" sz="1300">
                <a:solidFill>
                  <a:srgbClr val="7F7F7F"/>
                </a:solidFill>
                <a:latin typeface="Alexandria Light" pitchFamily="2" charset="-78"/>
                <a:ea typeface="Lato"/>
                <a:cs typeface="Alexandria Light" pitchFamily="2" charset="-78"/>
              </a:rPr>
              <a:t> for Esbarro, Cedro, Curiu, and Cana Brava</a:t>
            </a:r>
          </a:p>
          <a:p>
            <a:pPr marL="176213" lvl="4" indent="-176213">
              <a:buClr>
                <a:schemeClr val="bg1">
                  <a:lumMod val="50000"/>
                </a:schemeClr>
              </a:buClr>
              <a:buFont typeface="Arial" panose="020B0604020202020204" pitchFamily="34" charset="0"/>
              <a:buChar char="•"/>
            </a:pPr>
            <a:r>
              <a:rPr lang="en-US" sz="1300">
                <a:solidFill>
                  <a:srgbClr val="7F7F7F"/>
                </a:solidFill>
                <a:latin typeface="Alexandria Light" pitchFamily="2" charset="-78"/>
                <a:ea typeface="Lato"/>
                <a:cs typeface="Alexandria Light" pitchFamily="2" charset="-78"/>
              </a:rPr>
              <a:t>Claims have now advanced to the </a:t>
            </a:r>
            <a:r>
              <a:rPr lang="en-US" sz="1300">
                <a:solidFill>
                  <a:srgbClr val="7F7F7F"/>
                </a:solidFill>
                <a:latin typeface="Alexandria SemiBold" panose="020B0604020202020204" charset="-78"/>
                <a:ea typeface="Lato"/>
                <a:cs typeface="Alexandria SemiBold" panose="020B0604020202020204" charset="-78"/>
              </a:rPr>
              <a:t>Mining Concession Application Phase</a:t>
            </a:r>
          </a:p>
          <a:p>
            <a:pPr marL="176213" lvl="4" indent="-176213">
              <a:buClr>
                <a:schemeClr val="bg1">
                  <a:lumMod val="50000"/>
                </a:schemeClr>
              </a:buClr>
              <a:buFont typeface="Arial" panose="020B0604020202020204" pitchFamily="34" charset="0"/>
              <a:buChar char="•"/>
            </a:pPr>
            <a:r>
              <a:rPr lang="en-US" sz="1300">
                <a:solidFill>
                  <a:srgbClr val="7F7F7F"/>
                </a:solidFill>
                <a:latin typeface="Alexandria Light" pitchFamily="2" charset="-78"/>
                <a:ea typeface="Lato"/>
                <a:cs typeface="Alexandria Light" pitchFamily="2" charset="-78"/>
              </a:rPr>
              <a:t>Significant </a:t>
            </a:r>
            <a:r>
              <a:rPr lang="en-US" sz="1300">
                <a:solidFill>
                  <a:srgbClr val="7F7F7F"/>
                </a:solidFill>
                <a:latin typeface="Alexandria SemiBold" panose="020B0604020202020204" charset="-78"/>
                <a:ea typeface="Lato"/>
                <a:cs typeface="Alexandria SemiBold" panose="020B0604020202020204" charset="-78"/>
              </a:rPr>
              <a:t>regulatory de-risking achieved</a:t>
            </a:r>
            <a:r>
              <a:rPr lang="en-US" sz="1300">
                <a:solidFill>
                  <a:srgbClr val="7F7F7F"/>
                </a:solidFill>
                <a:latin typeface="Alexandria Light" pitchFamily="2" charset="-78"/>
                <a:ea typeface="Lato"/>
                <a:cs typeface="Alexandria Light" pitchFamily="2" charset="-78"/>
              </a:rPr>
              <a:t>, positioning Pedra Branca for future economic studies and permitting</a:t>
            </a:r>
          </a:p>
        </p:txBody>
      </p:sp>
      <p:pic>
        <p:nvPicPr>
          <p:cNvPr id="5" name="Imagem 4" descr="Mapa&#10;&#10;O conteúdo gerado por IA pode estar incorreto.">
            <a:extLst>
              <a:ext uri="{FF2B5EF4-FFF2-40B4-BE49-F238E27FC236}">
                <a16:creationId xmlns:a16="http://schemas.microsoft.com/office/drawing/2014/main" id="{EC1CB4FD-0697-7FA9-908A-8C96DDED30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8517" y="1162631"/>
            <a:ext cx="7462981" cy="5278254"/>
          </a:xfrm>
          <a:prstGeom prst="rect">
            <a:avLst/>
          </a:prstGeom>
        </p:spPr>
      </p:pic>
      <p:pic>
        <p:nvPicPr>
          <p:cNvPr id="4" name="Picture 3" descr="A map of a city&#10;&#10;AI-generated content may be incorrect.">
            <a:extLst>
              <a:ext uri="{FF2B5EF4-FFF2-40B4-BE49-F238E27FC236}">
                <a16:creationId xmlns:a16="http://schemas.microsoft.com/office/drawing/2014/main" id="{69E12AD4-FFED-34F9-9E2C-49B53DF22BF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975669" y="142665"/>
            <a:ext cx="2091851" cy="2821466"/>
          </a:xfrm>
          <a:prstGeom prst="rect">
            <a:avLst/>
          </a:prstGeom>
        </p:spPr>
      </p:pic>
      <p:sp>
        <p:nvSpPr>
          <p:cNvPr id="11" name="Google Shape;310;p92">
            <a:extLst>
              <a:ext uri="{FF2B5EF4-FFF2-40B4-BE49-F238E27FC236}">
                <a16:creationId xmlns:a16="http://schemas.microsoft.com/office/drawing/2014/main" id="{1A254351-C62B-7714-36C5-5B1F69E7397E}"/>
              </a:ext>
            </a:extLst>
          </p:cNvPr>
          <p:cNvSpPr txBox="1"/>
          <p:nvPr/>
        </p:nvSpPr>
        <p:spPr>
          <a:xfrm>
            <a:off x="9255364" y="439353"/>
            <a:ext cx="180732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7F7F7F"/>
                </a:solidFill>
                <a:effectLst>
                  <a:outerShdw blurRad="38100" dist="38100" dir="2700000" algn="tl">
                    <a:srgbClr val="000000">
                      <a:alpha val="43137"/>
                    </a:srgbClr>
                  </a:outerShdw>
                </a:effectLst>
                <a:latin typeface="Alexandria SemiBold" panose="020B0604020202020204" charset="-78"/>
                <a:ea typeface="Lato"/>
                <a:cs typeface="Alexandria SemiBold" panose="020B0604020202020204" charset="-78"/>
                <a:sym typeface="Lato"/>
              </a:rPr>
              <a:t>Mining Concession </a:t>
            </a:r>
          </a:p>
          <a:p>
            <a:pPr marL="0" marR="0" lvl="0" indent="0" algn="l" rtl="0">
              <a:spcBef>
                <a:spcPts val="0"/>
              </a:spcBef>
              <a:spcAft>
                <a:spcPts val="0"/>
              </a:spcAft>
              <a:buNone/>
            </a:pPr>
            <a:r>
              <a:rPr lang="en-US" sz="1200" b="1">
                <a:solidFill>
                  <a:srgbClr val="7F7F7F"/>
                </a:solidFill>
                <a:effectLst>
                  <a:outerShdw blurRad="38100" dist="38100" dir="2700000" algn="tl">
                    <a:srgbClr val="000000">
                      <a:alpha val="43137"/>
                    </a:srgbClr>
                  </a:outerShdw>
                </a:effectLst>
                <a:latin typeface="Alexandria SemiBold" panose="020B0604020202020204" charset="-78"/>
                <a:ea typeface="Lato"/>
                <a:cs typeface="Alexandria SemiBold" panose="020B0604020202020204" charset="-78"/>
                <a:sym typeface="Lato"/>
              </a:rPr>
              <a:t>Application Phase</a:t>
            </a:r>
            <a:endParaRPr sz="1200">
              <a:effectLst>
                <a:outerShdw blurRad="38100" dist="38100" dir="2700000" algn="tl">
                  <a:srgbClr val="000000">
                    <a:alpha val="43137"/>
                  </a:srgbClr>
                </a:outerShdw>
              </a:effectLst>
              <a:latin typeface="Alexandria SemiBold" panose="020B0604020202020204" charset="-78"/>
              <a:cs typeface="Alexandria SemiBold" panose="020B0604020202020204" charset="-78"/>
            </a:endParaRPr>
          </a:p>
        </p:txBody>
      </p:sp>
      <p:cxnSp>
        <p:nvCxnSpPr>
          <p:cNvPr id="15" name="Conector de Seta Reta 14">
            <a:extLst>
              <a:ext uri="{FF2B5EF4-FFF2-40B4-BE49-F238E27FC236}">
                <a16:creationId xmlns:a16="http://schemas.microsoft.com/office/drawing/2014/main" id="{EF78759D-1E13-D287-66AA-62863BD57EF5}"/>
              </a:ext>
            </a:extLst>
          </p:cNvPr>
          <p:cNvCxnSpPr>
            <a:cxnSpLocks/>
            <a:stCxn id="11" idx="2"/>
          </p:cNvCxnSpPr>
          <p:nvPr/>
        </p:nvCxnSpPr>
        <p:spPr>
          <a:xfrm>
            <a:off x="10159028" y="900977"/>
            <a:ext cx="700358" cy="404547"/>
          </a:xfrm>
          <a:prstGeom prst="straightConnector1">
            <a:avLst/>
          </a:prstGeom>
          <a:ln>
            <a:solidFill>
              <a:srgbClr val="A0A0A0"/>
            </a:solidFill>
            <a:tailEnd type="triangle"/>
          </a:ln>
        </p:spPr>
        <p:style>
          <a:lnRef idx="1">
            <a:schemeClr val="dk1"/>
          </a:lnRef>
          <a:fillRef idx="0">
            <a:schemeClr val="dk1"/>
          </a:fillRef>
          <a:effectRef idx="0">
            <a:schemeClr val="dk1"/>
          </a:effectRef>
          <a:fontRef idx="minor">
            <a:schemeClr val="tx1"/>
          </a:fontRef>
        </p:style>
      </p:cxnSp>
      <p:cxnSp>
        <p:nvCxnSpPr>
          <p:cNvPr id="17" name="Conector de Seta Reta 16">
            <a:extLst>
              <a:ext uri="{FF2B5EF4-FFF2-40B4-BE49-F238E27FC236}">
                <a16:creationId xmlns:a16="http://schemas.microsoft.com/office/drawing/2014/main" id="{ADA1E1A7-E710-F3EF-3F48-3AFD6E64F341}"/>
              </a:ext>
            </a:extLst>
          </p:cNvPr>
          <p:cNvCxnSpPr>
            <a:cxnSpLocks/>
            <a:stCxn id="11" idx="2"/>
          </p:cNvCxnSpPr>
          <p:nvPr/>
        </p:nvCxnSpPr>
        <p:spPr>
          <a:xfrm>
            <a:off x="10159028" y="900977"/>
            <a:ext cx="230692" cy="1522371"/>
          </a:xfrm>
          <a:prstGeom prst="straightConnector1">
            <a:avLst/>
          </a:prstGeom>
          <a:ln>
            <a:solidFill>
              <a:srgbClr val="A0A0A0"/>
            </a:solidFill>
            <a:tailEnd type="triangle"/>
          </a:ln>
        </p:spPr>
        <p:style>
          <a:lnRef idx="1">
            <a:schemeClr val="dk1"/>
          </a:lnRef>
          <a:fillRef idx="0">
            <a:schemeClr val="dk1"/>
          </a:fillRef>
          <a:effectRef idx="0">
            <a:schemeClr val="dk1"/>
          </a:effectRef>
          <a:fontRef idx="minor">
            <a:schemeClr val="tx1"/>
          </a:fontRef>
        </p:style>
      </p:cxnSp>
      <p:sp>
        <p:nvSpPr>
          <p:cNvPr id="18" name="Google Shape;310;p92">
            <a:extLst>
              <a:ext uri="{FF2B5EF4-FFF2-40B4-BE49-F238E27FC236}">
                <a16:creationId xmlns:a16="http://schemas.microsoft.com/office/drawing/2014/main" id="{29E8B598-5EB3-2731-3DE4-25AE3849EA74}"/>
              </a:ext>
            </a:extLst>
          </p:cNvPr>
          <p:cNvSpPr txBox="1"/>
          <p:nvPr/>
        </p:nvSpPr>
        <p:spPr>
          <a:xfrm>
            <a:off x="11425810" y="1224186"/>
            <a:ext cx="88604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7F7F7F"/>
                </a:solidFill>
                <a:latin typeface="Alexandria SemiBold" panose="020B0604020202020204" charset="-78"/>
                <a:ea typeface="Lato"/>
                <a:cs typeface="Alexandria SemiBold" panose="020B0604020202020204" charset="-78"/>
                <a:sym typeface="Lato"/>
              </a:rPr>
              <a:t>Core </a:t>
            </a:r>
          </a:p>
          <a:p>
            <a:pPr marL="0" marR="0" lvl="0" indent="0" algn="l" rtl="0">
              <a:spcBef>
                <a:spcPts val="0"/>
              </a:spcBef>
              <a:spcAft>
                <a:spcPts val="0"/>
              </a:spcAft>
              <a:buNone/>
            </a:pPr>
            <a:r>
              <a:rPr lang="en-US" sz="1000" b="1">
                <a:solidFill>
                  <a:srgbClr val="7F7F7F"/>
                </a:solidFill>
                <a:latin typeface="Alexandria SemiBold" panose="020B0604020202020204" charset="-78"/>
                <a:ea typeface="Lato"/>
                <a:cs typeface="Alexandria SemiBold" panose="020B0604020202020204" charset="-78"/>
                <a:sym typeface="Lato"/>
              </a:rPr>
              <a:t>Deposits</a:t>
            </a:r>
            <a:endParaRPr sz="1000">
              <a:latin typeface="Alexandria SemiBold" panose="020B0604020202020204" charset="-78"/>
              <a:cs typeface="Alexandria SemiBold" panose="020B0604020202020204" charset="-78"/>
            </a:endParaRPr>
          </a:p>
        </p:txBody>
      </p:sp>
      <p:sp>
        <p:nvSpPr>
          <p:cNvPr id="21" name="Google Shape;310;p92">
            <a:extLst>
              <a:ext uri="{FF2B5EF4-FFF2-40B4-BE49-F238E27FC236}">
                <a16:creationId xmlns:a16="http://schemas.microsoft.com/office/drawing/2014/main" id="{8EFA60BA-BA38-1685-33F4-5ABC1635E01C}"/>
              </a:ext>
            </a:extLst>
          </p:cNvPr>
          <p:cNvSpPr txBox="1"/>
          <p:nvPr/>
        </p:nvSpPr>
        <p:spPr>
          <a:xfrm>
            <a:off x="9499380" y="1928930"/>
            <a:ext cx="1024965"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7F7F7F"/>
                </a:solidFill>
                <a:latin typeface="Alexandria SemiBold" panose="020B0604020202020204" charset="-78"/>
                <a:ea typeface="Lato"/>
                <a:cs typeface="Alexandria SemiBold" panose="020B0604020202020204" charset="-78"/>
                <a:sym typeface="Lato"/>
              </a:rPr>
              <a:t>Pitombeiras</a:t>
            </a:r>
            <a:endParaRPr sz="1000">
              <a:latin typeface="Alexandria SemiBold" panose="020B0604020202020204" charset="-78"/>
              <a:cs typeface="Alexandria SemiBold" panose="020B0604020202020204" charset="-78"/>
            </a:endParaRPr>
          </a:p>
        </p:txBody>
      </p:sp>
      <p:sp>
        <p:nvSpPr>
          <p:cNvPr id="23" name="Elipse 22">
            <a:extLst>
              <a:ext uri="{FF2B5EF4-FFF2-40B4-BE49-F238E27FC236}">
                <a16:creationId xmlns:a16="http://schemas.microsoft.com/office/drawing/2014/main" id="{BACE5FD2-7665-AACB-FB40-3D2BEC3BF972}"/>
              </a:ext>
            </a:extLst>
          </p:cNvPr>
          <p:cNvSpPr/>
          <p:nvPr/>
        </p:nvSpPr>
        <p:spPr>
          <a:xfrm>
            <a:off x="10974518" y="1119129"/>
            <a:ext cx="504000" cy="504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0261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08">
          <a:extLst>
            <a:ext uri="{FF2B5EF4-FFF2-40B4-BE49-F238E27FC236}">
              <a16:creationId xmlns:a16="http://schemas.microsoft.com/office/drawing/2014/main" id="{28FD98F9-CC00-DAEE-0C36-4350C3CD5458}"/>
            </a:ext>
          </a:extLst>
        </p:cNvPr>
        <p:cNvGrpSpPr/>
        <p:nvPr/>
      </p:nvGrpSpPr>
      <p:grpSpPr>
        <a:xfrm>
          <a:off x="0" y="0"/>
          <a:ext cx="0" cy="0"/>
          <a:chOff x="0" y="0"/>
          <a:chExt cx="0" cy="0"/>
        </a:xfrm>
      </p:grpSpPr>
      <p:sp>
        <p:nvSpPr>
          <p:cNvPr id="2" name="Google Shape;308;p92">
            <a:extLst>
              <a:ext uri="{FF2B5EF4-FFF2-40B4-BE49-F238E27FC236}">
                <a16:creationId xmlns:a16="http://schemas.microsoft.com/office/drawing/2014/main" id="{C0804D4F-2E58-99C7-1A37-036C2BAFC72B}"/>
              </a:ext>
            </a:extLst>
          </p:cNvPr>
          <p:cNvSpPr txBox="1"/>
          <p:nvPr/>
        </p:nvSpPr>
        <p:spPr>
          <a:xfrm>
            <a:off x="418374" y="322195"/>
            <a:ext cx="11863378" cy="113873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dirty="0">
                <a:solidFill>
                  <a:srgbClr val="262626"/>
                </a:solidFill>
                <a:latin typeface="Alexandria" pitchFamily="2" charset="-78"/>
                <a:cs typeface="Alexandria" pitchFamily="2" charset="-78"/>
                <a:sym typeface="Montserrat Black"/>
              </a:rPr>
              <a:t>PLATINUM &amp; PALLADIUM: </a:t>
            </a:r>
          </a:p>
          <a:p>
            <a:pPr marL="0" marR="0" lvl="0" indent="0" algn="l" rtl="0">
              <a:spcBef>
                <a:spcPts val="0"/>
              </a:spcBef>
              <a:spcAft>
                <a:spcPts val="0"/>
              </a:spcAft>
              <a:buNone/>
            </a:pPr>
            <a:r>
              <a:rPr lang="en-CA" sz="2800" b="1" dirty="0">
                <a:solidFill>
                  <a:srgbClr val="83B7E3"/>
                </a:solidFill>
                <a:latin typeface="Alexandria" pitchFamily="2" charset="-78"/>
                <a:cs typeface="Alexandria" pitchFamily="2" charset="-78"/>
                <a:sym typeface="Montserrat Black"/>
              </a:rPr>
              <a:t>STRUCTURAL SUPPLY DEFICIT DRIVING MARKET OPPORTUNITY</a:t>
            </a:r>
          </a:p>
        </p:txBody>
      </p:sp>
      <p:sp>
        <p:nvSpPr>
          <p:cNvPr id="50" name="Google Shape;110;p5">
            <a:extLst>
              <a:ext uri="{FF2B5EF4-FFF2-40B4-BE49-F238E27FC236}">
                <a16:creationId xmlns:a16="http://schemas.microsoft.com/office/drawing/2014/main" id="{67DD28D2-13CC-85DA-A0A4-46E445561478}"/>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22</a:t>
            </a:fld>
            <a:endParaRPr sz="1200" b="1" i="0" u="none" strike="noStrike" cap="none">
              <a:solidFill>
                <a:srgbClr val="7F7F7F"/>
              </a:solidFill>
              <a:latin typeface="Ubuntu"/>
              <a:ea typeface="Ubuntu"/>
              <a:cs typeface="Ubuntu"/>
              <a:sym typeface="Ubuntu"/>
            </a:endParaRPr>
          </a:p>
        </p:txBody>
      </p:sp>
      <p:sp>
        <p:nvSpPr>
          <p:cNvPr id="5" name="TextBox 4">
            <a:extLst>
              <a:ext uri="{FF2B5EF4-FFF2-40B4-BE49-F238E27FC236}">
                <a16:creationId xmlns:a16="http://schemas.microsoft.com/office/drawing/2014/main" id="{84AAA5BF-DA78-D98E-ED38-6946761CC4F4}"/>
              </a:ext>
            </a:extLst>
          </p:cNvPr>
          <p:cNvSpPr txBox="1"/>
          <p:nvPr/>
        </p:nvSpPr>
        <p:spPr>
          <a:xfrm>
            <a:off x="477068" y="1582548"/>
            <a:ext cx="6515403" cy="1765868"/>
          </a:xfrm>
          <a:prstGeom prst="rect">
            <a:avLst/>
          </a:prstGeom>
          <a:noFill/>
        </p:spPr>
        <p:txBody>
          <a:bodyPr wrap="square">
            <a:spAutoFit/>
          </a:bodyPr>
          <a:lstStyle/>
          <a:p>
            <a:pPr>
              <a:lnSpc>
                <a:spcPct val="150000"/>
              </a:lnSpc>
            </a:pPr>
            <a:r>
              <a:rPr lang="en-CA" b="1" dirty="0">
                <a:solidFill>
                  <a:srgbClr val="83B7E3"/>
                </a:solidFill>
                <a:latin typeface="Alexandria" pitchFamily="2" charset="-78"/>
                <a:cs typeface="Alexandria" pitchFamily="2" charset="-78"/>
              </a:rPr>
              <a:t>HIGHLY CONCENTRATED SUPPLY:</a:t>
            </a:r>
          </a:p>
          <a:p>
            <a:pPr marL="285750" indent="-285750">
              <a:lnSpc>
                <a:spcPct val="150000"/>
              </a:lnSpc>
              <a:buFont typeface="Arial" panose="020B0604020202020204" pitchFamily="34" charset="0"/>
              <a:buChar char="•"/>
            </a:pPr>
            <a:r>
              <a:rPr lang="en-CA" sz="1300" dirty="0">
                <a:solidFill>
                  <a:srgbClr val="7F7F7F"/>
                </a:solidFill>
                <a:latin typeface="Alexandria Light" pitchFamily="2" charset="-78"/>
                <a:ea typeface="Lato"/>
                <a:cs typeface="Alexandria Light" pitchFamily="2" charset="-78"/>
              </a:rPr>
              <a:t>PGE ore bodies </a:t>
            </a:r>
            <a:r>
              <a:rPr lang="en-US" sz="1300" dirty="0">
                <a:solidFill>
                  <a:srgbClr val="7F7F7F"/>
                </a:solidFill>
                <a:latin typeface="Alexandria Light" pitchFamily="2" charset="-78"/>
                <a:ea typeface="Lato"/>
                <a:cs typeface="Alexandria Light" pitchFamily="2" charset="-78"/>
              </a:rPr>
              <a:t>tied to ancient mafic–ultramafic intrusions with a very specific set of magmatic and geochemical conditions needed to efficiently </a:t>
            </a:r>
            <a:r>
              <a:rPr lang="en-US" sz="1300" dirty="0" err="1">
                <a:solidFill>
                  <a:srgbClr val="7F7F7F"/>
                </a:solidFill>
                <a:latin typeface="Alexandria Light" pitchFamily="2" charset="-78"/>
                <a:ea typeface="Lato"/>
                <a:cs typeface="Alexandria Light" pitchFamily="2" charset="-78"/>
              </a:rPr>
              <a:t>mobilise</a:t>
            </a:r>
            <a:r>
              <a:rPr lang="en-US" sz="1300" dirty="0">
                <a:solidFill>
                  <a:srgbClr val="7F7F7F"/>
                </a:solidFill>
                <a:latin typeface="Alexandria Light" pitchFamily="2" charset="-78"/>
                <a:ea typeface="Lato"/>
                <a:cs typeface="Alexandria Light" pitchFamily="2" charset="-78"/>
              </a:rPr>
              <a:t> and concentrate PGEs</a:t>
            </a:r>
          </a:p>
          <a:p>
            <a:pPr marL="285750" indent="-285750">
              <a:lnSpc>
                <a:spcPct val="150000"/>
              </a:lnSpc>
              <a:buFont typeface="Arial" panose="020B0604020202020204" pitchFamily="34" charset="0"/>
              <a:buChar char="•"/>
            </a:pPr>
            <a:endParaRPr lang="en-CA" sz="800" dirty="0">
              <a:solidFill>
                <a:srgbClr val="7F7F7F"/>
              </a:solidFill>
              <a:latin typeface="Alexandria Light" pitchFamily="2" charset="-78"/>
              <a:ea typeface="Lato"/>
              <a:cs typeface="Alexandria Light" pitchFamily="2" charset="-78"/>
            </a:endParaRPr>
          </a:p>
          <a:p>
            <a:pPr marL="285750" indent="-285750">
              <a:lnSpc>
                <a:spcPct val="150000"/>
              </a:lnSpc>
              <a:buFont typeface="Arial" panose="020B0604020202020204" pitchFamily="34" charset="0"/>
              <a:buChar char="•"/>
            </a:pPr>
            <a:r>
              <a:rPr lang="en-CA" sz="1300" dirty="0">
                <a:solidFill>
                  <a:srgbClr val="7F7F7F"/>
                </a:solidFill>
                <a:latin typeface="Alexandria Light" pitchFamily="2" charset="-78"/>
                <a:ea typeface="Lato"/>
                <a:cs typeface="Alexandria Light" pitchFamily="2" charset="-78"/>
              </a:rPr>
              <a:t>~90% of World’s PGE reserves are located in South Africa</a:t>
            </a:r>
            <a:endParaRPr lang="en-CA" sz="1300" dirty="0">
              <a:solidFill>
                <a:srgbClr val="0F1F56"/>
              </a:solidFill>
              <a:latin typeface="Century Gothic" panose="020B0502020202020204" pitchFamily="34" charset="0"/>
            </a:endParaRPr>
          </a:p>
        </p:txBody>
      </p:sp>
      <p:pic>
        <p:nvPicPr>
          <p:cNvPr id="4" name="Picture 3">
            <a:extLst>
              <a:ext uri="{FF2B5EF4-FFF2-40B4-BE49-F238E27FC236}">
                <a16:creationId xmlns:a16="http://schemas.microsoft.com/office/drawing/2014/main" id="{64675E69-A6AB-FE70-E90E-797F490D73B2}"/>
              </a:ext>
            </a:extLst>
          </p:cNvPr>
          <p:cNvPicPr>
            <a:picLocks noChangeAspect="1"/>
          </p:cNvPicPr>
          <p:nvPr/>
        </p:nvPicPr>
        <p:blipFill>
          <a:blip r:embed="rId3"/>
          <a:stretch>
            <a:fillRect/>
          </a:stretch>
        </p:blipFill>
        <p:spPr>
          <a:xfrm>
            <a:off x="7651377" y="2129259"/>
            <a:ext cx="4124067" cy="2310423"/>
          </a:xfrm>
          <a:prstGeom prst="rect">
            <a:avLst/>
          </a:prstGeom>
        </p:spPr>
      </p:pic>
      <p:sp>
        <p:nvSpPr>
          <p:cNvPr id="10" name="Rectangle 1">
            <a:extLst>
              <a:ext uri="{FF2B5EF4-FFF2-40B4-BE49-F238E27FC236}">
                <a16:creationId xmlns:a16="http://schemas.microsoft.com/office/drawing/2014/main" id="{29C96A4D-204C-12AE-1023-6124A168B531}"/>
              </a:ext>
            </a:extLst>
          </p:cNvPr>
          <p:cNvSpPr>
            <a:spLocks noChangeArrowheads="1"/>
          </p:cNvSpPr>
          <p:nvPr/>
        </p:nvSpPr>
        <p:spPr bwMode="auto">
          <a:xfrm>
            <a:off x="5450342" y="38687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800" b="0" i="0" u="none" strike="noStrike" cap="none" normalizeH="0" baseline="0">
                <a:ln>
                  <a:noFill/>
                </a:ln>
                <a:solidFill>
                  <a:schemeClr val="tx1"/>
                </a:solidFill>
                <a:effectLst/>
                <a:latin typeface="Arial" panose="020B060402020202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D37EF70E-C22D-2A6D-58E9-2EFD59A102CA}"/>
              </a:ext>
            </a:extLst>
          </p:cNvPr>
          <p:cNvSpPr txBox="1"/>
          <p:nvPr/>
        </p:nvSpPr>
        <p:spPr>
          <a:xfrm>
            <a:off x="477067" y="3429000"/>
            <a:ext cx="6515403" cy="1766702"/>
          </a:xfrm>
          <a:prstGeom prst="rect">
            <a:avLst/>
          </a:prstGeom>
          <a:noFill/>
        </p:spPr>
        <p:txBody>
          <a:bodyPr wrap="square">
            <a:spAutoFit/>
          </a:bodyPr>
          <a:lstStyle/>
          <a:p>
            <a:pPr>
              <a:lnSpc>
                <a:spcPct val="150000"/>
              </a:lnSpc>
            </a:pPr>
            <a:r>
              <a:rPr lang="en-CA" b="1" dirty="0">
                <a:solidFill>
                  <a:schemeClr val="accent6"/>
                </a:solidFill>
                <a:latin typeface="Alexandria" pitchFamily="2" charset="-78"/>
                <a:cs typeface="Alexandria" pitchFamily="2" charset="-78"/>
              </a:rPr>
              <a:t>AGING MINES &amp; INFRASTRUCTURE:</a:t>
            </a:r>
          </a:p>
          <a:p>
            <a:pPr marL="285750" indent="-285750">
              <a:lnSpc>
                <a:spcPct val="150000"/>
              </a:lnSpc>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rPr>
              <a:t>Since 2016, several major platinum operations have been closed / suspended, incl. Bokoni in South Africa and multiple shafts at the Marikana, Rustenburg, </a:t>
            </a:r>
            <a:r>
              <a:rPr lang="en-US" sz="1300" dirty="0" err="1">
                <a:solidFill>
                  <a:srgbClr val="7F7F7F"/>
                </a:solidFill>
                <a:latin typeface="Alexandria Light" pitchFamily="2" charset="-78"/>
                <a:ea typeface="Lato"/>
                <a:cs typeface="Alexandria Light" pitchFamily="2" charset="-78"/>
              </a:rPr>
              <a:t>Kroondal</a:t>
            </a:r>
            <a:r>
              <a:rPr lang="en-US" sz="1300" dirty="0">
                <a:solidFill>
                  <a:srgbClr val="7F7F7F"/>
                </a:solidFill>
                <a:latin typeface="Alexandria Light" pitchFamily="2" charset="-78"/>
                <a:ea typeface="Lato"/>
                <a:cs typeface="Alexandria Light" pitchFamily="2" charset="-78"/>
              </a:rPr>
              <a:t>, Kloof and Beatrix complexes.</a:t>
            </a:r>
          </a:p>
          <a:p>
            <a:pPr marL="285750" indent="-285750">
              <a:lnSpc>
                <a:spcPct val="150000"/>
              </a:lnSpc>
              <a:buFont typeface="Arial" panose="020B0604020202020204" pitchFamily="34" charset="0"/>
              <a:buChar char="•"/>
            </a:pPr>
            <a:endParaRPr lang="en-US" sz="800" dirty="0">
              <a:solidFill>
                <a:srgbClr val="7F7F7F"/>
              </a:solidFill>
              <a:latin typeface="Alexandria Light" pitchFamily="2" charset="-78"/>
              <a:ea typeface="Lato"/>
              <a:cs typeface="Alexandria Light" pitchFamily="2" charset="-78"/>
            </a:endParaRPr>
          </a:p>
          <a:p>
            <a:pPr marL="285750" indent="-285750">
              <a:lnSpc>
                <a:spcPct val="150000"/>
              </a:lnSpc>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rPr>
              <a:t>Contributing to structurally lower mine supply despite stable demand.</a:t>
            </a:r>
          </a:p>
        </p:txBody>
      </p:sp>
      <p:sp>
        <p:nvSpPr>
          <p:cNvPr id="3" name="TextBox 2">
            <a:extLst>
              <a:ext uri="{FF2B5EF4-FFF2-40B4-BE49-F238E27FC236}">
                <a16:creationId xmlns:a16="http://schemas.microsoft.com/office/drawing/2014/main" id="{82D7BBFC-0601-937C-3640-0F024B04F319}"/>
              </a:ext>
            </a:extLst>
          </p:cNvPr>
          <p:cNvSpPr txBox="1"/>
          <p:nvPr/>
        </p:nvSpPr>
        <p:spPr>
          <a:xfrm>
            <a:off x="477066" y="5275452"/>
            <a:ext cx="10979827" cy="1119922"/>
          </a:xfrm>
          <a:prstGeom prst="rect">
            <a:avLst/>
          </a:prstGeom>
          <a:noFill/>
        </p:spPr>
        <p:txBody>
          <a:bodyPr wrap="square">
            <a:spAutoFit/>
          </a:bodyPr>
          <a:lstStyle/>
          <a:p>
            <a:pPr>
              <a:lnSpc>
                <a:spcPct val="150000"/>
              </a:lnSpc>
            </a:pPr>
            <a:r>
              <a:rPr lang="en-CA" b="1" dirty="0">
                <a:solidFill>
                  <a:schemeClr val="accent4"/>
                </a:solidFill>
                <a:latin typeface="Alexandria" pitchFamily="2" charset="-78"/>
                <a:cs typeface="Alexandria" pitchFamily="2" charset="-78"/>
              </a:rPr>
              <a:t>LIMITED NEW SOURCES:</a:t>
            </a:r>
          </a:p>
          <a:p>
            <a:pPr marL="285750" indent="-285750">
              <a:lnSpc>
                <a:spcPct val="150000"/>
              </a:lnSpc>
              <a:buFont typeface="Arial" panose="020B0604020202020204" pitchFamily="34" charset="0"/>
              <a:buChar char="•"/>
            </a:pPr>
            <a:r>
              <a:rPr lang="en-CA" sz="1300" dirty="0">
                <a:solidFill>
                  <a:srgbClr val="7F7F7F"/>
                </a:solidFill>
                <a:latin typeface="Alexandria Light" pitchFamily="2" charset="-78"/>
                <a:ea typeface="Lato"/>
                <a:cs typeface="Alexandria Light" pitchFamily="2" charset="-78"/>
              </a:rPr>
              <a:t>Only two major Greenfield PGE mines in development:</a:t>
            </a:r>
          </a:p>
          <a:p>
            <a:pPr marL="285750" indent="-285750">
              <a:lnSpc>
                <a:spcPct val="150000"/>
              </a:lnSpc>
              <a:buFont typeface="Arial" panose="020B0604020202020204" pitchFamily="34" charset="0"/>
              <a:buChar char="•"/>
            </a:pPr>
            <a:endParaRPr lang="en-CA" sz="600" dirty="0">
              <a:solidFill>
                <a:srgbClr val="7F7F7F"/>
              </a:solidFill>
              <a:latin typeface="Alexandria Light" pitchFamily="2" charset="-78"/>
              <a:ea typeface="Lato"/>
              <a:cs typeface="Alexandria Light" pitchFamily="2" charset="-78"/>
            </a:endParaRPr>
          </a:p>
          <a:p>
            <a:pPr lvl="6">
              <a:lnSpc>
                <a:spcPct val="150000"/>
              </a:lnSpc>
            </a:pPr>
            <a:r>
              <a:rPr lang="en-CA" sz="1300" dirty="0">
                <a:solidFill>
                  <a:srgbClr val="7F7F7F"/>
                </a:solidFill>
                <a:latin typeface="Alexandria Light" pitchFamily="2" charset="-78"/>
                <a:ea typeface="Lato"/>
                <a:cs typeface="Alexandria Light" pitchFamily="2" charset="-78"/>
              </a:rPr>
              <a:t>	Ivanhoe’s </a:t>
            </a:r>
            <a:r>
              <a:rPr lang="en-CA" sz="1300" dirty="0" err="1">
                <a:solidFill>
                  <a:srgbClr val="7F7F7F"/>
                </a:solidFill>
                <a:latin typeface="Alexandria Light" pitchFamily="2" charset="-78"/>
                <a:ea typeface="Lato"/>
                <a:cs typeface="Alexandria Light" pitchFamily="2" charset="-78"/>
              </a:rPr>
              <a:t>Platreef</a:t>
            </a:r>
            <a:r>
              <a:rPr lang="en-CA" sz="1300" dirty="0">
                <a:solidFill>
                  <a:srgbClr val="7F7F7F"/>
                </a:solidFill>
                <a:latin typeface="Alexandria Light" pitchFamily="2" charset="-78"/>
                <a:ea typeface="Lato"/>
                <a:cs typeface="Alexandria Light" pitchFamily="2" charset="-78"/>
              </a:rPr>
              <a:t> mine, RSA (Phase 1 – 113k oz pa)   |    </a:t>
            </a:r>
            <a:r>
              <a:rPr lang="en-CA" sz="1300" dirty="0" err="1">
                <a:solidFill>
                  <a:srgbClr val="7F7F7F"/>
                </a:solidFill>
                <a:latin typeface="Alexandria Light" pitchFamily="2" charset="-78"/>
                <a:ea typeface="Lato"/>
                <a:cs typeface="Alexandria Light" pitchFamily="2" charset="-78"/>
              </a:rPr>
              <a:t>Tharisa’s</a:t>
            </a:r>
            <a:r>
              <a:rPr lang="en-CA" sz="1300" dirty="0">
                <a:solidFill>
                  <a:srgbClr val="7F7F7F"/>
                </a:solidFill>
                <a:latin typeface="Alexandria Light" pitchFamily="2" charset="-78"/>
                <a:ea typeface="Lato"/>
                <a:cs typeface="Alexandria Light" pitchFamily="2" charset="-78"/>
              </a:rPr>
              <a:t> Karo Mine, Zimbabwe (226k oz pa)  </a:t>
            </a:r>
          </a:p>
        </p:txBody>
      </p:sp>
    </p:spTree>
    <p:extLst>
      <p:ext uri="{BB962C8B-B14F-4D97-AF65-F5344CB8AC3E}">
        <p14:creationId xmlns:p14="http://schemas.microsoft.com/office/powerpoint/2010/main" val="224052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EC88A4FA-429A-67C2-AB5D-862F16488F08}"/>
            </a:ext>
          </a:extLst>
        </p:cNvPr>
        <p:cNvGrpSpPr/>
        <p:nvPr/>
      </p:nvGrpSpPr>
      <p:grpSpPr>
        <a:xfrm>
          <a:off x="0" y="0"/>
          <a:ext cx="0" cy="0"/>
          <a:chOff x="0" y="0"/>
          <a:chExt cx="0" cy="0"/>
        </a:xfrm>
      </p:grpSpPr>
      <p:pic>
        <p:nvPicPr>
          <p:cNvPr id="4" name="Picture 3" descr="A person in a suit smiling&#10;&#10;Description automatically generated">
            <a:extLst>
              <a:ext uri="{FF2B5EF4-FFF2-40B4-BE49-F238E27FC236}">
                <a16:creationId xmlns:a16="http://schemas.microsoft.com/office/drawing/2014/main" id="{59E81BE4-C4CB-EB6B-0D60-2357BDC37D6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68385" y="2309225"/>
            <a:ext cx="1991201" cy="1651863"/>
          </a:xfrm>
          <a:prstGeom prst="rect">
            <a:avLst/>
          </a:prstGeom>
        </p:spPr>
      </p:pic>
      <p:sp>
        <p:nvSpPr>
          <p:cNvPr id="24" name="Google Shape;2301;p181">
            <a:extLst>
              <a:ext uri="{FF2B5EF4-FFF2-40B4-BE49-F238E27FC236}">
                <a16:creationId xmlns:a16="http://schemas.microsoft.com/office/drawing/2014/main" id="{7DD71380-8276-7165-E549-EA9B2630C946}"/>
              </a:ext>
            </a:extLst>
          </p:cNvPr>
          <p:cNvSpPr/>
          <p:nvPr/>
        </p:nvSpPr>
        <p:spPr>
          <a:xfrm flipH="1">
            <a:off x="510138" y="2363078"/>
            <a:ext cx="4597950" cy="688177"/>
          </a:xfrm>
          <a:prstGeom prst="rect">
            <a:avLst/>
          </a:prstGeom>
          <a:solidFill>
            <a:srgbClr val="D8D8D8">
              <a:alpha val="2195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Montserrat"/>
              <a:ea typeface="Montserrat"/>
              <a:cs typeface="Montserrat"/>
              <a:sym typeface="Montserrat"/>
            </a:endParaRPr>
          </a:p>
        </p:txBody>
      </p:sp>
      <p:sp>
        <p:nvSpPr>
          <p:cNvPr id="148" name="Google Shape;148;p5">
            <a:extLst>
              <a:ext uri="{FF2B5EF4-FFF2-40B4-BE49-F238E27FC236}">
                <a16:creationId xmlns:a16="http://schemas.microsoft.com/office/drawing/2014/main" id="{B1955126-1996-5037-A7D8-BB9CB6DBE33B}"/>
              </a:ext>
            </a:extLst>
          </p:cNvPr>
          <p:cNvSpPr txBox="1">
            <a:spLocks noGrp="1"/>
          </p:cNvSpPr>
          <p:nvPr>
            <p:ph type="title"/>
          </p:nvPr>
        </p:nvSpPr>
        <p:spPr>
          <a:xfrm>
            <a:off x="213686" y="450226"/>
            <a:ext cx="11764627" cy="902841"/>
          </a:xfrm>
          <a:prstGeom prst="rect">
            <a:avLst/>
          </a:prstGeom>
          <a:noFill/>
          <a:ln>
            <a:noFill/>
          </a:ln>
        </p:spPr>
        <p:txBody>
          <a:bodyPr spcFirstLastPara="1" wrap="square" lIns="91425" tIns="45700" rIns="91425" bIns="45700" anchor="ctr" anchorCtr="0">
            <a:noAutofit/>
          </a:bodyPr>
          <a:lstStyle/>
          <a:p>
            <a:pPr lvl="0" algn="ctr"/>
            <a:r>
              <a:rPr lang="en-US">
                <a:solidFill>
                  <a:srgbClr val="83B7E3"/>
                </a:solidFill>
                <a:latin typeface="Alexandria" pitchFamily="2" charset="-78"/>
                <a:cs typeface="Alexandria" pitchFamily="2" charset="-78"/>
                <a:sym typeface="Arial"/>
              </a:rPr>
              <a:t>MINING IN OUR DNA </a:t>
            </a:r>
            <a:br>
              <a:rPr lang="en-US" sz="2800">
                <a:solidFill>
                  <a:srgbClr val="83B7E3"/>
                </a:solidFill>
                <a:latin typeface="Alexandria" pitchFamily="2" charset="-78"/>
                <a:cs typeface="Alexandria" pitchFamily="2" charset="-78"/>
                <a:sym typeface="Arial"/>
              </a:rPr>
            </a:br>
            <a:r>
              <a:rPr lang="en-US">
                <a:solidFill>
                  <a:srgbClr val="262626"/>
                </a:solidFill>
                <a:latin typeface="Alexandria" pitchFamily="2" charset="-78"/>
                <a:cs typeface="Alexandria" pitchFamily="2" charset="-78"/>
                <a:sym typeface="Arial"/>
              </a:rPr>
              <a:t>FROM DISCOVERY TO PRODUCTION</a:t>
            </a:r>
            <a:endParaRPr lang="en-US" sz="2800">
              <a:solidFill>
                <a:srgbClr val="262626"/>
              </a:solidFill>
              <a:highlight>
                <a:srgbClr val="00FF00"/>
              </a:highlight>
              <a:latin typeface="Alexandria" pitchFamily="2" charset="-78"/>
              <a:cs typeface="Alexandria" pitchFamily="2" charset="-78"/>
              <a:sym typeface="Arial"/>
            </a:endParaRPr>
          </a:p>
        </p:txBody>
      </p:sp>
      <p:sp>
        <p:nvSpPr>
          <p:cNvPr id="10" name="Google Shape;114;p5">
            <a:extLst>
              <a:ext uri="{FF2B5EF4-FFF2-40B4-BE49-F238E27FC236}">
                <a16:creationId xmlns:a16="http://schemas.microsoft.com/office/drawing/2014/main" id="{74C1DC82-D0FB-8B49-9A76-B7E7170744E5}"/>
              </a:ext>
            </a:extLst>
          </p:cNvPr>
          <p:cNvSpPr txBox="1"/>
          <p:nvPr/>
        </p:nvSpPr>
        <p:spPr>
          <a:xfrm>
            <a:off x="5689183" y="4072985"/>
            <a:ext cx="2217402" cy="38833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02057"/>
              </a:buClr>
              <a:buSzPts val="1200"/>
              <a:buFont typeface="Ubuntu"/>
              <a:buNone/>
            </a:pPr>
            <a:r>
              <a:rPr lang="en-US" sz="1200" b="1" i="0" u="none" strike="noStrike" cap="none">
                <a:solidFill>
                  <a:srgbClr val="262626"/>
                </a:solidFill>
                <a:latin typeface="Alexandria" panose="020B0604020202020204" charset="-78"/>
                <a:ea typeface="Ubuntu"/>
                <a:cs typeface="Alexandria" panose="020B0604020202020204" charset="-78"/>
                <a:sym typeface="Ubuntu"/>
              </a:rPr>
              <a:t>Jim Paterson</a:t>
            </a:r>
            <a:r>
              <a:rPr lang="en-US" sz="1050">
                <a:solidFill>
                  <a:srgbClr val="262626"/>
                </a:solidFill>
                <a:latin typeface="Alexandria" panose="020B0604020202020204" charset="-78"/>
                <a:ea typeface="Ubuntu"/>
                <a:cs typeface="Alexandria" panose="020B0604020202020204" charset="-78"/>
                <a:sym typeface="Ubuntu"/>
              </a:rPr>
              <a:t> | </a:t>
            </a:r>
            <a:r>
              <a:rPr lang="en-US" sz="1050" b="0" i="0" u="none" strike="noStrike" cap="none">
                <a:solidFill>
                  <a:srgbClr val="262626"/>
                </a:solidFill>
                <a:latin typeface="Alexandria" panose="020B0604020202020204" charset="-78"/>
                <a:ea typeface="Ubuntu"/>
                <a:cs typeface="Alexandria" panose="020B0604020202020204" charset="-78"/>
                <a:sym typeface="Ubuntu"/>
              </a:rPr>
              <a:t>Chairman</a:t>
            </a:r>
            <a:endParaRPr sz="1400" b="0" i="0" u="none" strike="noStrike" cap="none">
              <a:solidFill>
                <a:srgbClr val="262626"/>
              </a:solidFill>
              <a:latin typeface="Alexandria" panose="020B0604020202020204" charset="-78"/>
              <a:cs typeface="Alexandria" panose="020B0604020202020204" charset="-78"/>
              <a:sym typeface="Arial"/>
            </a:endParaRPr>
          </a:p>
        </p:txBody>
      </p:sp>
      <p:sp>
        <p:nvSpPr>
          <p:cNvPr id="11" name="Google Shape;114;p5">
            <a:extLst>
              <a:ext uri="{FF2B5EF4-FFF2-40B4-BE49-F238E27FC236}">
                <a16:creationId xmlns:a16="http://schemas.microsoft.com/office/drawing/2014/main" id="{372C9D29-F149-94E2-8B1F-2C3127E5BC7C}"/>
              </a:ext>
            </a:extLst>
          </p:cNvPr>
          <p:cNvSpPr txBox="1"/>
          <p:nvPr/>
        </p:nvSpPr>
        <p:spPr>
          <a:xfrm>
            <a:off x="9202375" y="4072985"/>
            <a:ext cx="1991202" cy="38833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02057"/>
              </a:buClr>
              <a:buSzPts val="1200"/>
              <a:buFont typeface="Ubuntu"/>
              <a:buNone/>
            </a:pPr>
            <a:r>
              <a:rPr lang="en-US" sz="1200" b="1" i="0" u="none" strike="noStrike" cap="none">
                <a:solidFill>
                  <a:srgbClr val="262626"/>
                </a:solidFill>
                <a:latin typeface="Alexandria" panose="020B0604020202020204" charset="-78"/>
                <a:ea typeface="Ubuntu"/>
                <a:cs typeface="Alexandria" panose="020B0604020202020204" charset="-78"/>
                <a:sym typeface="Ubuntu"/>
              </a:rPr>
              <a:t>Nick Smart</a:t>
            </a:r>
            <a:r>
              <a:rPr lang="en-US" sz="1050">
                <a:solidFill>
                  <a:srgbClr val="262626"/>
                </a:solidFill>
                <a:latin typeface="Alexandria" panose="020B0604020202020204" charset="-78"/>
                <a:ea typeface="Ubuntu"/>
                <a:cs typeface="Alexandria" panose="020B0604020202020204" charset="-78"/>
                <a:sym typeface="Ubuntu"/>
              </a:rPr>
              <a:t> | </a:t>
            </a:r>
            <a:r>
              <a:rPr lang="en-US" sz="1050" b="0" i="0" u="none" strike="noStrike" cap="none">
                <a:solidFill>
                  <a:srgbClr val="262626"/>
                </a:solidFill>
                <a:latin typeface="Alexandria" panose="020B0604020202020204" charset="-78"/>
                <a:ea typeface="Ubuntu"/>
                <a:cs typeface="Alexandria" panose="020B0604020202020204" charset="-78"/>
                <a:sym typeface="Ubuntu"/>
              </a:rPr>
              <a:t>CEO</a:t>
            </a:r>
            <a:endParaRPr sz="1400" b="0" i="0" u="none" strike="noStrike" cap="none">
              <a:solidFill>
                <a:srgbClr val="262626"/>
              </a:solidFill>
              <a:latin typeface="Alexandria" panose="020B0604020202020204" charset="-78"/>
              <a:cs typeface="Alexandria" panose="020B0604020202020204" charset="-78"/>
              <a:sym typeface="Arial"/>
            </a:endParaRPr>
          </a:p>
        </p:txBody>
      </p:sp>
      <p:sp>
        <p:nvSpPr>
          <p:cNvPr id="16" name="Google Shape;153;p5">
            <a:extLst>
              <a:ext uri="{FF2B5EF4-FFF2-40B4-BE49-F238E27FC236}">
                <a16:creationId xmlns:a16="http://schemas.microsoft.com/office/drawing/2014/main" id="{EC9C8BF6-3672-6BAE-841B-09E34CDB59F2}"/>
              </a:ext>
            </a:extLst>
          </p:cNvPr>
          <p:cNvSpPr txBox="1"/>
          <p:nvPr/>
        </p:nvSpPr>
        <p:spPr>
          <a:xfrm>
            <a:off x="960026" y="2424791"/>
            <a:ext cx="3576794" cy="5490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02057"/>
              </a:buClr>
              <a:buSzPts val="1600"/>
              <a:buFont typeface="Ubuntu"/>
              <a:buNone/>
            </a:pPr>
            <a:r>
              <a:rPr lang="en-US" sz="1800" b="1">
                <a:solidFill>
                  <a:srgbClr val="83B7E3"/>
                </a:solidFill>
                <a:latin typeface="Alexandria" pitchFamily="2" charset="-78"/>
                <a:cs typeface="Alexandria" pitchFamily="2" charset="-78"/>
                <a:sym typeface="Ubuntu"/>
              </a:rPr>
              <a:t>CAD$1.7B in M&amp;A </a:t>
            </a:r>
            <a:endParaRPr lang="en-US" sz="1800" b="1">
              <a:solidFill>
                <a:srgbClr val="83B7E3"/>
              </a:solidFill>
              <a:latin typeface="Alexandria" pitchFamily="2" charset="-78"/>
              <a:cs typeface="Alexandria" pitchFamily="2" charset="-78"/>
            </a:endParaRPr>
          </a:p>
          <a:p>
            <a:pPr marL="0" marR="0" lvl="0" indent="0" algn="ctr" rtl="0">
              <a:lnSpc>
                <a:spcPct val="100000"/>
              </a:lnSpc>
              <a:spcBef>
                <a:spcPts val="0"/>
              </a:spcBef>
              <a:spcAft>
                <a:spcPts val="0"/>
              </a:spcAft>
              <a:buClr>
                <a:srgbClr val="102057"/>
              </a:buClr>
              <a:buSzPts val="1600"/>
              <a:buFont typeface="Ubuntu"/>
              <a:buNone/>
            </a:pPr>
            <a:r>
              <a:rPr lang="en-US" b="1">
                <a:solidFill>
                  <a:srgbClr val="262626"/>
                </a:solidFill>
                <a:latin typeface="Alexandria" pitchFamily="2" charset="-78"/>
                <a:cs typeface="Alexandria" pitchFamily="2" charset="-78"/>
                <a:sym typeface="Ubuntu"/>
              </a:rPr>
              <a:t>Driven by </a:t>
            </a:r>
            <a:r>
              <a:rPr lang="en-US" b="1" err="1">
                <a:solidFill>
                  <a:srgbClr val="262626"/>
                </a:solidFill>
                <a:latin typeface="Alexandria" pitchFamily="2" charset="-78"/>
                <a:cs typeface="Alexandria" pitchFamily="2" charset="-78"/>
                <a:sym typeface="Ubuntu"/>
              </a:rPr>
              <a:t>ValOre</a:t>
            </a:r>
            <a:r>
              <a:rPr lang="en-US" b="1">
                <a:solidFill>
                  <a:srgbClr val="262626"/>
                </a:solidFill>
                <a:latin typeface="Alexandria" pitchFamily="2" charset="-78"/>
                <a:cs typeface="Alexandria" pitchFamily="2" charset="-78"/>
                <a:sym typeface="Ubuntu"/>
              </a:rPr>
              <a:t> Directors</a:t>
            </a:r>
            <a:endParaRPr b="1">
              <a:solidFill>
                <a:srgbClr val="262626"/>
              </a:solidFill>
              <a:latin typeface="Alexandria" pitchFamily="2" charset="-78"/>
              <a:cs typeface="Alexandria" pitchFamily="2" charset="-78"/>
            </a:endParaRPr>
          </a:p>
        </p:txBody>
      </p:sp>
      <p:pic>
        <p:nvPicPr>
          <p:cNvPr id="19" name="Google Shape;154;p5">
            <a:extLst>
              <a:ext uri="{FF2B5EF4-FFF2-40B4-BE49-F238E27FC236}">
                <a16:creationId xmlns:a16="http://schemas.microsoft.com/office/drawing/2014/main" id="{13318C8F-8DC2-A4F0-DDC6-38468E9D6B5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29744" y="3499347"/>
            <a:ext cx="1281391" cy="357803"/>
          </a:xfrm>
          <a:prstGeom prst="rect">
            <a:avLst/>
          </a:prstGeom>
          <a:noFill/>
          <a:ln>
            <a:noFill/>
          </a:ln>
        </p:spPr>
      </p:pic>
      <p:sp>
        <p:nvSpPr>
          <p:cNvPr id="29" name="Google Shape;155;p5">
            <a:extLst>
              <a:ext uri="{FF2B5EF4-FFF2-40B4-BE49-F238E27FC236}">
                <a16:creationId xmlns:a16="http://schemas.microsoft.com/office/drawing/2014/main" id="{EE90ADC7-AEEB-DDCB-9D55-FC98A449E8E0}"/>
              </a:ext>
            </a:extLst>
          </p:cNvPr>
          <p:cNvSpPr txBox="1"/>
          <p:nvPr/>
        </p:nvSpPr>
        <p:spPr>
          <a:xfrm>
            <a:off x="3501707" y="4175565"/>
            <a:ext cx="1559869" cy="38833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Acquired by </a:t>
            </a:r>
          </a:p>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Royal Gold</a:t>
            </a:r>
            <a:r>
              <a:rPr lang="en-US" sz="900">
                <a:solidFill>
                  <a:srgbClr val="262626"/>
                </a:solidFill>
                <a:latin typeface="Alexandria" pitchFamily="2" charset="-78"/>
                <a:ea typeface="Ubuntu"/>
                <a:cs typeface="Alexandria" pitchFamily="2" charset="-78"/>
                <a:sym typeface="Ubuntu"/>
              </a:rPr>
              <a:t>: </a:t>
            </a:r>
          </a:p>
          <a:p>
            <a:pPr marL="0" marR="0" lvl="0" indent="0" algn="ctr" rtl="0">
              <a:lnSpc>
                <a:spcPct val="100000"/>
              </a:lnSpc>
              <a:spcBef>
                <a:spcPts val="0"/>
              </a:spcBef>
              <a:spcAft>
                <a:spcPts val="0"/>
              </a:spcAft>
              <a:buClr>
                <a:srgbClr val="0D1A45"/>
              </a:buClr>
              <a:buSzPts val="1800"/>
              <a:buFont typeface="Ubuntu"/>
              <a:buNone/>
            </a:pPr>
            <a:r>
              <a:rPr lang="en-US" sz="900" b="1" i="0" u="none" strike="noStrike" cap="none">
                <a:solidFill>
                  <a:srgbClr val="262626"/>
                </a:solidFill>
                <a:latin typeface="Alexandria" pitchFamily="2" charset="-78"/>
                <a:ea typeface="Ubuntu"/>
                <a:cs typeface="Alexandria" pitchFamily="2" charset="-78"/>
                <a:sym typeface="Ubuntu"/>
              </a:rPr>
              <a:t>$200M</a:t>
            </a:r>
            <a:endParaRPr sz="900" b="1" i="0" u="none" strike="noStrike" cap="none">
              <a:solidFill>
                <a:srgbClr val="262626"/>
              </a:solidFill>
              <a:latin typeface="Alexandria" pitchFamily="2" charset="-78"/>
              <a:cs typeface="Alexandria" pitchFamily="2" charset="-78"/>
            </a:endParaRPr>
          </a:p>
        </p:txBody>
      </p:sp>
      <p:pic>
        <p:nvPicPr>
          <p:cNvPr id="34" name="Google Shape;156;p5">
            <a:extLst>
              <a:ext uri="{FF2B5EF4-FFF2-40B4-BE49-F238E27FC236}">
                <a16:creationId xmlns:a16="http://schemas.microsoft.com/office/drawing/2014/main" id="{A6C00A11-320E-3C17-FD8B-D2EB81D723C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33182" y="3452333"/>
            <a:ext cx="688247" cy="482769"/>
          </a:xfrm>
          <a:prstGeom prst="rect">
            <a:avLst/>
          </a:prstGeom>
          <a:noFill/>
          <a:ln>
            <a:noFill/>
          </a:ln>
        </p:spPr>
      </p:pic>
      <p:sp>
        <p:nvSpPr>
          <p:cNvPr id="35" name="Google Shape;157;p5">
            <a:extLst>
              <a:ext uri="{FF2B5EF4-FFF2-40B4-BE49-F238E27FC236}">
                <a16:creationId xmlns:a16="http://schemas.microsoft.com/office/drawing/2014/main" id="{1EC4B481-7C16-37AC-BB29-025EE03BCD8D}"/>
              </a:ext>
            </a:extLst>
          </p:cNvPr>
          <p:cNvSpPr txBox="1"/>
          <p:nvPr/>
        </p:nvSpPr>
        <p:spPr>
          <a:xfrm>
            <a:off x="2073447" y="4175565"/>
            <a:ext cx="1350052" cy="37162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Acquired by </a:t>
            </a:r>
          </a:p>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Coeur Mining</a:t>
            </a:r>
            <a:r>
              <a:rPr lang="en-US" sz="900">
                <a:solidFill>
                  <a:srgbClr val="262626"/>
                </a:solidFill>
                <a:latin typeface="Alexandria" pitchFamily="2" charset="-78"/>
                <a:ea typeface="Ubuntu"/>
                <a:cs typeface="Alexandria" pitchFamily="2" charset="-78"/>
                <a:sym typeface="Ubuntu"/>
              </a:rPr>
              <a:t>: </a:t>
            </a:r>
          </a:p>
          <a:p>
            <a:pPr marL="0" marR="0" lvl="0" indent="0" algn="ctr" rtl="0">
              <a:lnSpc>
                <a:spcPct val="100000"/>
              </a:lnSpc>
              <a:spcBef>
                <a:spcPts val="0"/>
              </a:spcBef>
              <a:spcAft>
                <a:spcPts val="0"/>
              </a:spcAft>
              <a:buClr>
                <a:srgbClr val="0D1A45"/>
              </a:buClr>
              <a:buSzPts val="1800"/>
              <a:buFont typeface="Ubuntu"/>
              <a:buNone/>
            </a:pPr>
            <a:r>
              <a:rPr lang="en-US" sz="900" b="1" i="0" u="none" strike="noStrike" cap="none">
                <a:solidFill>
                  <a:srgbClr val="262626"/>
                </a:solidFill>
                <a:latin typeface="Alexandria" pitchFamily="2" charset="-78"/>
                <a:ea typeface="Ubuntu"/>
                <a:cs typeface="Alexandria" pitchFamily="2" charset="-78"/>
                <a:sym typeface="Ubuntu"/>
              </a:rPr>
              <a:t>$117M</a:t>
            </a:r>
            <a:endParaRPr sz="900" b="1" i="0" u="none" strike="noStrike" cap="none">
              <a:solidFill>
                <a:srgbClr val="262626"/>
              </a:solidFill>
              <a:latin typeface="Alexandria" pitchFamily="2" charset="-78"/>
              <a:cs typeface="Alexandria" pitchFamily="2" charset="-78"/>
            </a:endParaRPr>
          </a:p>
        </p:txBody>
      </p:sp>
      <p:pic>
        <p:nvPicPr>
          <p:cNvPr id="37" name="Google Shape;158;p5">
            <a:extLst>
              <a:ext uri="{FF2B5EF4-FFF2-40B4-BE49-F238E27FC236}">
                <a16:creationId xmlns:a16="http://schemas.microsoft.com/office/drawing/2014/main" id="{14C838DB-F0B4-3AE6-98D8-26C0D1CAF3D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33777" y="4914924"/>
            <a:ext cx="1392831" cy="296681"/>
          </a:xfrm>
          <a:prstGeom prst="rect">
            <a:avLst/>
          </a:prstGeom>
          <a:noFill/>
          <a:ln>
            <a:noFill/>
          </a:ln>
        </p:spPr>
      </p:pic>
      <p:sp>
        <p:nvSpPr>
          <p:cNvPr id="39" name="Google Shape;159;p5">
            <a:extLst>
              <a:ext uri="{FF2B5EF4-FFF2-40B4-BE49-F238E27FC236}">
                <a16:creationId xmlns:a16="http://schemas.microsoft.com/office/drawing/2014/main" id="{B36159DE-0875-01C5-D113-9C1C4BC64749}"/>
              </a:ext>
            </a:extLst>
          </p:cNvPr>
          <p:cNvSpPr txBox="1"/>
          <p:nvPr/>
        </p:nvSpPr>
        <p:spPr>
          <a:xfrm>
            <a:off x="950258" y="5440850"/>
            <a:ext cx="1559869" cy="4123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Acquired by </a:t>
            </a:r>
          </a:p>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Goldcorp</a:t>
            </a:r>
            <a:r>
              <a:rPr lang="en-US" sz="900">
                <a:solidFill>
                  <a:srgbClr val="262626"/>
                </a:solidFill>
                <a:latin typeface="Alexandria" pitchFamily="2" charset="-78"/>
                <a:ea typeface="Ubuntu"/>
                <a:cs typeface="Alexandria" pitchFamily="2" charset="-78"/>
                <a:sym typeface="Ubuntu"/>
              </a:rPr>
              <a:t>: </a:t>
            </a:r>
          </a:p>
          <a:p>
            <a:pPr marL="0" marR="0" lvl="0" indent="0" algn="ctr" rtl="0">
              <a:lnSpc>
                <a:spcPct val="100000"/>
              </a:lnSpc>
              <a:spcBef>
                <a:spcPts val="0"/>
              </a:spcBef>
              <a:spcAft>
                <a:spcPts val="0"/>
              </a:spcAft>
              <a:buClr>
                <a:srgbClr val="0D1A45"/>
              </a:buClr>
              <a:buSzPts val="1800"/>
              <a:buFont typeface="Ubuntu"/>
              <a:buNone/>
            </a:pPr>
            <a:r>
              <a:rPr lang="en-US" sz="900" b="1" i="0" u="none" strike="noStrike" cap="none">
                <a:solidFill>
                  <a:srgbClr val="262626"/>
                </a:solidFill>
                <a:latin typeface="Alexandria" pitchFamily="2" charset="-78"/>
                <a:ea typeface="Ubuntu"/>
                <a:cs typeface="Alexandria" pitchFamily="2" charset="-78"/>
                <a:sym typeface="Ubuntu"/>
              </a:rPr>
              <a:t>$520M</a:t>
            </a:r>
            <a:endParaRPr sz="900" b="1" i="0" u="none" strike="noStrike" cap="none">
              <a:solidFill>
                <a:srgbClr val="262626"/>
              </a:solidFill>
              <a:latin typeface="Alexandria" pitchFamily="2" charset="-78"/>
              <a:cs typeface="Alexandria" pitchFamily="2" charset="-78"/>
            </a:endParaRPr>
          </a:p>
        </p:txBody>
      </p:sp>
      <p:sp>
        <p:nvSpPr>
          <p:cNvPr id="12" name="Google Shape;161;p5">
            <a:extLst>
              <a:ext uri="{FF2B5EF4-FFF2-40B4-BE49-F238E27FC236}">
                <a16:creationId xmlns:a16="http://schemas.microsoft.com/office/drawing/2014/main" id="{DC417E52-4CB0-F846-8ADC-0A34114F11F5}"/>
              </a:ext>
            </a:extLst>
          </p:cNvPr>
          <p:cNvSpPr txBox="1"/>
          <p:nvPr/>
        </p:nvSpPr>
        <p:spPr>
          <a:xfrm>
            <a:off x="2670219" y="5440850"/>
            <a:ext cx="1835503" cy="39807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2008 IPO; 2010 Created </a:t>
            </a:r>
          </a:p>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USA Met Coal Producer </a:t>
            </a:r>
          </a:p>
          <a:p>
            <a:pPr marL="0" marR="0" lvl="0" indent="0" algn="ctr" rtl="0">
              <a:lnSpc>
                <a:spcPct val="100000"/>
              </a:lnSpc>
              <a:spcBef>
                <a:spcPts val="0"/>
              </a:spcBef>
              <a:spcAft>
                <a:spcPts val="0"/>
              </a:spcAft>
              <a:buClr>
                <a:srgbClr val="0D1A45"/>
              </a:buClr>
              <a:buSzPts val="1800"/>
              <a:buFont typeface="Ubuntu"/>
              <a:buNone/>
            </a:pPr>
            <a:r>
              <a:rPr lang="en-US" sz="900" b="1" i="0" u="none" strike="noStrike" cap="none">
                <a:solidFill>
                  <a:srgbClr val="262626"/>
                </a:solidFill>
                <a:latin typeface="Alexandria" pitchFamily="2" charset="-78"/>
                <a:ea typeface="Ubuntu"/>
                <a:cs typeface="Alexandria" pitchFamily="2" charset="-78"/>
                <a:sym typeface="Ubuntu"/>
              </a:rPr>
              <a:t>Valued $250M</a:t>
            </a:r>
            <a:endParaRPr sz="900" b="1" i="0" u="none" strike="noStrike" cap="none">
              <a:solidFill>
                <a:srgbClr val="262626"/>
              </a:solidFill>
              <a:latin typeface="Alexandria" pitchFamily="2" charset="-78"/>
              <a:cs typeface="Alexandria" pitchFamily="2" charset="-78"/>
            </a:endParaRPr>
          </a:p>
        </p:txBody>
      </p:sp>
      <p:pic>
        <p:nvPicPr>
          <p:cNvPr id="40" name="Google Shape;160;p5">
            <a:extLst>
              <a:ext uri="{FF2B5EF4-FFF2-40B4-BE49-F238E27FC236}">
                <a16:creationId xmlns:a16="http://schemas.microsoft.com/office/drawing/2014/main" id="{0E698E5E-9343-EA4F-5035-A70914660202}"/>
              </a:ext>
            </a:extLst>
          </p:cNvPr>
          <p:cNvPicPr preferRelativeResize="0"/>
          <p:nvPr/>
        </p:nvPicPr>
        <p:blipFill rotWithShape="1">
          <a:blip r:embed="rId7">
            <a:alphaModFix/>
          </a:blip>
          <a:srcRect/>
          <a:stretch/>
        </p:blipFill>
        <p:spPr>
          <a:xfrm>
            <a:off x="3130328" y="4861138"/>
            <a:ext cx="945742" cy="431119"/>
          </a:xfrm>
          <a:prstGeom prst="rect">
            <a:avLst/>
          </a:prstGeom>
          <a:noFill/>
          <a:ln>
            <a:noFill/>
          </a:ln>
        </p:spPr>
      </p:pic>
      <p:sp>
        <p:nvSpPr>
          <p:cNvPr id="15" name="Google Shape;162;p5">
            <a:extLst>
              <a:ext uri="{FF2B5EF4-FFF2-40B4-BE49-F238E27FC236}">
                <a16:creationId xmlns:a16="http://schemas.microsoft.com/office/drawing/2014/main" id="{AF8391AB-4723-BC5D-C821-6C5146EFD2F0}"/>
              </a:ext>
            </a:extLst>
          </p:cNvPr>
          <p:cNvSpPr txBox="1"/>
          <p:nvPr/>
        </p:nvSpPr>
        <p:spPr>
          <a:xfrm>
            <a:off x="435370" y="4175565"/>
            <a:ext cx="1559869" cy="38833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Acquired by </a:t>
            </a:r>
          </a:p>
          <a:p>
            <a:pPr marL="0" marR="0" lvl="0" indent="0" algn="ctr" rtl="0">
              <a:lnSpc>
                <a:spcPct val="100000"/>
              </a:lnSpc>
              <a:spcBef>
                <a:spcPts val="0"/>
              </a:spcBef>
              <a:spcAft>
                <a:spcPts val="0"/>
              </a:spcAft>
              <a:buClr>
                <a:srgbClr val="0D1A45"/>
              </a:buClr>
              <a:buSzPts val="1800"/>
              <a:buFont typeface="Ubuntu"/>
              <a:buNone/>
            </a:pPr>
            <a:r>
              <a:rPr lang="en-US" sz="900" i="0" u="none" strike="noStrike" cap="none">
                <a:solidFill>
                  <a:srgbClr val="262626"/>
                </a:solidFill>
                <a:latin typeface="Alexandria" pitchFamily="2" charset="-78"/>
                <a:ea typeface="Ubuntu"/>
                <a:cs typeface="Alexandria" pitchFamily="2" charset="-78"/>
                <a:sym typeface="Ubuntu"/>
              </a:rPr>
              <a:t>Rio Tint</a:t>
            </a:r>
            <a:r>
              <a:rPr lang="en-US" sz="900">
                <a:solidFill>
                  <a:srgbClr val="262626"/>
                </a:solidFill>
                <a:latin typeface="Alexandria" pitchFamily="2" charset="-78"/>
                <a:ea typeface="Ubuntu"/>
                <a:cs typeface="Alexandria" pitchFamily="2" charset="-78"/>
                <a:sym typeface="Ubuntu"/>
              </a:rPr>
              <a:t>o: </a:t>
            </a:r>
          </a:p>
          <a:p>
            <a:pPr marL="0" marR="0" lvl="0" indent="0" algn="ctr" rtl="0">
              <a:lnSpc>
                <a:spcPct val="100000"/>
              </a:lnSpc>
              <a:spcBef>
                <a:spcPts val="0"/>
              </a:spcBef>
              <a:spcAft>
                <a:spcPts val="0"/>
              </a:spcAft>
              <a:buClr>
                <a:srgbClr val="0D1A45"/>
              </a:buClr>
              <a:buSzPts val="1800"/>
              <a:buFont typeface="Ubuntu"/>
              <a:buNone/>
            </a:pPr>
            <a:r>
              <a:rPr lang="en-US" sz="900" b="1" i="0" u="none" strike="noStrike" cap="none">
                <a:solidFill>
                  <a:srgbClr val="262626"/>
                </a:solidFill>
                <a:latin typeface="Alexandria" pitchFamily="2" charset="-78"/>
                <a:ea typeface="Ubuntu"/>
                <a:cs typeface="Alexandria" pitchFamily="2" charset="-78"/>
                <a:sym typeface="Ubuntu"/>
              </a:rPr>
              <a:t>$650M</a:t>
            </a:r>
            <a:endParaRPr sz="900" b="1" i="0" u="none" strike="noStrike" cap="none">
              <a:solidFill>
                <a:srgbClr val="262626"/>
              </a:solidFill>
              <a:latin typeface="Alexandria" pitchFamily="2" charset="-78"/>
              <a:cs typeface="Alexandria" pitchFamily="2" charset="-78"/>
            </a:endParaRPr>
          </a:p>
        </p:txBody>
      </p:sp>
      <p:pic>
        <p:nvPicPr>
          <p:cNvPr id="41" name="Google Shape;163;p5" descr="Hathor Exploration - Wikipedia">
            <a:extLst>
              <a:ext uri="{FF2B5EF4-FFF2-40B4-BE49-F238E27FC236}">
                <a16:creationId xmlns:a16="http://schemas.microsoft.com/office/drawing/2014/main" id="{0C52E9E6-DE77-40FA-250E-714793CF1632}"/>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8831" y="3421999"/>
            <a:ext cx="723265" cy="528929"/>
          </a:xfrm>
          <a:prstGeom prst="rect">
            <a:avLst/>
          </a:prstGeom>
          <a:noFill/>
          <a:ln>
            <a:noFill/>
          </a:ln>
        </p:spPr>
      </p:pic>
      <p:sp>
        <p:nvSpPr>
          <p:cNvPr id="14" name="Google Shape;675;p109">
            <a:extLst>
              <a:ext uri="{FF2B5EF4-FFF2-40B4-BE49-F238E27FC236}">
                <a16:creationId xmlns:a16="http://schemas.microsoft.com/office/drawing/2014/main" id="{3DB53AAF-B092-AB17-76C7-49B87E59D8F4}"/>
              </a:ext>
            </a:extLst>
          </p:cNvPr>
          <p:cNvSpPr txBox="1"/>
          <p:nvPr/>
        </p:nvSpPr>
        <p:spPr>
          <a:xfrm>
            <a:off x="2071302" y="1548643"/>
            <a:ext cx="383501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83B7E3"/>
                </a:solidFill>
                <a:latin typeface="Alexandria" pitchFamily="2" charset="-78"/>
                <a:cs typeface="Alexandria" pitchFamily="2" charset="-78"/>
                <a:sym typeface="Montserrat SemiBold"/>
              </a:rPr>
              <a:t>5 Major Discoveries</a:t>
            </a:r>
            <a:endParaRPr sz="2400" b="1">
              <a:solidFill>
                <a:srgbClr val="83B7E3"/>
              </a:solidFill>
              <a:latin typeface="Alexandria" pitchFamily="2" charset="-78"/>
              <a:cs typeface="Alexandria" pitchFamily="2" charset="-78"/>
            </a:endParaRPr>
          </a:p>
        </p:txBody>
      </p:sp>
      <p:sp>
        <p:nvSpPr>
          <p:cNvPr id="17" name="Google Shape;675;p109">
            <a:extLst>
              <a:ext uri="{FF2B5EF4-FFF2-40B4-BE49-F238E27FC236}">
                <a16:creationId xmlns:a16="http://schemas.microsoft.com/office/drawing/2014/main" id="{28A2B823-0B46-B9D1-37C0-E4BBED2F23B6}"/>
              </a:ext>
            </a:extLst>
          </p:cNvPr>
          <p:cNvSpPr txBox="1"/>
          <p:nvPr/>
        </p:nvSpPr>
        <p:spPr>
          <a:xfrm>
            <a:off x="6637484" y="1548643"/>
            <a:ext cx="317530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83B7E3"/>
                </a:solidFill>
                <a:latin typeface="Alexandria" pitchFamily="2" charset="-78"/>
                <a:cs typeface="Alexandria" pitchFamily="2" charset="-78"/>
                <a:sym typeface="Montserrat SemiBold"/>
              </a:rPr>
              <a:t>$300M Raised</a:t>
            </a:r>
            <a:endParaRPr sz="2400" b="1">
              <a:solidFill>
                <a:srgbClr val="83B7E3"/>
              </a:solidFill>
              <a:latin typeface="Alexandria" pitchFamily="2" charset="-78"/>
              <a:cs typeface="Alexandria" pitchFamily="2" charset="-78"/>
            </a:endParaRPr>
          </a:p>
        </p:txBody>
      </p:sp>
      <p:sp>
        <p:nvSpPr>
          <p:cNvPr id="22" name="TextBox 21">
            <a:extLst>
              <a:ext uri="{FF2B5EF4-FFF2-40B4-BE49-F238E27FC236}">
                <a16:creationId xmlns:a16="http://schemas.microsoft.com/office/drawing/2014/main" id="{2A71DFED-381C-F16A-61D0-5455280E6A17}"/>
              </a:ext>
            </a:extLst>
          </p:cNvPr>
          <p:cNvSpPr txBox="1"/>
          <p:nvPr/>
        </p:nvSpPr>
        <p:spPr>
          <a:xfrm>
            <a:off x="5177883" y="4500211"/>
            <a:ext cx="3287603" cy="1615827"/>
          </a:xfrm>
          <a:prstGeom prst="rect">
            <a:avLst/>
          </a:prstGeom>
          <a:noFill/>
        </p:spPr>
        <p:txBody>
          <a:bodyPr wrap="square">
            <a:spAutoFit/>
          </a:bodyPr>
          <a:lstStyle/>
          <a:p>
            <a:pPr marL="171450" indent="-171450">
              <a:buFont typeface="Arial" panose="020B0604020202020204" pitchFamily="34" charset="0"/>
              <a:buChar char="•"/>
            </a:pPr>
            <a:r>
              <a:rPr lang="en-US" sz="1100">
                <a:solidFill>
                  <a:srgbClr val="7F7F7F"/>
                </a:solidFill>
                <a:latin typeface="Alexandria Light" pitchFamily="2" charset="-78"/>
                <a:ea typeface="Lato"/>
                <a:cs typeface="Alexandria Light" pitchFamily="2" charset="-78"/>
              </a:rPr>
              <a:t>Co-founder and principal of Discovery Group</a:t>
            </a:r>
          </a:p>
          <a:p>
            <a:pPr marL="171450" indent="-171450">
              <a:buFont typeface="Arial" panose="020B0604020202020204" pitchFamily="34" charset="0"/>
              <a:buChar char="•"/>
            </a:pPr>
            <a:r>
              <a:rPr lang="en-US" sz="1100">
                <a:solidFill>
                  <a:srgbClr val="7F7F7F"/>
                </a:solidFill>
                <a:latin typeface="Alexandria Light" pitchFamily="2" charset="-78"/>
                <a:ea typeface="Lato"/>
                <a:cs typeface="Alexandria Light" pitchFamily="2" charset="-78"/>
              </a:rPr>
              <a:t>27 years Executive Leadership experience; </a:t>
            </a:r>
          </a:p>
          <a:p>
            <a:pPr marL="171450" indent="-171450">
              <a:buFont typeface="Arial" panose="020B0604020202020204" pitchFamily="34" charset="0"/>
              <a:buChar char="•"/>
            </a:pPr>
            <a:r>
              <a:rPr lang="en-US" sz="1100">
                <a:solidFill>
                  <a:srgbClr val="7F7F7F"/>
                </a:solidFill>
                <a:latin typeface="Alexandria Light" pitchFamily="2" charset="-78"/>
                <a:ea typeface="Lato"/>
                <a:cs typeface="Alexandria Light" pitchFamily="2" charset="-78"/>
              </a:rPr>
              <a:t>Director/officer of companies which have</a:t>
            </a:r>
          </a:p>
          <a:p>
            <a:pPr marL="452438" lvl="8" indent="-163513">
              <a:buFont typeface="Courier New" panose="02070309020205020404" pitchFamily="49" charset="0"/>
              <a:buChar char="o"/>
            </a:pPr>
            <a:r>
              <a:rPr lang="en-US" sz="1100">
                <a:solidFill>
                  <a:srgbClr val="7F7F7F"/>
                </a:solidFill>
                <a:latin typeface="Alexandria Light" pitchFamily="2" charset="-78"/>
                <a:ea typeface="Lato"/>
                <a:cs typeface="Alexandria Light" pitchFamily="2" charset="-78"/>
              </a:rPr>
              <a:t>raised $300+M in equity, and</a:t>
            </a:r>
          </a:p>
          <a:p>
            <a:pPr marL="452438" lvl="4" indent="-163513">
              <a:buFont typeface="Courier New" panose="02070309020205020404" pitchFamily="49" charset="0"/>
              <a:buChar char="o"/>
            </a:pPr>
            <a:r>
              <a:rPr lang="en-US" sz="1100">
                <a:solidFill>
                  <a:srgbClr val="7F7F7F"/>
                </a:solidFill>
                <a:latin typeface="Alexandria Light" pitchFamily="2" charset="-78"/>
                <a:ea typeface="Lato"/>
                <a:cs typeface="Alexandria Light" pitchFamily="2" charset="-78"/>
              </a:rPr>
              <a:t>participated in $1+B in M&amp;A transactions</a:t>
            </a:r>
          </a:p>
          <a:p>
            <a:pPr marL="452438" lvl="4" indent="-163513">
              <a:buFont typeface="Courier New" panose="02070309020205020404" pitchFamily="49" charset="0"/>
              <a:buChar char="o"/>
            </a:pPr>
            <a:r>
              <a:rPr lang="en-US" sz="1100">
                <a:solidFill>
                  <a:srgbClr val="7F7F7F"/>
                </a:solidFill>
                <a:latin typeface="Alexandria Light" pitchFamily="2" charset="-78"/>
                <a:ea typeface="Lato"/>
                <a:cs typeface="Alexandria Light" pitchFamily="2" charset="-78"/>
              </a:rPr>
              <a:t>delivered exploration discoveries at multiple projects globally</a:t>
            </a:r>
          </a:p>
        </p:txBody>
      </p:sp>
      <p:sp>
        <p:nvSpPr>
          <p:cNvPr id="23" name="TextBox 22">
            <a:extLst>
              <a:ext uri="{FF2B5EF4-FFF2-40B4-BE49-F238E27FC236}">
                <a16:creationId xmlns:a16="http://schemas.microsoft.com/office/drawing/2014/main" id="{69B49309-1DAA-FD12-004D-D43F481B730E}"/>
              </a:ext>
            </a:extLst>
          </p:cNvPr>
          <p:cNvSpPr txBox="1"/>
          <p:nvPr/>
        </p:nvSpPr>
        <p:spPr>
          <a:xfrm>
            <a:off x="8577975" y="4500211"/>
            <a:ext cx="3287603" cy="2123658"/>
          </a:xfrm>
          <a:prstGeom prst="rect">
            <a:avLst/>
          </a:prstGeom>
          <a:noFill/>
        </p:spPr>
        <p:txBody>
          <a:bodyPr wrap="square">
            <a:spAutoFit/>
          </a:bodyPr>
          <a:lstStyle/>
          <a:p>
            <a:pPr marL="171450" indent="-171450">
              <a:buFont typeface="Arial" panose="020B0604020202020204" pitchFamily="34" charset="0"/>
              <a:buChar char="•"/>
            </a:pPr>
            <a:r>
              <a:rPr lang="en-US" sz="1100">
                <a:solidFill>
                  <a:srgbClr val="7F7F7F"/>
                </a:solidFill>
                <a:latin typeface="Alexandria Light" pitchFamily="2" charset="-78"/>
                <a:ea typeface="Lato"/>
                <a:cs typeface="Alexandria Light" pitchFamily="2" charset="-78"/>
              </a:rPr>
              <a:t>21 years experience at Anglo American &amp; De Beers. </a:t>
            </a:r>
          </a:p>
          <a:p>
            <a:pPr marL="171450" indent="-171450">
              <a:buFont typeface="Arial" panose="020B0604020202020204" pitchFamily="34" charset="0"/>
              <a:buChar char="•"/>
            </a:pPr>
            <a:r>
              <a:rPr lang="en-US" sz="1100">
                <a:solidFill>
                  <a:srgbClr val="7F7F7F"/>
                </a:solidFill>
                <a:latin typeface="Alexandria Light" pitchFamily="2" charset="-78"/>
                <a:ea typeface="Lato"/>
                <a:cs typeface="Alexandria Light" pitchFamily="2" charset="-78"/>
              </a:rPr>
              <a:t>Chemical Engineer</a:t>
            </a:r>
          </a:p>
          <a:p>
            <a:pPr marL="171450" indent="-171450">
              <a:buFont typeface="Arial" panose="020B0604020202020204" pitchFamily="34" charset="0"/>
              <a:buChar char="•"/>
            </a:pPr>
            <a:r>
              <a:rPr lang="en-US" sz="1100">
                <a:solidFill>
                  <a:srgbClr val="7F7F7F"/>
                </a:solidFill>
                <a:latin typeface="Alexandria Light" pitchFamily="2" charset="-78"/>
                <a:ea typeface="Lato"/>
                <a:cs typeface="Alexandria Light" pitchFamily="2" charset="-78"/>
              </a:rPr>
              <a:t> Globally experienced leader in mining &amp; minerals processing</a:t>
            </a:r>
          </a:p>
          <a:p>
            <a:pPr marL="171450" indent="-171450">
              <a:buFont typeface="Arial" panose="020B0604020202020204" pitchFamily="34" charset="0"/>
              <a:buChar char="•"/>
            </a:pPr>
            <a:r>
              <a:rPr lang="en-US" sz="1100">
                <a:solidFill>
                  <a:srgbClr val="7F7F7F"/>
                </a:solidFill>
                <a:latin typeface="Alexandria Light" pitchFamily="2" charset="-78"/>
                <a:ea typeface="Lato"/>
                <a:cs typeface="Alexandria Light" pitchFamily="2" charset="-78"/>
              </a:rPr>
              <a:t>Design, construction and operation of large scale mining projects:</a:t>
            </a:r>
          </a:p>
          <a:p>
            <a:pPr marL="450850" indent="-182563">
              <a:buFont typeface="Courier New" panose="02070309020205020404" pitchFamily="49" charset="0"/>
              <a:buChar char="o"/>
            </a:pPr>
            <a:r>
              <a:rPr lang="en-US" sz="1100">
                <a:solidFill>
                  <a:srgbClr val="7F7F7F"/>
                </a:solidFill>
                <a:latin typeface="Alexandria Light" pitchFamily="2" charset="-78"/>
                <a:ea typeface="Lato"/>
                <a:cs typeface="Alexandria Light" pitchFamily="2" charset="-78"/>
              </a:rPr>
              <a:t>Platinum &amp; Zinc in South Africa,  </a:t>
            </a:r>
          </a:p>
          <a:p>
            <a:pPr marL="450850" indent="-182563">
              <a:buFont typeface="Courier New" panose="02070309020205020404" pitchFamily="49" charset="0"/>
              <a:buChar char="o"/>
            </a:pPr>
            <a:r>
              <a:rPr lang="en-US" sz="1100">
                <a:solidFill>
                  <a:srgbClr val="7F7F7F"/>
                </a:solidFill>
                <a:latin typeface="Alexandria Light" pitchFamily="2" charset="-78"/>
                <a:ea typeface="Lato"/>
                <a:cs typeface="Alexandria Light" pitchFamily="2" charset="-78"/>
              </a:rPr>
              <a:t>Nickel in Brazil,</a:t>
            </a:r>
          </a:p>
          <a:p>
            <a:pPr marL="450850" indent="-182563">
              <a:buFont typeface="Courier New" panose="02070309020205020404" pitchFamily="49" charset="0"/>
              <a:buChar char="o"/>
            </a:pPr>
            <a:r>
              <a:rPr lang="en-US" sz="1100">
                <a:solidFill>
                  <a:srgbClr val="7F7F7F"/>
                </a:solidFill>
                <a:latin typeface="Alexandria Light" pitchFamily="2" charset="-78"/>
                <a:ea typeface="Lato"/>
                <a:cs typeface="Alexandria Light" pitchFamily="2" charset="-78"/>
              </a:rPr>
              <a:t>Diamonds in Canada and,</a:t>
            </a:r>
          </a:p>
          <a:p>
            <a:pPr marL="171450" indent="-171450">
              <a:buFont typeface="Arial" panose="020B0604020202020204" pitchFamily="34" charset="0"/>
              <a:buChar char="•"/>
            </a:pPr>
            <a:r>
              <a:rPr lang="en-US" sz="1100">
                <a:solidFill>
                  <a:srgbClr val="7F7F7F"/>
                </a:solidFill>
                <a:latin typeface="Alexandria Light" pitchFamily="2" charset="-78"/>
                <a:ea typeface="Lato"/>
                <a:cs typeface="Alexandria Light" pitchFamily="2" charset="-78"/>
              </a:rPr>
              <a:t>Corporate roles in UK and startup ventures</a:t>
            </a:r>
          </a:p>
          <a:p>
            <a:pPr marL="171450" indent="-171450">
              <a:buFont typeface="Arial" panose="020B0604020202020204" pitchFamily="34" charset="0"/>
              <a:buChar char="•"/>
            </a:pPr>
            <a:endParaRPr lang="en-US" sz="1100">
              <a:solidFill>
                <a:srgbClr val="7F7F7F"/>
              </a:solidFill>
              <a:latin typeface="Alexandria Light" pitchFamily="2" charset="-78"/>
              <a:ea typeface="Lato"/>
              <a:cs typeface="Alexandria Light" pitchFamily="2" charset="-78"/>
            </a:endParaRPr>
          </a:p>
        </p:txBody>
      </p:sp>
      <p:cxnSp>
        <p:nvCxnSpPr>
          <p:cNvPr id="28" name="Straight Connector 27">
            <a:extLst>
              <a:ext uri="{FF2B5EF4-FFF2-40B4-BE49-F238E27FC236}">
                <a16:creationId xmlns:a16="http://schemas.microsoft.com/office/drawing/2014/main" id="{4494608C-7A31-CCA1-3CEA-180A59A08B63}"/>
              </a:ext>
            </a:extLst>
          </p:cNvPr>
          <p:cNvCxnSpPr>
            <a:cxnSpLocks/>
          </p:cNvCxnSpPr>
          <p:nvPr/>
        </p:nvCxnSpPr>
        <p:spPr>
          <a:xfrm>
            <a:off x="2280356" y="2021556"/>
            <a:ext cx="3386666" cy="0"/>
          </a:xfrm>
          <a:prstGeom prst="line">
            <a:avLst/>
          </a:prstGeom>
          <a:ln>
            <a:solidFill>
              <a:srgbClr val="83B7E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EEBB9C-D598-31CE-B3D1-8C23B1128CCF}"/>
              </a:ext>
            </a:extLst>
          </p:cNvPr>
          <p:cNvCxnSpPr>
            <a:cxnSpLocks/>
          </p:cNvCxnSpPr>
          <p:nvPr/>
        </p:nvCxnSpPr>
        <p:spPr>
          <a:xfrm>
            <a:off x="6637484" y="2021556"/>
            <a:ext cx="3386666" cy="0"/>
          </a:xfrm>
          <a:prstGeom prst="line">
            <a:avLst/>
          </a:prstGeom>
          <a:ln>
            <a:solidFill>
              <a:srgbClr val="83B7E3"/>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7CE7F8A-6AA6-C049-ED9A-145DDB890FF1}"/>
              </a:ext>
            </a:extLst>
          </p:cNvPr>
          <p:cNvPicPr>
            <a:picLocks noChangeAspect="1"/>
          </p:cNvPicPr>
          <p:nvPr/>
        </p:nvPicPr>
        <p:blipFill>
          <a:blip r:embed="rId9" cstate="screen">
            <a:extLst>
              <a:ext uri="{28A0092B-C50C-407E-A947-70E740481C1C}">
                <a14:useLocalDpi xmlns:a14="http://schemas.microsoft.com/office/drawing/2010/main"/>
              </a:ext>
            </a:extLst>
          </a:blip>
          <a:srcRect l="-189"/>
          <a:stretch/>
        </p:blipFill>
        <p:spPr>
          <a:xfrm>
            <a:off x="9079095" y="2248636"/>
            <a:ext cx="2040145" cy="1702292"/>
          </a:xfrm>
          <a:prstGeom prst="rect">
            <a:avLst/>
          </a:prstGeom>
        </p:spPr>
      </p:pic>
      <p:sp>
        <p:nvSpPr>
          <p:cNvPr id="3" name="Google Shape;110;p5">
            <a:extLst>
              <a:ext uri="{FF2B5EF4-FFF2-40B4-BE49-F238E27FC236}">
                <a16:creationId xmlns:a16="http://schemas.microsoft.com/office/drawing/2014/main" id="{485F8E94-7A84-FDB8-F813-92CB97251DE9}"/>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3</a:t>
            </a:fld>
            <a:endParaRPr sz="1200" b="1" i="0" u="none" strike="noStrike" cap="none">
              <a:solidFill>
                <a:srgbClr val="7F7F7F"/>
              </a:solidFill>
              <a:latin typeface="Ubuntu"/>
              <a:ea typeface="Ubuntu"/>
              <a:cs typeface="Ubuntu"/>
              <a:sym typeface="Ubuntu"/>
            </a:endParaRPr>
          </a:p>
        </p:txBody>
      </p:sp>
    </p:spTree>
    <p:extLst>
      <p:ext uri="{BB962C8B-B14F-4D97-AF65-F5344CB8AC3E}">
        <p14:creationId xmlns:p14="http://schemas.microsoft.com/office/powerpoint/2010/main" val="201107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B35A2534-C072-1428-7075-A4FD9EBE58A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480FCBC-87FD-A9AD-9304-D7C2F990CECA}"/>
              </a:ext>
            </a:extLst>
          </p:cNvPr>
          <p:cNvSpPr/>
          <p:nvPr/>
        </p:nvSpPr>
        <p:spPr>
          <a:xfrm>
            <a:off x="7619993" y="5882556"/>
            <a:ext cx="449464" cy="45556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3B7E3"/>
              </a:solidFill>
            </a:endParaRPr>
          </a:p>
        </p:txBody>
      </p:sp>
      <p:pic>
        <p:nvPicPr>
          <p:cNvPr id="12" name="Imagem 4" descr="Uma imagem contendo Site&#10;&#10;Descrição gerada automaticamente">
            <a:extLst>
              <a:ext uri="{FF2B5EF4-FFF2-40B4-BE49-F238E27FC236}">
                <a16:creationId xmlns:a16="http://schemas.microsoft.com/office/drawing/2014/main" id="{2CF0EB15-9BC8-F781-1C32-6F7E5603B9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44727" y="579777"/>
            <a:ext cx="4347273" cy="1723363"/>
          </a:xfrm>
          <a:prstGeom prst="rect">
            <a:avLst/>
          </a:prstGeom>
        </p:spPr>
      </p:pic>
      <p:sp>
        <p:nvSpPr>
          <p:cNvPr id="18" name="Rectangle 17">
            <a:extLst>
              <a:ext uri="{FF2B5EF4-FFF2-40B4-BE49-F238E27FC236}">
                <a16:creationId xmlns:a16="http://schemas.microsoft.com/office/drawing/2014/main" id="{91CACE01-706B-D7BE-9EA7-E23C25F699B6}"/>
              </a:ext>
            </a:extLst>
          </p:cNvPr>
          <p:cNvSpPr/>
          <p:nvPr/>
        </p:nvSpPr>
        <p:spPr>
          <a:xfrm>
            <a:off x="7877048" y="1597295"/>
            <a:ext cx="4314950" cy="706687"/>
          </a:xfrm>
          <a:prstGeom prst="rect">
            <a:avLst/>
          </a:prstGeom>
          <a:gradFill flip="none" rotWithShape="1">
            <a:gsLst>
              <a:gs pos="3000">
                <a:srgbClr val="262626">
                  <a:lumMod val="7793"/>
                  <a:alpha val="50786"/>
                </a:srgbClr>
              </a:gs>
              <a:gs pos="46000">
                <a:srgbClr val="262626">
                  <a:alpha val="27778"/>
                </a:srgbClr>
              </a:gs>
              <a:gs pos="100000">
                <a:srgbClr val="428FD3">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Placeholder 34" descr="A group of people posing for a photo&#10;&#10;Description automatically generated">
            <a:extLst>
              <a:ext uri="{FF2B5EF4-FFF2-40B4-BE49-F238E27FC236}">
                <a16:creationId xmlns:a16="http://schemas.microsoft.com/office/drawing/2014/main" id="{8CA539CC-3B29-9979-3B05-AA248AACB1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50442" y="4360322"/>
            <a:ext cx="4347273" cy="1818662"/>
          </a:xfrm>
          <a:prstGeom prst="rect">
            <a:avLst/>
          </a:prstGeom>
        </p:spPr>
      </p:pic>
      <p:sp>
        <p:nvSpPr>
          <p:cNvPr id="17" name="Rectangle 16">
            <a:extLst>
              <a:ext uri="{FF2B5EF4-FFF2-40B4-BE49-F238E27FC236}">
                <a16:creationId xmlns:a16="http://schemas.microsoft.com/office/drawing/2014/main" id="{0E8F92DC-F0EC-C6F5-D5C3-FC919D70229C}"/>
              </a:ext>
            </a:extLst>
          </p:cNvPr>
          <p:cNvSpPr/>
          <p:nvPr/>
        </p:nvSpPr>
        <p:spPr>
          <a:xfrm>
            <a:off x="7850441" y="5472297"/>
            <a:ext cx="4347273" cy="706687"/>
          </a:xfrm>
          <a:prstGeom prst="rect">
            <a:avLst/>
          </a:prstGeom>
          <a:gradFill flip="none" rotWithShape="1">
            <a:gsLst>
              <a:gs pos="3000">
                <a:srgbClr val="262626">
                  <a:lumMod val="7793"/>
                  <a:alpha val="50786"/>
                </a:srgbClr>
              </a:gs>
              <a:gs pos="46000">
                <a:srgbClr val="262626">
                  <a:alpha val="27778"/>
                </a:srgbClr>
              </a:gs>
              <a:gs pos="100000">
                <a:srgbClr val="428FD3">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Placeholder 40" descr="A group of men standing in a field&#10;&#10;Description automatically generated">
            <a:extLst>
              <a:ext uri="{FF2B5EF4-FFF2-40B4-BE49-F238E27FC236}">
                <a16:creationId xmlns:a16="http://schemas.microsoft.com/office/drawing/2014/main" id="{6BE2FC01-6F1E-B97B-CD85-5E4F734CED8D}"/>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7850444" y="2422400"/>
            <a:ext cx="4347273" cy="1818662"/>
          </a:xfrm>
        </p:spPr>
      </p:pic>
      <p:sp>
        <p:nvSpPr>
          <p:cNvPr id="16" name="Rectangle 15">
            <a:extLst>
              <a:ext uri="{FF2B5EF4-FFF2-40B4-BE49-F238E27FC236}">
                <a16:creationId xmlns:a16="http://schemas.microsoft.com/office/drawing/2014/main" id="{CFCB0ADB-44E4-2277-0BFF-8E46C3BD2223}"/>
              </a:ext>
            </a:extLst>
          </p:cNvPr>
          <p:cNvSpPr/>
          <p:nvPr/>
        </p:nvSpPr>
        <p:spPr>
          <a:xfrm>
            <a:off x="7850442" y="3517831"/>
            <a:ext cx="4347273" cy="706687"/>
          </a:xfrm>
          <a:prstGeom prst="rect">
            <a:avLst/>
          </a:prstGeom>
          <a:gradFill flip="none" rotWithShape="1">
            <a:gsLst>
              <a:gs pos="3000">
                <a:srgbClr val="262626">
                  <a:lumMod val="7793"/>
                  <a:alpha val="50786"/>
                </a:srgbClr>
              </a:gs>
              <a:gs pos="46000">
                <a:srgbClr val="262626">
                  <a:alpha val="27778"/>
                </a:srgbClr>
              </a:gs>
              <a:gs pos="100000">
                <a:srgbClr val="428FD3">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Google Shape;308;p92">
            <a:extLst>
              <a:ext uri="{FF2B5EF4-FFF2-40B4-BE49-F238E27FC236}">
                <a16:creationId xmlns:a16="http://schemas.microsoft.com/office/drawing/2014/main" id="{0D45B696-94EC-E2B5-8FCC-175ADF6F3B83}"/>
              </a:ext>
            </a:extLst>
          </p:cNvPr>
          <p:cNvSpPr txBox="1"/>
          <p:nvPr/>
        </p:nvSpPr>
        <p:spPr>
          <a:xfrm>
            <a:off x="366966" y="437116"/>
            <a:ext cx="5258299" cy="126184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dirty="0">
                <a:solidFill>
                  <a:srgbClr val="262626"/>
                </a:solidFill>
                <a:latin typeface="Alexandria" pitchFamily="2" charset="-78"/>
                <a:cs typeface="Alexandria" pitchFamily="2" charset="-78"/>
                <a:sym typeface="Montserrat Black"/>
              </a:rPr>
              <a:t>VALORE: </a:t>
            </a:r>
          </a:p>
          <a:p>
            <a:pPr marL="0" marR="0" lvl="0" indent="0" algn="l" rtl="0">
              <a:spcBef>
                <a:spcPts val="0"/>
              </a:spcBef>
              <a:spcAft>
                <a:spcPts val="0"/>
              </a:spcAft>
              <a:buNone/>
            </a:pPr>
            <a:r>
              <a:rPr lang="en-CA" sz="3600" b="1" dirty="0">
                <a:solidFill>
                  <a:srgbClr val="83B7E3"/>
                </a:solidFill>
                <a:latin typeface="Alexandria" pitchFamily="2" charset="-78"/>
                <a:cs typeface="Alexandria" pitchFamily="2" charset="-78"/>
                <a:sym typeface="Montserrat Black"/>
              </a:rPr>
              <a:t>THE PERFECT TIME</a:t>
            </a:r>
          </a:p>
        </p:txBody>
      </p:sp>
      <p:sp>
        <p:nvSpPr>
          <p:cNvPr id="3" name="Google Shape;310;p92">
            <a:extLst>
              <a:ext uri="{FF2B5EF4-FFF2-40B4-BE49-F238E27FC236}">
                <a16:creationId xmlns:a16="http://schemas.microsoft.com/office/drawing/2014/main" id="{417901F7-AE1C-D1CD-4B9A-1FBDAD560619}"/>
              </a:ext>
            </a:extLst>
          </p:cNvPr>
          <p:cNvSpPr txBox="1"/>
          <p:nvPr/>
        </p:nvSpPr>
        <p:spPr>
          <a:xfrm>
            <a:off x="366966" y="1853478"/>
            <a:ext cx="6962732" cy="8309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a:solidFill>
                  <a:srgbClr val="7F7F7F"/>
                </a:solidFill>
                <a:latin typeface="Alexandria Light" pitchFamily="2" charset="-78"/>
                <a:ea typeface="Lato"/>
                <a:cs typeface="Alexandria Light" pitchFamily="2" charset="-78"/>
                <a:sym typeface="Lato"/>
              </a:rPr>
              <a:t>Building an integrated precious metals company, focused on most prospective areas of Brazil    </a:t>
            </a:r>
            <a:endParaRPr sz="1600" b="1">
              <a:solidFill>
                <a:srgbClr val="7F7F7F"/>
              </a:solidFill>
              <a:latin typeface="Alexandria Light" pitchFamily="2" charset="-78"/>
              <a:ea typeface="Lato"/>
              <a:cs typeface="Alexandria Light" pitchFamily="2" charset="-78"/>
            </a:endParaRPr>
          </a:p>
        </p:txBody>
      </p:sp>
      <p:sp>
        <p:nvSpPr>
          <p:cNvPr id="42" name="Google Shape;674;p109">
            <a:extLst>
              <a:ext uri="{FF2B5EF4-FFF2-40B4-BE49-F238E27FC236}">
                <a16:creationId xmlns:a16="http://schemas.microsoft.com/office/drawing/2014/main" id="{C28E6C99-F416-7CE6-A8DA-4DACBE2A3C00}"/>
              </a:ext>
            </a:extLst>
          </p:cNvPr>
          <p:cNvSpPr txBox="1"/>
          <p:nvPr/>
        </p:nvSpPr>
        <p:spPr>
          <a:xfrm>
            <a:off x="2840139" y="3517831"/>
            <a:ext cx="2363681" cy="2523727"/>
          </a:xfrm>
          <a:prstGeom prst="rect">
            <a:avLst/>
          </a:prstGeom>
          <a:noFill/>
          <a:ln>
            <a:noFill/>
          </a:ln>
        </p:spPr>
        <p:txBody>
          <a:bodyPr spcFirstLastPara="1" wrap="square" lIns="91425" tIns="45700" rIns="91425" bIns="45700" anchor="t" anchorCtr="0">
            <a:spAutoFit/>
          </a:bodyPr>
          <a:lstStyle/>
          <a:p>
            <a:pPr marL="171450" lvl="0" indent="-171450">
              <a:spcBef>
                <a:spcPts val="600"/>
              </a:spcBef>
              <a:buFont typeface="Arial" panose="020B0604020202020204" pitchFamily="34" charset="0"/>
              <a:buChar char="•"/>
            </a:pPr>
            <a:r>
              <a:rPr lang="en-US" sz="1300" b="1" dirty="0">
                <a:solidFill>
                  <a:srgbClr val="7F7F7F"/>
                </a:solidFill>
                <a:latin typeface="Alexandria SemiBold"/>
                <a:ea typeface="Lato"/>
                <a:cs typeface="Alexandria SemiBold"/>
                <a:sym typeface="Lato"/>
              </a:rPr>
              <a:t>100% owned Pedra Branca Asset - 2.2M Oz, Platinum, </a:t>
            </a:r>
            <a:r>
              <a:rPr lang="en-US" sz="1300" b="1" dirty="0">
                <a:solidFill>
                  <a:srgbClr val="7F7F7F"/>
                </a:solidFill>
                <a:latin typeface="Alexandria Light"/>
                <a:ea typeface="Lato"/>
                <a:cs typeface="Alexandria Light"/>
                <a:sym typeface="Lato"/>
              </a:rPr>
              <a:t>Palladium and Gold</a:t>
            </a:r>
            <a:r>
              <a:rPr lang="en-US" sz="1300" baseline="30000" dirty="0">
                <a:solidFill>
                  <a:srgbClr val="7F7F7F"/>
                </a:solidFill>
                <a:latin typeface="Alexandria Light"/>
                <a:ea typeface="Lato"/>
                <a:cs typeface="Alexandria Light"/>
                <a:sym typeface="Lato"/>
              </a:rPr>
              <a:t>1</a:t>
            </a:r>
            <a:r>
              <a:rPr lang="en-US" sz="1300" b="1" dirty="0">
                <a:solidFill>
                  <a:srgbClr val="7F7F7F"/>
                </a:solidFill>
                <a:latin typeface="Alexandria Light"/>
                <a:ea typeface="Lato"/>
                <a:cs typeface="Alexandria Light"/>
                <a:sym typeface="Lato"/>
              </a:rPr>
              <a:t> .</a:t>
            </a:r>
            <a:endParaRPr lang="en-US" sz="1300" dirty="0">
              <a:solidFill>
                <a:srgbClr val="7F7F7F"/>
              </a:solidFill>
              <a:latin typeface="Alexandria Light"/>
              <a:ea typeface="Lato"/>
              <a:cs typeface="Alexandria Light"/>
              <a:sym typeface="Lato"/>
            </a:endParaRPr>
          </a:p>
          <a:p>
            <a:pPr marL="171450" marR="0" lvl="0" indent="-171450" algn="l" rtl="0">
              <a:spcBef>
                <a:spcPts val="600"/>
              </a:spcBef>
              <a:spcAft>
                <a:spcPts val="0"/>
              </a:spcAft>
              <a:buFont typeface="Arial" panose="020B0604020202020204" pitchFamily="34" charset="0"/>
              <a:buChar char="•"/>
            </a:pPr>
            <a:r>
              <a:rPr lang="en-US" sz="1300" dirty="0">
                <a:solidFill>
                  <a:srgbClr val="7F7F7F"/>
                </a:solidFill>
                <a:latin typeface="Alexandria Light"/>
                <a:ea typeface="Lato"/>
                <a:cs typeface="Alexandria Light"/>
                <a:sym typeface="Lato"/>
              </a:rPr>
              <a:t>Near surface, accessible orebodies with excellent regional infrastructure and exploration upside.</a:t>
            </a:r>
            <a:endParaRPr lang="en-US" sz="1300" dirty="0">
              <a:solidFill>
                <a:srgbClr val="7F7F7F"/>
              </a:solidFill>
              <a:latin typeface="Alexandria Light"/>
              <a:ea typeface="Lato"/>
              <a:cs typeface="Alexandria Light"/>
            </a:endParaRPr>
          </a:p>
          <a:p>
            <a:pPr marL="171450" marR="0" lvl="0" indent="-171450" algn="l" rtl="0">
              <a:spcBef>
                <a:spcPts val="600"/>
              </a:spcBef>
              <a:spcAft>
                <a:spcPts val="0"/>
              </a:spcAft>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sym typeface="Lato"/>
              </a:rPr>
              <a:t>Actively pursuing acquisition and partnership strategy.</a:t>
            </a:r>
          </a:p>
        </p:txBody>
      </p:sp>
      <p:sp>
        <p:nvSpPr>
          <p:cNvPr id="43" name="Google Shape;675;p109">
            <a:extLst>
              <a:ext uri="{FF2B5EF4-FFF2-40B4-BE49-F238E27FC236}">
                <a16:creationId xmlns:a16="http://schemas.microsoft.com/office/drawing/2014/main" id="{69CA2799-C0E8-14DD-4FF9-0228E719CB7E}"/>
              </a:ext>
            </a:extLst>
          </p:cNvPr>
          <p:cNvSpPr txBox="1"/>
          <p:nvPr/>
        </p:nvSpPr>
        <p:spPr>
          <a:xfrm>
            <a:off x="338864" y="2862981"/>
            <a:ext cx="1981788"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solidFill>
                  <a:srgbClr val="83B7E3"/>
                </a:solidFill>
                <a:latin typeface="Alexandria" pitchFamily="2" charset="-78"/>
                <a:cs typeface="Alexandria" pitchFamily="2" charset="-78"/>
                <a:sym typeface="Montserrat SemiBold"/>
              </a:rPr>
              <a:t>Pt /Pd Market: </a:t>
            </a:r>
            <a:r>
              <a:rPr lang="en-CA" b="1">
                <a:solidFill>
                  <a:srgbClr val="83B7E3"/>
                </a:solidFill>
                <a:latin typeface="Alexandria" pitchFamily="2" charset="-78"/>
                <a:cs typeface="Alexandria" pitchFamily="2" charset="-78"/>
                <a:sym typeface="Montserrat SemiBold"/>
              </a:rPr>
              <a:t>Structural Deficit </a:t>
            </a:r>
            <a:endParaRPr b="1">
              <a:solidFill>
                <a:srgbClr val="83B7E3"/>
              </a:solidFill>
              <a:latin typeface="Alexandria" pitchFamily="2" charset="-78"/>
              <a:cs typeface="Alexandria" pitchFamily="2" charset="-78"/>
            </a:endParaRPr>
          </a:p>
        </p:txBody>
      </p:sp>
      <p:sp>
        <p:nvSpPr>
          <p:cNvPr id="45" name="Google Shape;674;p109">
            <a:extLst>
              <a:ext uri="{FF2B5EF4-FFF2-40B4-BE49-F238E27FC236}">
                <a16:creationId xmlns:a16="http://schemas.microsoft.com/office/drawing/2014/main" id="{79CEA35F-0B7A-04B5-10D9-D5E2C6D3B4B9}"/>
              </a:ext>
            </a:extLst>
          </p:cNvPr>
          <p:cNvSpPr txBox="1"/>
          <p:nvPr/>
        </p:nvSpPr>
        <p:spPr>
          <a:xfrm>
            <a:off x="382944" y="3517831"/>
            <a:ext cx="2403089" cy="2046674"/>
          </a:xfrm>
          <a:prstGeom prst="rect">
            <a:avLst/>
          </a:prstGeom>
          <a:noFill/>
          <a:ln>
            <a:noFill/>
          </a:ln>
        </p:spPr>
        <p:txBody>
          <a:bodyPr spcFirstLastPara="1" wrap="square" lIns="91425" tIns="45700" rIns="91425" bIns="45700" anchor="t" anchorCtr="0">
            <a:spAutoFit/>
          </a:bodyPr>
          <a:lstStyle/>
          <a:p>
            <a:pPr marL="171450" marR="0" lvl="0" indent="-171450" algn="l" rtl="0">
              <a:spcBef>
                <a:spcPts val="600"/>
              </a:spcBef>
              <a:spcAft>
                <a:spcPts val="0"/>
              </a:spcAft>
              <a:buFont typeface="Arial" panose="020B0604020202020204" pitchFamily="34" charset="0"/>
              <a:buChar char="•"/>
            </a:pPr>
            <a:r>
              <a:rPr lang="en-US" sz="1300" dirty="0">
                <a:solidFill>
                  <a:srgbClr val="7F7F7F"/>
                </a:solidFill>
                <a:latin typeface="Alexandria Light"/>
                <a:ea typeface="Lato"/>
                <a:cs typeface="Alexandria Light"/>
                <a:sym typeface="Lato"/>
              </a:rPr>
              <a:t>After years of being undervalued, Pt &amp; Pd experiencing breakout </a:t>
            </a:r>
            <a:r>
              <a:rPr lang="en-US" sz="1300" b="1" dirty="0">
                <a:solidFill>
                  <a:srgbClr val="7F7F7F"/>
                </a:solidFill>
                <a:latin typeface="Alexandria SemiBold"/>
                <a:cs typeface="Alexandria SemiBold"/>
                <a:sym typeface="Lato"/>
              </a:rPr>
              <a:t>price growth.</a:t>
            </a:r>
          </a:p>
          <a:p>
            <a:pPr marL="171450" marR="0" lvl="0" indent="-171450" algn="l" rtl="0">
              <a:spcBef>
                <a:spcPts val="600"/>
              </a:spcBef>
              <a:spcAft>
                <a:spcPts val="0"/>
              </a:spcAft>
              <a:buFont typeface="Arial" panose="020B0604020202020204" pitchFamily="34" charset="0"/>
              <a:buChar char="•"/>
            </a:pPr>
            <a:r>
              <a:rPr lang="en-US" sz="1300" dirty="0">
                <a:solidFill>
                  <a:srgbClr val="7F7F7F"/>
                </a:solidFill>
                <a:latin typeface="Alexandria Light"/>
                <a:ea typeface="Lato"/>
                <a:cs typeface="Alexandria Light"/>
                <a:sym typeface="Lato"/>
              </a:rPr>
              <a:t>However, lack of new supply leading to </a:t>
            </a:r>
            <a:r>
              <a:rPr lang="en-US" sz="1300" b="1" dirty="0">
                <a:solidFill>
                  <a:srgbClr val="7F7F7F"/>
                </a:solidFill>
                <a:latin typeface="Alexandria SemiBold"/>
                <a:cs typeface="Alexandria SemiBold"/>
                <a:sym typeface="Lato"/>
              </a:rPr>
              <a:t>multi-year deficit </a:t>
            </a:r>
            <a:r>
              <a:rPr lang="en-US" sz="1300" dirty="0">
                <a:solidFill>
                  <a:srgbClr val="7F7F7F"/>
                </a:solidFill>
                <a:latin typeface="Alexandria Light"/>
                <a:ea typeface="Lato"/>
                <a:cs typeface="Alexandria Light"/>
                <a:sym typeface="Lato"/>
              </a:rPr>
              <a:t>of 500 – 700k oz. </a:t>
            </a:r>
          </a:p>
          <a:p>
            <a:pPr marL="171450" marR="0" lvl="0" indent="-171450" algn="l" rtl="0">
              <a:spcBef>
                <a:spcPts val="0"/>
              </a:spcBef>
              <a:spcAft>
                <a:spcPts val="0"/>
              </a:spcAft>
              <a:buFont typeface="Arial" panose="020B0604020202020204" pitchFamily="34" charset="0"/>
              <a:buChar char="•"/>
            </a:pPr>
            <a:endParaRPr lang="en-US" sz="1300" dirty="0">
              <a:solidFill>
                <a:srgbClr val="7F7F7F"/>
              </a:solidFill>
              <a:latin typeface="Alexandria Light"/>
              <a:ea typeface="Lato"/>
              <a:cs typeface="Alexandria Light"/>
            </a:endParaRPr>
          </a:p>
        </p:txBody>
      </p:sp>
      <p:sp>
        <p:nvSpPr>
          <p:cNvPr id="46" name="Google Shape;675;p109">
            <a:extLst>
              <a:ext uri="{FF2B5EF4-FFF2-40B4-BE49-F238E27FC236}">
                <a16:creationId xmlns:a16="http://schemas.microsoft.com/office/drawing/2014/main" id="{BB6E89FB-CE64-D9A6-DC38-88B512F52075}"/>
              </a:ext>
            </a:extLst>
          </p:cNvPr>
          <p:cNvSpPr txBox="1"/>
          <p:nvPr/>
        </p:nvSpPr>
        <p:spPr>
          <a:xfrm>
            <a:off x="2745220" y="2862981"/>
            <a:ext cx="206524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solidFill>
                  <a:schemeClr val="accent6"/>
                </a:solidFill>
                <a:latin typeface="Alexandria" pitchFamily="2" charset="-78"/>
                <a:cs typeface="Alexandria" pitchFamily="2" charset="-78"/>
                <a:sym typeface="Montserrat SemiBold"/>
              </a:rPr>
              <a:t>Assets in Brazil</a:t>
            </a:r>
            <a:endParaRPr sz="1600" b="1">
              <a:solidFill>
                <a:schemeClr val="accent6"/>
              </a:solidFill>
              <a:latin typeface="Alexandria" pitchFamily="2" charset="-78"/>
              <a:cs typeface="Alexandria" pitchFamily="2" charset="-78"/>
            </a:endParaRPr>
          </a:p>
        </p:txBody>
      </p:sp>
      <p:sp>
        <p:nvSpPr>
          <p:cNvPr id="48" name="Google Shape;674;p109">
            <a:extLst>
              <a:ext uri="{FF2B5EF4-FFF2-40B4-BE49-F238E27FC236}">
                <a16:creationId xmlns:a16="http://schemas.microsoft.com/office/drawing/2014/main" id="{F78D3BCB-1DC4-80ED-3D03-2D1069B2E2A3}"/>
              </a:ext>
            </a:extLst>
          </p:cNvPr>
          <p:cNvSpPr txBox="1"/>
          <p:nvPr/>
        </p:nvSpPr>
        <p:spPr>
          <a:xfrm>
            <a:off x="5257924" y="3517831"/>
            <a:ext cx="2453551" cy="3000781"/>
          </a:xfrm>
          <a:prstGeom prst="rect">
            <a:avLst/>
          </a:prstGeom>
          <a:noFill/>
          <a:ln>
            <a:noFill/>
          </a:ln>
        </p:spPr>
        <p:txBody>
          <a:bodyPr spcFirstLastPara="1" wrap="square" lIns="91425" tIns="45700" rIns="91425" bIns="45700" anchor="t" anchorCtr="0">
            <a:spAutoFit/>
          </a:bodyPr>
          <a:lstStyle/>
          <a:p>
            <a:pPr marL="171450" indent="-171450">
              <a:spcBef>
                <a:spcPts val="600"/>
              </a:spcBef>
              <a:buFont typeface="Arial" panose="020B0604020202020204" pitchFamily="34" charset="0"/>
              <a:buChar char="•"/>
            </a:pPr>
            <a:r>
              <a:rPr lang="en-US" sz="1300" dirty="0">
                <a:solidFill>
                  <a:srgbClr val="7F7F7F"/>
                </a:solidFill>
                <a:latin typeface="Alexandria Light"/>
                <a:ea typeface="Lato"/>
                <a:cs typeface="Alexandria Light"/>
                <a:sym typeface="Lato"/>
              </a:rPr>
              <a:t>Part of Discovery Group </a:t>
            </a:r>
            <a:r>
              <a:rPr lang="en-US" sz="1300" b="1" dirty="0">
                <a:solidFill>
                  <a:srgbClr val="7F7F7F"/>
                </a:solidFill>
                <a:latin typeface="Alexandria SemiBold"/>
                <a:ea typeface="Lato"/>
                <a:cs typeface="Alexandria SemiBold"/>
                <a:sym typeface="Lato"/>
              </a:rPr>
              <a:t>($1BN raised, $2.6BN M&amp;A activity).</a:t>
            </a:r>
            <a:endParaRPr lang="en-US" sz="1300" b="1" dirty="0">
              <a:solidFill>
                <a:srgbClr val="7F7F7F"/>
              </a:solidFill>
              <a:latin typeface="Alexandria SemiBold"/>
              <a:ea typeface="Lato"/>
              <a:cs typeface="Alexandria SemiBold"/>
            </a:endParaRPr>
          </a:p>
          <a:p>
            <a:pPr marL="171450" marR="0" lvl="0" indent="-171450" algn="l" rtl="0">
              <a:spcBef>
                <a:spcPts val="600"/>
              </a:spcBef>
              <a:spcAft>
                <a:spcPts val="0"/>
              </a:spcAft>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sym typeface="Lato"/>
              </a:rPr>
              <a:t>World Class team on the ground in Brazil.</a:t>
            </a:r>
          </a:p>
          <a:p>
            <a:pPr marL="171450" marR="0" lvl="0" indent="-171450" algn="l" rtl="0">
              <a:spcBef>
                <a:spcPts val="600"/>
              </a:spcBef>
              <a:spcAft>
                <a:spcPts val="0"/>
              </a:spcAft>
              <a:buFont typeface="Arial" panose="020B0604020202020204" pitchFamily="34" charset="0"/>
              <a:buChar char="•"/>
            </a:pPr>
            <a:r>
              <a:rPr lang="en-US" sz="1300" b="1" dirty="0">
                <a:solidFill>
                  <a:srgbClr val="7F7F7F"/>
                </a:solidFill>
                <a:latin typeface="Alexandria SemiBold" pitchFamily="2" charset="-78"/>
                <a:ea typeface="Lato"/>
                <a:cs typeface="Alexandria SemiBold" pitchFamily="2" charset="-78"/>
                <a:sym typeface="Lato"/>
              </a:rPr>
              <a:t>Track record of geological resource expansion, </a:t>
            </a:r>
            <a:r>
              <a:rPr lang="en-US" sz="1300" dirty="0">
                <a:solidFill>
                  <a:srgbClr val="7F7F7F"/>
                </a:solidFill>
                <a:latin typeface="Alexandria Light" pitchFamily="2" charset="-78"/>
                <a:ea typeface="Lato"/>
                <a:cs typeface="Alexandria Light" pitchFamily="2" charset="-78"/>
                <a:sym typeface="Lato"/>
              </a:rPr>
              <a:t>exploration success and operational execution.  </a:t>
            </a:r>
          </a:p>
          <a:p>
            <a:pPr marL="171450" marR="0" lvl="0" indent="-171450" algn="l" rtl="0">
              <a:spcBef>
                <a:spcPts val="600"/>
              </a:spcBef>
              <a:spcAft>
                <a:spcPts val="0"/>
              </a:spcAft>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sym typeface="Lato"/>
              </a:rPr>
              <a:t>Strong community support.</a:t>
            </a:r>
          </a:p>
          <a:p>
            <a:pPr marL="171450" marR="0" lvl="0" indent="-171450" algn="l" rtl="0">
              <a:spcBef>
                <a:spcPts val="0"/>
              </a:spcBef>
              <a:spcAft>
                <a:spcPts val="0"/>
              </a:spcAft>
              <a:buFont typeface="Arial" panose="020B0604020202020204" pitchFamily="34" charset="0"/>
              <a:buChar char="•"/>
            </a:pPr>
            <a:endParaRPr sz="1300" dirty="0">
              <a:latin typeface="Alexandria Light" pitchFamily="2" charset="-78"/>
              <a:cs typeface="Alexandria Light" pitchFamily="2" charset="-78"/>
            </a:endParaRPr>
          </a:p>
        </p:txBody>
      </p:sp>
      <p:sp>
        <p:nvSpPr>
          <p:cNvPr id="49" name="Google Shape;675;p109">
            <a:extLst>
              <a:ext uri="{FF2B5EF4-FFF2-40B4-BE49-F238E27FC236}">
                <a16:creationId xmlns:a16="http://schemas.microsoft.com/office/drawing/2014/main" id="{7BEB39D8-A61F-B165-E8EB-3C6E921769D5}"/>
              </a:ext>
            </a:extLst>
          </p:cNvPr>
          <p:cNvSpPr txBox="1"/>
          <p:nvPr/>
        </p:nvSpPr>
        <p:spPr>
          <a:xfrm>
            <a:off x="5347910" y="2862981"/>
            <a:ext cx="198178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b="1">
                <a:solidFill>
                  <a:schemeClr val="accent4"/>
                </a:solidFill>
                <a:latin typeface="Alexandria" pitchFamily="2" charset="-78"/>
                <a:cs typeface="Alexandria" pitchFamily="2" charset="-78"/>
                <a:sym typeface="Montserrat SemiBold"/>
              </a:rPr>
              <a:t>The Right Team</a:t>
            </a:r>
            <a:endParaRPr sz="2000" b="1">
              <a:solidFill>
                <a:schemeClr val="accent4"/>
              </a:solidFill>
              <a:latin typeface="Alexandria" pitchFamily="2" charset="-78"/>
              <a:cs typeface="Alexandria" pitchFamily="2" charset="-78"/>
            </a:endParaRPr>
          </a:p>
        </p:txBody>
      </p:sp>
      <p:sp>
        <p:nvSpPr>
          <p:cNvPr id="50" name="Google Shape;110;p5">
            <a:extLst>
              <a:ext uri="{FF2B5EF4-FFF2-40B4-BE49-F238E27FC236}">
                <a16:creationId xmlns:a16="http://schemas.microsoft.com/office/drawing/2014/main" id="{94145E85-D980-BB47-B879-2699FA8DED06}"/>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4</a:t>
            </a:fld>
            <a:endParaRPr sz="1200" b="1" i="0" u="none" strike="noStrike" cap="none">
              <a:solidFill>
                <a:srgbClr val="7F7F7F"/>
              </a:solidFill>
              <a:latin typeface="Ubuntu"/>
              <a:ea typeface="Ubuntu"/>
              <a:cs typeface="Ubuntu"/>
              <a:sym typeface="Ubuntu"/>
            </a:endParaRPr>
          </a:p>
        </p:txBody>
      </p:sp>
      <p:sp>
        <p:nvSpPr>
          <p:cNvPr id="5" name="Rectangle 4">
            <a:extLst>
              <a:ext uri="{FF2B5EF4-FFF2-40B4-BE49-F238E27FC236}">
                <a16:creationId xmlns:a16="http://schemas.microsoft.com/office/drawing/2014/main" id="{035E5DE6-7D6B-DFD2-D9DB-4172444C8D0F}"/>
              </a:ext>
            </a:extLst>
          </p:cNvPr>
          <p:cNvSpPr/>
          <p:nvPr/>
        </p:nvSpPr>
        <p:spPr>
          <a:xfrm>
            <a:off x="11734800" y="346705"/>
            <a:ext cx="457200" cy="4403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D94D2E62-E5C0-153A-B188-35E86C9469FB}"/>
              </a:ext>
            </a:extLst>
          </p:cNvPr>
          <p:cNvSpPr txBox="1"/>
          <p:nvPr/>
        </p:nvSpPr>
        <p:spPr>
          <a:xfrm>
            <a:off x="251350" y="6267016"/>
            <a:ext cx="6847900"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1100">
                <a:solidFill>
                  <a:srgbClr val="7F7F7F"/>
                </a:solidFill>
                <a:latin typeface="Alexandria Light" pitchFamily="2" charset="-78"/>
                <a:ea typeface="Lato"/>
                <a:cs typeface="Alexandria Light" pitchFamily="2" charset="-78"/>
              </a:defRPr>
            </a:lvl1pPr>
          </a:lstStyle>
          <a:p>
            <a:endParaRPr lang="en-CA" sz="700" dirty="0"/>
          </a:p>
          <a:p>
            <a:r>
              <a:rPr lang="en-CA" sz="700" dirty="0"/>
              <a:t>1. </a:t>
            </a:r>
            <a:r>
              <a:rPr lang="en-US" sz="700" i="1" dirty="0">
                <a:latin typeface="Alexandria" panose="020B0604020202020204" charset="-78"/>
                <a:cs typeface="Alexandria" panose="020B0604020202020204" charset="-78"/>
              </a:rPr>
              <a:t>Independent Technical Report – Mineral Resource Update on the Pedra Branca PGE Project, Ceará State, Brazil (Effective date: March 8, 2022)</a:t>
            </a:r>
            <a:endParaRPr lang="en-CA" sz="700" dirty="0"/>
          </a:p>
        </p:txBody>
      </p:sp>
      <p:sp>
        <p:nvSpPr>
          <p:cNvPr id="13" name="TextBox 12">
            <a:extLst>
              <a:ext uri="{FF2B5EF4-FFF2-40B4-BE49-F238E27FC236}">
                <a16:creationId xmlns:a16="http://schemas.microsoft.com/office/drawing/2014/main" id="{72E98653-9DC9-8C6D-A6A8-9613B76357C1}"/>
              </a:ext>
            </a:extLst>
          </p:cNvPr>
          <p:cNvSpPr txBox="1"/>
          <p:nvPr/>
        </p:nvSpPr>
        <p:spPr>
          <a:xfrm>
            <a:off x="7918044" y="3927035"/>
            <a:ext cx="1780313" cy="261610"/>
          </a:xfrm>
          <a:prstGeom prst="rect">
            <a:avLst/>
          </a:prstGeom>
          <a:noFill/>
        </p:spPr>
        <p:txBody>
          <a:bodyPr wrap="square" rtlCol="0">
            <a:spAutoFit/>
          </a:bodyPr>
          <a:lstStyle/>
          <a:p>
            <a:r>
              <a:rPr lang="en-CA" sz="1100" i="1" u="none" strike="noStrike">
                <a:solidFill>
                  <a:schemeClr val="bg1"/>
                </a:solidFill>
                <a:effectLst/>
                <a:latin typeface="Alexandria Light" pitchFamily="2" charset="-78"/>
                <a:cs typeface="Alexandria Light" pitchFamily="2" charset="-78"/>
              </a:rPr>
              <a:t>Exceptional field team </a:t>
            </a:r>
            <a:endParaRPr lang="es-ES_tradnl" sz="1100" i="1">
              <a:solidFill>
                <a:schemeClr val="bg1"/>
              </a:solidFill>
              <a:latin typeface="Alexandria Light" pitchFamily="2" charset="-78"/>
              <a:cs typeface="Alexandria Light" pitchFamily="2" charset="-78"/>
            </a:endParaRPr>
          </a:p>
        </p:txBody>
      </p:sp>
      <p:sp>
        <p:nvSpPr>
          <p:cNvPr id="14" name="TextBox 13">
            <a:extLst>
              <a:ext uri="{FF2B5EF4-FFF2-40B4-BE49-F238E27FC236}">
                <a16:creationId xmlns:a16="http://schemas.microsoft.com/office/drawing/2014/main" id="{8106B8BE-7025-E33D-B83C-CA8E744B68E8}"/>
              </a:ext>
            </a:extLst>
          </p:cNvPr>
          <p:cNvSpPr txBox="1"/>
          <p:nvPr/>
        </p:nvSpPr>
        <p:spPr>
          <a:xfrm>
            <a:off x="7918044" y="5901296"/>
            <a:ext cx="2194983" cy="261610"/>
          </a:xfrm>
          <a:prstGeom prst="rect">
            <a:avLst/>
          </a:prstGeom>
          <a:noFill/>
        </p:spPr>
        <p:txBody>
          <a:bodyPr wrap="square" rtlCol="0">
            <a:spAutoFit/>
          </a:bodyPr>
          <a:lstStyle/>
          <a:p>
            <a:r>
              <a:rPr lang="en-CA" sz="1100" i="1" u="none" strike="noStrike">
                <a:solidFill>
                  <a:schemeClr val="bg1"/>
                </a:solidFill>
                <a:effectLst/>
                <a:latin typeface="Alexandria Light" pitchFamily="2" charset="-78"/>
                <a:cs typeface="Alexandria Light" pitchFamily="2" charset="-78"/>
              </a:rPr>
              <a:t>Strong community support  </a:t>
            </a:r>
            <a:endParaRPr lang="es-ES_tradnl" sz="1100" i="1">
              <a:solidFill>
                <a:schemeClr val="bg1"/>
              </a:solidFill>
              <a:latin typeface="Alexandria Light" pitchFamily="2" charset="-78"/>
              <a:cs typeface="Alexandria Light" pitchFamily="2" charset="-78"/>
            </a:endParaRPr>
          </a:p>
        </p:txBody>
      </p:sp>
      <p:sp>
        <p:nvSpPr>
          <p:cNvPr id="15" name="TextBox 14">
            <a:extLst>
              <a:ext uri="{FF2B5EF4-FFF2-40B4-BE49-F238E27FC236}">
                <a16:creationId xmlns:a16="http://schemas.microsoft.com/office/drawing/2014/main" id="{9D9857EA-6DBD-F462-EB2C-52A3F2AA3D67}"/>
              </a:ext>
            </a:extLst>
          </p:cNvPr>
          <p:cNvSpPr txBox="1"/>
          <p:nvPr/>
        </p:nvSpPr>
        <p:spPr>
          <a:xfrm>
            <a:off x="7844727" y="1701790"/>
            <a:ext cx="4347273" cy="538609"/>
          </a:xfrm>
          <a:prstGeom prst="rect">
            <a:avLst/>
          </a:prstGeom>
          <a:noFill/>
        </p:spPr>
        <p:txBody>
          <a:bodyPr wrap="square" rtlCol="0">
            <a:spAutoFit/>
          </a:bodyPr>
          <a:lstStyle/>
          <a:p>
            <a:r>
              <a:rPr lang="en-CA" sz="1100" i="1" u="none" strike="noStrike">
                <a:solidFill>
                  <a:schemeClr val="bg1"/>
                </a:solidFill>
                <a:effectLst/>
                <a:latin typeface="Alexandria Light" pitchFamily="2" charset="-78"/>
                <a:cs typeface="Alexandria Light" pitchFamily="2" charset="-78"/>
              </a:rPr>
              <a:t>Thiago </a:t>
            </a:r>
            <a:r>
              <a:rPr lang="en-CA" sz="1100" i="1" u="none" strike="noStrike" err="1">
                <a:solidFill>
                  <a:schemeClr val="bg1"/>
                </a:solidFill>
                <a:effectLst/>
                <a:latin typeface="Alexandria Light" pitchFamily="2" charset="-78"/>
                <a:cs typeface="Alexandria Light" pitchFamily="2" charset="-78"/>
              </a:rPr>
              <a:t>Diniz</a:t>
            </a:r>
            <a:r>
              <a:rPr lang="en-CA" sz="1100" i="1" u="none" strike="noStrike">
                <a:solidFill>
                  <a:schemeClr val="bg1"/>
                </a:solidFill>
                <a:effectLst/>
                <a:latin typeface="Alexandria Light" pitchFamily="2" charset="-78"/>
                <a:cs typeface="Alexandria Light" pitchFamily="2" charset="-78"/>
              </a:rPr>
              <a:t> – VP Exploration</a:t>
            </a:r>
          </a:p>
          <a:p>
            <a:r>
              <a:rPr lang="en-US" sz="900" i="1" err="1">
                <a:solidFill>
                  <a:schemeClr val="bg1"/>
                </a:solidFill>
                <a:latin typeface="Alexandria Light" pitchFamily="2" charset="-78"/>
                <a:cs typeface="Alexandria Light" pitchFamily="2" charset="-78"/>
              </a:rPr>
              <a:t>M.Sc</a:t>
            </a:r>
            <a:r>
              <a:rPr lang="en-US" sz="900" i="1">
                <a:solidFill>
                  <a:schemeClr val="bg1"/>
                </a:solidFill>
                <a:latin typeface="Alexandria Light" pitchFamily="2" charset="-78"/>
                <a:cs typeface="Alexandria Light" pitchFamily="2" charset="-78"/>
              </a:rPr>
              <a:t> Economic Geology – Queens University.  Exploration, development of fertilizer, base &amp; precious metals,\in Brazil &amp; Canada</a:t>
            </a:r>
            <a:endParaRPr lang="es-ES_tradnl" sz="900" i="1">
              <a:solidFill>
                <a:schemeClr val="bg1"/>
              </a:solidFill>
              <a:latin typeface="Alexandria Light" pitchFamily="2" charset="-78"/>
              <a:cs typeface="Alexandria Light" pitchFamily="2" charset="-78"/>
            </a:endParaRPr>
          </a:p>
        </p:txBody>
      </p:sp>
      <p:pic>
        <p:nvPicPr>
          <p:cNvPr id="7" name="Graphic 6" descr="Checkbox Checked with solid fill">
            <a:extLst>
              <a:ext uri="{FF2B5EF4-FFF2-40B4-BE49-F238E27FC236}">
                <a16:creationId xmlns:a16="http://schemas.microsoft.com/office/drawing/2014/main" id="{F7719AF5-FB20-B74D-1F22-9C8DCDDAAD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3161" y="2953411"/>
            <a:ext cx="465430" cy="465430"/>
          </a:xfrm>
          <a:prstGeom prst="rect">
            <a:avLst/>
          </a:prstGeom>
        </p:spPr>
      </p:pic>
      <p:pic>
        <p:nvPicPr>
          <p:cNvPr id="8" name="Graphic 7" descr="Checkbox Checked with solid fill">
            <a:extLst>
              <a:ext uri="{FF2B5EF4-FFF2-40B4-BE49-F238E27FC236}">
                <a16:creationId xmlns:a16="http://schemas.microsoft.com/office/drawing/2014/main" id="{A8B5DC76-879A-B3C5-0DD5-20E1D86FCF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182" y="2953411"/>
            <a:ext cx="465430" cy="465430"/>
          </a:xfrm>
          <a:prstGeom prst="rect">
            <a:avLst/>
          </a:prstGeom>
        </p:spPr>
      </p:pic>
      <p:pic>
        <p:nvPicPr>
          <p:cNvPr id="19" name="Graphic 18" descr="Checkbox Checked with solid fill">
            <a:extLst>
              <a:ext uri="{FF2B5EF4-FFF2-40B4-BE49-F238E27FC236}">
                <a16:creationId xmlns:a16="http://schemas.microsoft.com/office/drawing/2014/main" id="{199FA608-CCFB-E0F6-0ABD-2FAD2AD3ED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46045" y="2953411"/>
            <a:ext cx="465430" cy="465430"/>
          </a:xfrm>
          <a:prstGeom prst="rect">
            <a:avLst/>
          </a:prstGeom>
        </p:spPr>
      </p:pic>
    </p:spTree>
    <p:extLst>
      <p:ext uri="{BB962C8B-B14F-4D97-AF65-F5344CB8AC3E}">
        <p14:creationId xmlns:p14="http://schemas.microsoft.com/office/powerpoint/2010/main" val="2813560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8C1E9AD0-9A58-9398-4BFC-36E2DDFE75F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2FF8842-55B4-30E9-02A6-1797B143866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56" y="712875"/>
            <a:ext cx="5747829" cy="5351304"/>
          </a:xfrm>
          <a:prstGeom prst="rect">
            <a:avLst/>
          </a:prstGeom>
        </p:spPr>
      </p:pic>
      <p:sp>
        <p:nvSpPr>
          <p:cNvPr id="110" name="Google Shape;110;p5">
            <a:extLst>
              <a:ext uri="{FF2B5EF4-FFF2-40B4-BE49-F238E27FC236}">
                <a16:creationId xmlns:a16="http://schemas.microsoft.com/office/drawing/2014/main" id="{0813F94C-BE67-F5E2-6248-BBD912A0473C}"/>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5</a:t>
            </a:fld>
            <a:endParaRPr sz="1200" b="1" i="0" u="none" strike="noStrike" cap="none">
              <a:solidFill>
                <a:srgbClr val="7F7F7F"/>
              </a:solidFill>
              <a:latin typeface="Ubuntu"/>
              <a:ea typeface="Ubuntu"/>
              <a:cs typeface="Ubuntu"/>
              <a:sym typeface="Ubuntu"/>
            </a:endParaRPr>
          </a:p>
        </p:txBody>
      </p:sp>
      <p:sp>
        <p:nvSpPr>
          <p:cNvPr id="4" name="Google Shape;308;p92">
            <a:extLst>
              <a:ext uri="{FF2B5EF4-FFF2-40B4-BE49-F238E27FC236}">
                <a16:creationId xmlns:a16="http://schemas.microsoft.com/office/drawing/2014/main" id="{7F7E4222-5873-7ACA-E4A9-0FFCB4F148DD}"/>
              </a:ext>
            </a:extLst>
          </p:cNvPr>
          <p:cNvSpPr txBox="1"/>
          <p:nvPr/>
        </p:nvSpPr>
        <p:spPr>
          <a:xfrm>
            <a:off x="6221094" y="430244"/>
            <a:ext cx="5970906" cy="1200288"/>
          </a:xfrm>
          <a:prstGeom prst="rect">
            <a:avLst/>
          </a:prstGeom>
          <a:noFill/>
          <a:ln>
            <a:noFill/>
          </a:ln>
        </p:spPr>
        <p:txBody>
          <a:bodyPr spcFirstLastPara="1" wrap="square" lIns="91425" tIns="45700" rIns="91425" bIns="45700" anchor="ctr" anchorCtr="0">
            <a:spAutoFit/>
          </a:bodyPr>
          <a:lstStyle/>
          <a:p>
            <a:r>
              <a:rPr lang="en-CA" sz="3600" b="1">
                <a:solidFill>
                  <a:srgbClr val="262626"/>
                </a:solidFill>
                <a:latin typeface="Alexandria" pitchFamily="2" charset="-78"/>
                <a:cs typeface="Alexandria" pitchFamily="2" charset="-78"/>
                <a:sym typeface="Montserrat Black"/>
              </a:rPr>
              <a:t>BRAZILIAN  </a:t>
            </a:r>
            <a:r>
              <a:rPr lang="en-CA" sz="3600" b="1">
                <a:solidFill>
                  <a:srgbClr val="83B7E3"/>
                </a:solidFill>
                <a:latin typeface="Alexandria" pitchFamily="2" charset="-78"/>
                <a:cs typeface="Alexandria" pitchFamily="2" charset="-78"/>
                <a:sym typeface="Montserrat Black"/>
              </a:rPr>
              <a:t>POWERHOUSE</a:t>
            </a:r>
            <a:endParaRPr sz="2000" b="1">
              <a:latin typeface="Alexandria" pitchFamily="2" charset="-78"/>
              <a:cs typeface="Alexandria" pitchFamily="2" charset="-78"/>
            </a:endParaRPr>
          </a:p>
        </p:txBody>
      </p:sp>
      <p:sp>
        <p:nvSpPr>
          <p:cNvPr id="14" name="Google Shape;674;p109">
            <a:extLst>
              <a:ext uri="{FF2B5EF4-FFF2-40B4-BE49-F238E27FC236}">
                <a16:creationId xmlns:a16="http://schemas.microsoft.com/office/drawing/2014/main" id="{7A491672-DD4F-6D36-3B0E-B278FEC6A8BD}"/>
              </a:ext>
            </a:extLst>
          </p:cNvPr>
          <p:cNvSpPr txBox="1"/>
          <p:nvPr/>
        </p:nvSpPr>
        <p:spPr>
          <a:xfrm>
            <a:off x="7637506" y="2336217"/>
            <a:ext cx="4092922" cy="923289"/>
          </a:xfrm>
          <a:prstGeom prst="rect">
            <a:avLst/>
          </a:prstGeom>
          <a:noFill/>
          <a:ln>
            <a:noFill/>
          </a:ln>
        </p:spPr>
        <p:txBody>
          <a:bodyPr spcFirstLastPara="1" wrap="square" lIns="91425" tIns="45700" rIns="91425" bIns="45700" anchor="t" anchorCtr="0">
            <a:spAutoFit/>
          </a:bodyPr>
          <a:lstStyle/>
          <a:p>
            <a:pPr>
              <a:lnSpc>
                <a:spcPct val="150000"/>
              </a:lnSpc>
            </a:pPr>
            <a:r>
              <a:rPr lang="en-CA" sz="1200" b="1">
                <a:solidFill>
                  <a:srgbClr val="83B7E3"/>
                </a:solidFill>
                <a:latin typeface="Alexandria" pitchFamily="2" charset="-78"/>
                <a:cs typeface="Alexandria" pitchFamily="2" charset="-78"/>
                <a:sym typeface="Montserrat SemiBold"/>
              </a:rPr>
              <a:t>A LEADER IN PRECIOUS METALS PRODUCTION</a:t>
            </a:r>
            <a:endParaRPr lang="en-CA" sz="1200" b="1">
              <a:solidFill>
                <a:srgbClr val="83B7E3"/>
              </a:solidFill>
              <a:latin typeface="Alexandria" pitchFamily="2" charset="-78"/>
              <a:cs typeface="Alexandria" pitchFamily="2" charset="-78"/>
            </a:endParaRPr>
          </a:p>
          <a:p>
            <a:pPr>
              <a:lnSpc>
                <a:spcPct val="150000"/>
              </a:lnSpc>
            </a:pPr>
            <a:r>
              <a:rPr lang="en-US" sz="1200">
                <a:solidFill>
                  <a:srgbClr val="7F7F7F"/>
                </a:solidFill>
                <a:latin typeface="Alexandria Light"/>
                <a:ea typeface="Lato"/>
                <a:cs typeface="Alexandria Light"/>
                <a:sym typeface="Lato"/>
              </a:rPr>
              <a:t>Top 10 gold producers globally,  producing </a:t>
            </a:r>
            <a:r>
              <a:rPr lang="en-US" sz="1200" b="1">
                <a:solidFill>
                  <a:srgbClr val="7F7F7F"/>
                </a:solidFill>
                <a:latin typeface="Alexandria SemiBold"/>
                <a:ea typeface="Lato"/>
                <a:cs typeface="Alexandria SemiBold"/>
                <a:sym typeface="Lato"/>
              </a:rPr>
              <a:t>~$3.8BN </a:t>
            </a:r>
            <a:r>
              <a:rPr lang="en-US" sz="1200">
                <a:solidFill>
                  <a:srgbClr val="7F7F7F"/>
                </a:solidFill>
                <a:latin typeface="Alexandria Light"/>
                <a:ea typeface="Lato"/>
                <a:cs typeface="Alexandria Light"/>
                <a:sym typeface="Lato"/>
              </a:rPr>
              <a:t>annually and growing to </a:t>
            </a:r>
            <a:r>
              <a:rPr lang="en-US" sz="1200" b="1">
                <a:solidFill>
                  <a:srgbClr val="7F7F7F"/>
                </a:solidFill>
                <a:latin typeface="Alexandria SemiBold"/>
                <a:ea typeface="Lato"/>
                <a:cs typeface="Alexandria SemiBold"/>
                <a:sym typeface="Lato"/>
              </a:rPr>
              <a:t>&gt;$6BN </a:t>
            </a:r>
            <a:r>
              <a:rPr lang="en-US" sz="1200">
                <a:solidFill>
                  <a:srgbClr val="7F7F7F"/>
                </a:solidFill>
                <a:latin typeface="Alexandria Light"/>
                <a:ea typeface="Lato"/>
                <a:cs typeface="Alexandria Light"/>
                <a:sym typeface="Lato"/>
              </a:rPr>
              <a:t>by 2030</a:t>
            </a:r>
            <a:r>
              <a:rPr lang="en-US" sz="1200" baseline="30000">
                <a:solidFill>
                  <a:srgbClr val="7F7F7F"/>
                </a:solidFill>
                <a:latin typeface="Alexandria Light"/>
                <a:ea typeface="Lato"/>
                <a:cs typeface="Alexandria Light"/>
                <a:sym typeface="Lato"/>
              </a:rPr>
              <a:t>1</a:t>
            </a:r>
            <a:r>
              <a:rPr lang="en-US" sz="1200">
                <a:solidFill>
                  <a:srgbClr val="7F7F7F"/>
                </a:solidFill>
                <a:latin typeface="Alexandria Light"/>
                <a:ea typeface="Lato"/>
                <a:cs typeface="Alexandria Light"/>
                <a:sym typeface="Lato"/>
              </a:rPr>
              <a:t>.</a:t>
            </a:r>
            <a:endParaRPr lang="en-US" sz="1200">
              <a:latin typeface="Alexandria Light"/>
              <a:cs typeface="Alexandria Light"/>
            </a:endParaRPr>
          </a:p>
        </p:txBody>
      </p:sp>
      <p:sp>
        <p:nvSpPr>
          <p:cNvPr id="31" name="Google Shape;675;p109">
            <a:extLst>
              <a:ext uri="{FF2B5EF4-FFF2-40B4-BE49-F238E27FC236}">
                <a16:creationId xmlns:a16="http://schemas.microsoft.com/office/drawing/2014/main" id="{0DCE0818-087D-AB0A-3FE3-5CEA5F5FD040}"/>
              </a:ext>
            </a:extLst>
          </p:cNvPr>
          <p:cNvSpPr txBox="1"/>
          <p:nvPr/>
        </p:nvSpPr>
        <p:spPr>
          <a:xfrm>
            <a:off x="7637506" y="3637862"/>
            <a:ext cx="4256842" cy="111565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CA" sz="1100" b="1">
                <a:solidFill>
                  <a:srgbClr val="83B7E3"/>
                </a:solidFill>
                <a:latin typeface="Alexandria" pitchFamily="2" charset="-78"/>
                <a:cs typeface="Alexandria" pitchFamily="2" charset="-78"/>
                <a:sym typeface="Montserrat SemiBold"/>
              </a:rPr>
              <a:t>BRAZIL IS INVESTING IN ITS MINING FUTURE</a:t>
            </a:r>
          </a:p>
          <a:p>
            <a:pPr>
              <a:lnSpc>
                <a:spcPct val="150000"/>
              </a:lnSpc>
            </a:pPr>
            <a:r>
              <a:rPr lang="en-US" sz="1200" b="1">
                <a:solidFill>
                  <a:srgbClr val="7F7F7F"/>
                </a:solidFill>
                <a:latin typeface="Alexandria SemiBold"/>
                <a:cs typeface="Alexandria SemiBold"/>
              </a:rPr>
              <a:t>Stable regulatory frameworks</a:t>
            </a:r>
            <a:r>
              <a:rPr lang="en-US" sz="1200">
                <a:solidFill>
                  <a:srgbClr val="7F7F7F"/>
                </a:solidFill>
                <a:latin typeface="Alexandria Light"/>
                <a:cs typeface="Alexandria Light"/>
              </a:rPr>
              <a:t> support investment and </a:t>
            </a:r>
            <a:r>
              <a:rPr lang="en-US" sz="1200" b="1">
                <a:solidFill>
                  <a:srgbClr val="7F7F7F"/>
                </a:solidFill>
                <a:latin typeface="Alexandria SemiBold"/>
                <a:cs typeface="Alexandria SemiBold"/>
              </a:rPr>
              <a:t>streamline approvals.</a:t>
            </a:r>
          </a:p>
          <a:p>
            <a:pPr marL="0" marR="0" lvl="0" indent="0" algn="l" rtl="0">
              <a:spcBef>
                <a:spcPts val="0"/>
              </a:spcBef>
              <a:spcAft>
                <a:spcPts val="0"/>
              </a:spcAft>
              <a:buNone/>
            </a:pPr>
            <a:endParaRPr b="1">
              <a:solidFill>
                <a:srgbClr val="83B7E3"/>
              </a:solidFill>
              <a:latin typeface="Alexandria" pitchFamily="2" charset="-78"/>
              <a:cs typeface="Alexandria" pitchFamily="2" charset="-78"/>
            </a:endParaRPr>
          </a:p>
        </p:txBody>
      </p:sp>
      <p:sp>
        <p:nvSpPr>
          <p:cNvPr id="33" name="Google Shape;675;p109">
            <a:extLst>
              <a:ext uri="{FF2B5EF4-FFF2-40B4-BE49-F238E27FC236}">
                <a16:creationId xmlns:a16="http://schemas.microsoft.com/office/drawing/2014/main" id="{C8D7866F-3257-5A2D-5E7C-967C6C829D99}"/>
              </a:ext>
            </a:extLst>
          </p:cNvPr>
          <p:cNvSpPr txBox="1"/>
          <p:nvPr/>
        </p:nvSpPr>
        <p:spPr>
          <a:xfrm>
            <a:off x="7637507" y="4768178"/>
            <a:ext cx="4092921" cy="14080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1100" b="1">
                <a:solidFill>
                  <a:srgbClr val="83B7E3"/>
                </a:solidFill>
                <a:latin typeface="Alexandria" pitchFamily="2" charset="-78"/>
                <a:cs typeface="Alexandria" pitchFamily="2" charset="-78"/>
              </a:defRPr>
            </a:lvl1pPr>
          </a:lstStyle>
          <a:p>
            <a:pPr>
              <a:lnSpc>
                <a:spcPct val="150000"/>
              </a:lnSpc>
            </a:pPr>
            <a:r>
              <a:rPr lang="en-US"/>
              <a:t>STRONG PIPELINE OF DOMESTIC TECHNICAL AND OPERATIONAL TALENT </a:t>
            </a:r>
          </a:p>
          <a:p>
            <a:pPr>
              <a:lnSpc>
                <a:spcPct val="150000"/>
              </a:lnSpc>
            </a:pPr>
            <a:r>
              <a:rPr lang="en-US" sz="1200" b="0">
                <a:solidFill>
                  <a:srgbClr val="7F7F7F"/>
                </a:solidFill>
                <a:latin typeface="Alexandria Light"/>
                <a:ea typeface="Lato"/>
                <a:cs typeface="Alexandria Light"/>
                <a:sym typeface="Lato"/>
              </a:rPr>
              <a:t>Brazil now </a:t>
            </a:r>
            <a:r>
              <a:rPr lang="en-US" sz="1200" b="1">
                <a:solidFill>
                  <a:srgbClr val="7F7F7F"/>
                </a:solidFill>
                <a:latin typeface="Alexandria SemiBold"/>
                <a:ea typeface="Lato"/>
                <a:cs typeface="Alexandria SemiBold"/>
                <a:sym typeface="Lato"/>
              </a:rPr>
              <a:t>graduates more mining engineers </a:t>
            </a:r>
            <a:r>
              <a:rPr lang="en-US" sz="1200">
                <a:solidFill>
                  <a:srgbClr val="7F7F7F"/>
                </a:solidFill>
                <a:latin typeface="Alexandria SemiBold"/>
                <a:ea typeface="Lato"/>
                <a:cs typeface="Alexandria SemiBold"/>
                <a:sym typeface="Lato"/>
              </a:rPr>
              <a:t>than</a:t>
            </a:r>
            <a:r>
              <a:rPr lang="en-US" sz="1200" b="1">
                <a:solidFill>
                  <a:srgbClr val="7F7F7F"/>
                </a:solidFill>
                <a:latin typeface="Alexandria SemiBold"/>
                <a:ea typeface="Lato"/>
                <a:cs typeface="Alexandria SemiBold"/>
                <a:sym typeface="Lato"/>
              </a:rPr>
              <a:t> </a:t>
            </a:r>
            <a:r>
              <a:rPr lang="en-US" sz="1200">
                <a:solidFill>
                  <a:srgbClr val="7F7F7F"/>
                </a:solidFill>
                <a:latin typeface="Alexandria SemiBold"/>
                <a:ea typeface="Lato"/>
                <a:cs typeface="Alexandria SemiBold"/>
                <a:sym typeface="Lato"/>
              </a:rPr>
              <a:t>both USA</a:t>
            </a:r>
            <a:r>
              <a:rPr lang="en-US" sz="1200" b="1">
                <a:solidFill>
                  <a:srgbClr val="7F7F7F"/>
                </a:solidFill>
                <a:latin typeface="Alexandria SemiBold"/>
                <a:ea typeface="Lato"/>
                <a:cs typeface="Alexandria SemiBold"/>
                <a:sym typeface="Lato"/>
              </a:rPr>
              <a:t> and Canada</a:t>
            </a:r>
            <a:r>
              <a:rPr lang="en-US" sz="1200">
                <a:solidFill>
                  <a:srgbClr val="7F7F7F"/>
                </a:solidFill>
                <a:latin typeface="Alexandria Light"/>
                <a:ea typeface="Lato"/>
                <a:cs typeface="Alexandria Light"/>
                <a:sym typeface="Lato"/>
              </a:rPr>
              <a:t> </a:t>
            </a:r>
            <a:r>
              <a:rPr lang="en-US" sz="1200" b="0">
                <a:solidFill>
                  <a:srgbClr val="7F7F7F"/>
                </a:solidFill>
                <a:latin typeface="Alexandria Light"/>
                <a:ea typeface="Lato"/>
                <a:cs typeface="Alexandria Light"/>
                <a:sym typeface="Lato"/>
              </a:rPr>
              <a:t>combined!</a:t>
            </a:r>
            <a:r>
              <a:rPr lang="en-US" sz="1200" b="0" baseline="30000">
                <a:solidFill>
                  <a:srgbClr val="7F7F7F"/>
                </a:solidFill>
                <a:latin typeface="Alexandria Light"/>
                <a:ea typeface="Lato"/>
                <a:cs typeface="Alexandria Light"/>
                <a:sym typeface="Lato"/>
              </a:rPr>
              <a:t>2</a:t>
            </a:r>
            <a:endParaRPr lang="en-US" sz="1200" b="0">
              <a:latin typeface="Alexandria Light"/>
              <a:cs typeface="Alexandria Light"/>
            </a:endParaRPr>
          </a:p>
          <a:p>
            <a:pPr>
              <a:lnSpc>
                <a:spcPct val="150000"/>
              </a:lnSpc>
            </a:pPr>
            <a:endParaRPr lang="en-US"/>
          </a:p>
        </p:txBody>
      </p:sp>
      <p:sp>
        <p:nvSpPr>
          <p:cNvPr id="41" name="Rectangle 40">
            <a:extLst>
              <a:ext uri="{FF2B5EF4-FFF2-40B4-BE49-F238E27FC236}">
                <a16:creationId xmlns:a16="http://schemas.microsoft.com/office/drawing/2014/main" id="{A47494AD-0722-079D-92A4-BDD3BEADB43B}"/>
              </a:ext>
            </a:extLst>
          </p:cNvPr>
          <p:cNvSpPr/>
          <p:nvPr/>
        </p:nvSpPr>
        <p:spPr>
          <a:xfrm>
            <a:off x="0" y="492692"/>
            <a:ext cx="457200" cy="4403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a:extLst>
              <a:ext uri="{FF2B5EF4-FFF2-40B4-BE49-F238E27FC236}">
                <a16:creationId xmlns:a16="http://schemas.microsoft.com/office/drawing/2014/main" id="{A3B9541D-17C5-DA15-5376-57D0F7ED8AA9}"/>
              </a:ext>
            </a:extLst>
          </p:cNvPr>
          <p:cNvSpPr/>
          <p:nvPr/>
        </p:nvSpPr>
        <p:spPr>
          <a:xfrm>
            <a:off x="5469968" y="5765244"/>
            <a:ext cx="449464" cy="45556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3B7E3"/>
              </a:solidFill>
            </a:endParaRPr>
          </a:p>
        </p:txBody>
      </p:sp>
      <p:grpSp>
        <p:nvGrpSpPr>
          <p:cNvPr id="10" name="Agrupar 9">
            <a:extLst>
              <a:ext uri="{FF2B5EF4-FFF2-40B4-BE49-F238E27FC236}">
                <a16:creationId xmlns:a16="http://schemas.microsoft.com/office/drawing/2014/main" id="{AE00E4E2-F102-3CA4-D946-EE59F54CB143}"/>
              </a:ext>
            </a:extLst>
          </p:cNvPr>
          <p:cNvGrpSpPr/>
          <p:nvPr/>
        </p:nvGrpSpPr>
        <p:grpSpPr>
          <a:xfrm>
            <a:off x="6378976" y="4900891"/>
            <a:ext cx="914400" cy="914400"/>
            <a:chOff x="6378976" y="4900891"/>
            <a:chExt cx="914400" cy="914400"/>
          </a:xfrm>
        </p:grpSpPr>
        <p:sp>
          <p:nvSpPr>
            <p:cNvPr id="9" name="Google Shape;670;p109">
              <a:extLst>
                <a:ext uri="{FF2B5EF4-FFF2-40B4-BE49-F238E27FC236}">
                  <a16:creationId xmlns:a16="http://schemas.microsoft.com/office/drawing/2014/main" id="{9CCD7FB4-7F9A-FF07-B772-14D307ACE9F1}"/>
                </a:ext>
              </a:extLst>
            </p:cNvPr>
            <p:cNvSpPr/>
            <p:nvPr/>
          </p:nvSpPr>
          <p:spPr>
            <a:xfrm>
              <a:off x="6378976" y="4900891"/>
              <a:ext cx="914400" cy="914400"/>
            </a:xfrm>
            <a:prstGeom prst="rect">
              <a:avLst/>
            </a:prstGeom>
            <a:noFill/>
            <a:ln w="19050" cap="flat" cmpd="sng">
              <a:solidFill>
                <a:srgbClr val="D8D8D8">
                  <a:alpha val="4784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pic>
          <p:nvPicPr>
            <p:cNvPr id="5" name="Picture 4" descr="A blue and white logo&#10;&#10;Description automatically generated with medium confidence">
              <a:extLst>
                <a:ext uri="{FF2B5EF4-FFF2-40B4-BE49-F238E27FC236}">
                  <a16:creationId xmlns:a16="http://schemas.microsoft.com/office/drawing/2014/main" id="{05F3BF04-81D1-5D3C-D7B0-B630242866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8212" y="5033917"/>
              <a:ext cx="903368" cy="576941"/>
            </a:xfrm>
            <a:prstGeom prst="rect">
              <a:avLst/>
            </a:prstGeom>
          </p:spPr>
        </p:pic>
      </p:grpSp>
      <p:grpSp>
        <p:nvGrpSpPr>
          <p:cNvPr id="2" name="Agrupar 1">
            <a:extLst>
              <a:ext uri="{FF2B5EF4-FFF2-40B4-BE49-F238E27FC236}">
                <a16:creationId xmlns:a16="http://schemas.microsoft.com/office/drawing/2014/main" id="{974237BE-A339-9075-A0E6-F0A69FAF8466}"/>
              </a:ext>
            </a:extLst>
          </p:cNvPr>
          <p:cNvGrpSpPr/>
          <p:nvPr/>
        </p:nvGrpSpPr>
        <p:grpSpPr>
          <a:xfrm>
            <a:off x="6357302" y="2446246"/>
            <a:ext cx="936074" cy="914400"/>
            <a:chOff x="6357302" y="2446246"/>
            <a:chExt cx="936074" cy="914400"/>
          </a:xfrm>
        </p:grpSpPr>
        <p:sp>
          <p:nvSpPr>
            <p:cNvPr id="25" name="Google Shape;683;p109">
              <a:extLst>
                <a:ext uri="{FF2B5EF4-FFF2-40B4-BE49-F238E27FC236}">
                  <a16:creationId xmlns:a16="http://schemas.microsoft.com/office/drawing/2014/main" id="{80EC249F-EE70-A399-5732-EAF5F2379ADE}"/>
                </a:ext>
              </a:extLst>
            </p:cNvPr>
            <p:cNvSpPr/>
            <p:nvPr/>
          </p:nvSpPr>
          <p:spPr>
            <a:xfrm>
              <a:off x="6378976" y="2446246"/>
              <a:ext cx="914400" cy="914400"/>
            </a:xfrm>
            <a:prstGeom prst="rect">
              <a:avLst/>
            </a:prstGeom>
            <a:noFill/>
            <a:ln w="19050" cap="flat" cmpd="sng">
              <a:solidFill>
                <a:srgbClr val="D8D8D8">
                  <a:alpha val="4784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pic>
          <p:nvPicPr>
            <p:cNvPr id="11" name="Picture 10" descr="A blue outline of a continent&#10;&#10;Description automatically generated">
              <a:extLst>
                <a:ext uri="{FF2B5EF4-FFF2-40B4-BE49-F238E27FC236}">
                  <a16:creationId xmlns:a16="http://schemas.microsoft.com/office/drawing/2014/main" id="{ECABEC63-1E89-7BAA-0BB5-723991AF9F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7302" y="2456028"/>
              <a:ext cx="932931" cy="867076"/>
            </a:xfrm>
            <a:prstGeom prst="rect">
              <a:avLst/>
            </a:prstGeom>
          </p:spPr>
        </p:pic>
      </p:grpSp>
      <p:grpSp>
        <p:nvGrpSpPr>
          <p:cNvPr id="8" name="Agrupar 7">
            <a:extLst>
              <a:ext uri="{FF2B5EF4-FFF2-40B4-BE49-F238E27FC236}">
                <a16:creationId xmlns:a16="http://schemas.microsoft.com/office/drawing/2014/main" id="{E95BF494-4F30-9C9F-0168-D765D7480B11}"/>
              </a:ext>
            </a:extLst>
          </p:cNvPr>
          <p:cNvGrpSpPr/>
          <p:nvPr/>
        </p:nvGrpSpPr>
        <p:grpSpPr>
          <a:xfrm>
            <a:off x="6378976" y="3662923"/>
            <a:ext cx="917283" cy="914400"/>
            <a:chOff x="6378976" y="3662923"/>
            <a:chExt cx="917283" cy="914400"/>
          </a:xfrm>
        </p:grpSpPr>
        <p:sp>
          <p:nvSpPr>
            <p:cNvPr id="7" name="Google Shape;669;p109">
              <a:extLst>
                <a:ext uri="{FF2B5EF4-FFF2-40B4-BE49-F238E27FC236}">
                  <a16:creationId xmlns:a16="http://schemas.microsoft.com/office/drawing/2014/main" id="{0282EFC5-5335-045E-6F4D-18C96A49B9A1}"/>
                </a:ext>
              </a:extLst>
            </p:cNvPr>
            <p:cNvSpPr/>
            <p:nvPr/>
          </p:nvSpPr>
          <p:spPr>
            <a:xfrm>
              <a:off x="6378976" y="3662923"/>
              <a:ext cx="914400" cy="914400"/>
            </a:xfrm>
            <a:prstGeom prst="rect">
              <a:avLst/>
            </a:prstGeom>
            <a:noFill/>
            <a:ln w="19050" cap="flat" cmpd="sng">
              <a:solidFill>
                <a:srgbClr val="D8D8D8">
                  <a:alpha val="4784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pic>
          <p:nvPicPr>
            <p:cNvPr id="15" name="Picture 14" descr="A group of hands holding each other&#10;&#10;Description automatically generated">
              <a:extLst>
                <a:ext uri="{FF2B5EF4-FFF2-40B4-BE49-F238E27FC236}">
                  <a16:creationId xmlns:a16="http://schemas.microsoft.com/office/drawing/2014/main" id="{052B53A9-C273-6453-B2EC-2AE9E8469F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0617" y="3686747"/>
              <a:ext cx="905642" cy="837476"/>
            </a:xfrm>
            <a:prstGeom prst="rect">
              <a:avLst/>
            </a:prstGeom>
          </p:spPr>
        </p:pic>
      </p:grpSp>
      <p:sp>
        <p:nvSpPr>
          <p:cNvPr id="3" name="TextBox 2">
            <a:extLst>
              <a:ext uri="{FF2B5EF4-FFF2-40B4-BE49-F238E27FC236}">
                <a16:creationId xmlns:a16="http://schemas.microsoft.com/office/drawing/2014/main" id="{913A4E35-A236-DC27-4CF3-CF9EA121A330}"/>
              </a:ext>
            </a:extLst>
          </p:cNvPr>
          <p:cNvSpPr txBox="1"/>
          <p:nvPr/>
        </p:nvSpPr>
        <p:spPr>
          <a:xfrm>
            <a:off x="178858" y="5586740"/>
            <a:ext cx="4076009" cy="430887"/>
          </a:xfrm>
          <a:prstGeom prst="rect">
            <a:avLst/>
          </a:prstGeom>
          <a:noFill/>
        </p:spPr>
        <p:txBody>
          <a:bodyPr wrap="square" rtlCol="0">
            <a:spAutoFit/>
          </a:bodyPr>
          <a:lstStyle/>
          <a:p>
            <a:r>
              <a:rPr lang="en-CA" sz="1100" i="1" u="none" strike="noStrike">
                <a:solidFill>
                  <a:schemeClr val="bg1"/>
                </a:solidFill>
                <a:effectLst/>
                <a:latin typeface="Alexandria Light" pitchFamily="2" charset="-78"/>
                <a:cs typeface="Alexandria Light" pitchFamily="2" charset="-78"/>
              </a:rPr>
              <a:t>T. </a:t>
            </a:r>
            <a:r>
              <a:rPr lang="en-CA" sz="1100" i="1" u="none" strike="noStrike" err="1">
                <a:solidFill>
                  <a:schemeClr val="bg1"/>
                </a:solidFill>
                <a:effectLst/>
                <a:latin typeface="Alexandria Light" pitchFamily="2" charset="-78"/>
                <a:cs typeface="Alexandria Light" pitchFamily="2" charset="-78"/>
              </a:rPr>
              <a:t>Diniz</a:t>
            </a:r>
            <a:r>
              <a:rPr lang="en-CA" sz="1100" i="1" u="none" strike="noStrike">
                <a:solidFill>
                  <a:schemeClr val="bg1"/>
                </a:solidFill>
                <a:effectLst/>
                <a:latin typeface="Alexandria Light" pitchFamily="2" charset="-78"/>
                <a:cs typeface="Alexandria Light" pitchFamily="2" charset="-78"/>
              </a:rPr>
              <a:t> </a:t>
            </a:r>
            <a:r>
              <a:rPr lang="en-CA" sz="1100" i="1">
                <a:solidFill>
                  <a:schemeClr val="bg1"/>
                </a:solidFill>
                <a:latin typeface="Alexandria Light" pitchFamily="2" charset="-78"/>
                <a:cs typeface="Alexandria Light" pitchFamily="2" charset="-78"/>
              </a:rPr>
              <a:t>(at left) as part of </a:t>
            </a:r>
            <a:r>
              <a:rPr lang="en-CA" sz="1100" i="1" u="none" strike="noStrike">
                <a:solidFill>
                  <a:schemeClr val="bg1"/>
                </a:solidFill>
                <a:effectLst/>
                <a:latin typeface="Alexandria Light" pitchFamily="2" charset="-78"/>
                <a:cs typeface="Alexandria Light" pitchFamily="2" charset="-78"/>
              </a:rPr>
              <a:t>Brazilian Delegation at PDAC 2025 (Source: ADIMB)</a:t>
            </a:r>
            <a:endParaRPr lang="es-ES_tradnl" sz="1100" i="1">
              <a:solidFill>
                <a:schemeClr val="bg1"/>
              </a:solidFill>
              <a:latin typeface="Alexandria Light" pitchFamily="2" charset="-78"/>
              <a:cs typeface="Alexandria Light" pitchFamily="2" charset="-78"/>
            </a:endParaRPr>
          </a:p>
        </p:txBody>
      </p:sp>
      <p:sp>
        <p:nvSpPr>
          <p:cNvPr id="13" name="TextBox 12">
            <a:extLst>
              <a:ext uri="{FF2B5EF4-FFF2-40B4-BE49-F238E27FC236}">
                <a16:creationId xmlns:a16="http://schemas.microsoft.com/office/drawing/2014/main" id="{C72E6FB8-BC10-44FC-059D-B358BF52438D}"/>
              </a:ext>
            </a:extLst>
          </p:cNvPr>
          <p:cNvSpPr txBox="1"/>
          <p:nvPr/>
        </p:nvSpPr>
        <p:spPr>
          <a:xfrm>
            <a:off x="6272570" y="5973541"/>
            <a:ext cx="2494803" cy="5077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1100">
                <a:solidFill>
                  <a:srgbClr val="7F7F7F"/>
                </a:solidFill>
                <a:latin typeface="Alexandria Light" pitchFamily="2" charset="-78"/>
                <a:ea typeface="Lato"/>
                <a:cs typeface="Alexandria Light" pitchFamily="2" charset="-78"/>
              </a:defRPr>
            </a:lvl1pPr>
          </a:lstStyle>
          <a:p>
            <a:r>
              <a:rPr lang="en-CA" sz="900"/>
              <a:t>Sources:</a:t>
            </a:r>
          </a:p>
          <a:p>
            <a:r>
              <a:rPr lang="en-CA" sz="900"/>
              <a:t>1.   Grand View Research</a:t>
            </a:r>
          </a:p>
          <a:p>
            <a:r>
              <a:rPr lang="en-CA" sz="900"/>
              <a:t>2.   MiHR</a:t>
            </a:r>
          </a:p>
        </p:txBody>
      </p:sp>
      <p:sp>
        <p:nvSpPr>
          <p:cNvPr id="17" name="Google Shape;148;p5">
            <a:extLst>
              <a:ext uri="{FF2B5EF4-FFF2-40B4-BE49-F238E27FC236}">
                <a16:creationId xmlns:a16="http://schemas.microsoft.com/office/drawing/2014/main" id="{D98636FD-D87B-0BE7-C2A7-78448F498DDA}"/>
              </a:ext>
            </a:extLst>
          </p:cNvPr>
          <p:cNvSpPr txBox="1">
            <a:spLocks/>
          </p:cNvSpPr>
          <p:nvPr/>
        </p:nvSpPr>
        <p:spPr>
          <a:xfrm>
            <a:off x="6239133" y="1532041"/>
            <a:ext cx="5747829" cy="70011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02057"/>
              </a:buClr>
              <a:buSzPts val="3600"/>
              <a:buFont typeface="Ubuntu"/>
              <a:buNone/>
              <a:defRPr sz="3600" b="1" i="0" u="none" strike="noStrike" cap="none">
                <a:solidFill>
                  <a:srgbClr val="102057"/>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b="0">
                <a:solidFill>
                  <a:schemeClr val="bg1">
                    <a:lumMod val="65000"/>
                  </a:schemeClr>
                </a:solidFill>
                <a:latin typeface="Alexandria" pitchFamily="2" charset="-78"/>
                <a:cs typeface="Alexandria" pitchFamily="2" charset="-78"/>
                <a:sym typeface="Arial"/>
              </a:rPr>
              <a:t>Building a Multi-Generational Mining Success Story</a:t>
            </a:r>
          </a:p>
        </p:txBody>
      </p:sp>
    </p:spTree>
    <p:extLst>
      <p:ext uri="{BB962C8B-B14F-4D97-AF65-F5344CB8AC3E}">
        <p14:creationId xmlns:p14="http://schemas.microsoft.com/office/powerpoint/2010/main" val="1692293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F400026B-DE11-BD83-B45B-DA875F9356D0}"/>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25BE691-110B-4F10-9B87-643836F40B1F}"/>
              </a:ext>
            </a:extLst>
          </p:cNvPr>
          <p:cNvGraphicFramePr>
            <a:graphicFrameLocks/>
          </p:cNvGraphicFramePr>
          <p:nvPr>
            <p:extLst>
              <p:ext uri="{D42A27DB-BD31-4B8C-83A1-F6EECF244321}">
                <p14:modId xmlns:p14="http://schemas.microsoft.com/office/powerpoint/2010/main" val="1305193078"/>
              </p:ext>
            </p:extLst>
          </p:nvPr>
        </p:nvGraphicFramePr>
        <p:xfrm>
          <a:off x="5251076" y="1701687"/>
          <a:ext cx="6940924" cy="4631878"/>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308;p92">
            <a:extLst>
              <a:ext uri="{FF2B5EF4-FFF2-40B4-BE49-F238E27FC236}">
                <a16:creationId xmlns:a16="http://schemas.microsoft.com/office/drawing/2014/main" id="{64C320E7-BD1A-6C2D-E511-09842CEDBF84}"/>
              </a:ext>
            </a:extLst>
          </p:cNvPr>
          <p:cNvSpPr txBox="1"/>
          <p:nvPr/>
        </p:nvSpPr>
        <p:spPr>
          <a:xfrm>
            <a:off x="432896" y="234167"/>
            <a:ext cx="11566192" cy="113873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a:solidFill>
                  <a:srgbClr val="262626"/>
                </a:solidFill>
                <a:latin typeface="Alexandria" pitchFamily="2" charset="-78"/>
                <a:cs typeface="Alexandria" pitchFamily="2" charset="-78"/>
                <a:sym typeface="Montserrat Black"/>
              </a:rPr>
              <a:t>PRECIOUS METALS: </a:t>
            </a:r>
          </a:p>
          <a:p>
            <a:pPr marL="0" marR="0" lvl="0" indent="0" algn="l" rtl="0">
              <a:spcBef>
                <a:spcPts val="0"/>
              </a:spcBef>
              <a:spcAft>
                <a:spcPts val="0"/>
              </a:spcAft>
              <a:buNone/>
            </a:pPr>
            <a:r>
              <a:rPr lang="en-CA" sz="2800" b="1">
                <a:solidFill>
                  <a:srgbClr val="83B7E3"/>
                </a:solidFill>
                <a:latin typeface="Alexandria" pitchFamily="2" charset="-78"/>
                <a:cs typeface="Alexandria" pitchFamily="2" charset="-78"/>
                <a:sym typeface="Montserrat Black"/>
              </a:rPr>
              <a:t>GOLD, PLATINUM AND PALLADIUM - RECORD PRICE GROWTH</a:t>
            </a:r>
          </a:p>
        </p:txBody>
      </p:sp>
      <p:sp>
        <p:nvSpPr>
          <p:cNvPr id="50" name="Google Shape;110;p5">
            <a:extLst>
              <a:ext uri="{FF2B5EF4-FFF2-40B4-BE49-F238E27FC236}">
                <a16:creationId xmlns:a16="http://schemas.microsoft.com/office/drawing/2014/main" id="{FF62B1AA-D804-9116-EC19-1EC57F81D803}"/>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6</a:t>
            </a:fld>
            <a:endParaRPr sz="1200" b="1" i="0" u="none" strike="noStrike" cap="none">
              <a:solidFill>
                <a:srgbClr val="7F7F7F"/>
              </a:solidFill>
              <a:latin typeface="Ubuntu"/>
              <a:ea typeface="Ubuntu"/>
              <a:cs typeface="Ubuntu"/>
              <a:sym typeface="Ubuntu"/>
            </a:endParaRPr>
          </a:p>
        </p:txBody>
      </p:sp>
      <p:sp>
        <p:nvSpPr>
          <p:cNvPr id="8" name="TextBox 7">
            <a:extLst>
              <a:ext uri="{FF2B5EF4-FFF2-40B4-BE49-F238E27FC236}">
                <a16:creationId xmlns:a16="http://schemas.microsoft.com/office/drawing/2014/main" id="{94D0407E-2FEC-D325-44C5-C7A0A85C303F}"/>
              </a:ext>
            </a:extLst>
          </p:cNvPr>
          <p:cNvSpPr txBox="1"/>
          <p:nvPr/>
        </p:nvSpPr>
        <p:spPr>
          <a:xfrm>
            <a:off x="504830" y="6148919"/>
            <a:ext cx="549738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1100">
                <a:solidFill>
                  <a:srgbClr val="7F7F7F"/>
                </a:solidFill>
                <a:latin typeface="Alexandria Light" pitchFamily="2" charset="-78"/>
                <a:ea typeface="Lato"/>
                <a:cs typeface="Alexandria Light" pitchFamily="2" charset="-78"/>
              </a:defRPr>
            </a:lvl1pPr>
          </a:lstStyle>
          <a:p>
            <a:endParaRPr lang="en-CA" sz="900" dirty="0"/>
          </a:p>
          <a:p>
            <a:r>
              <a:rPr lang="en-CA" sz="900" dirty="0"/>
              <a:t>1. </a:t>
            </a:r>
            <a:r>
              <a:rPr lang="en-US" sz="900" i="1" dirty="0">
                <a:latin typeface="Alexandria" panose="020B0604020202020204" charset="-78"/>
                <a:cs typeface="Alexandria" panose="020B0604020202020204" charset="-78"/>
              </a:rPr>
              <a:t>https://matthey.com/products-and-markets/pgms-and-circularity/pgm-management</a:t>
            </a:r>
            <a:endParaRPr lang="en-CA" sz="900" dirty="0"/>
          </a:p>
        </p:txBody>
      </p:sp>
      <p:sp>
        <p:nvSpPr>
          <p:cNvPr id="14" name="TextBox 13">
            <a:extLst>
              <a:ext uri="{FF2B5EF4-FFF2-40B4-BE49-F238E27FC236}">
                <a16:creationId xmlns:a16="http://schemas.microsoft.com/office/drawing/2014/main" id="{BA3F3964-A76A-B269-C369-18A78150E692}"/>
              </a:ext>
            </a:extLst>
          </p:cNvPr>
          <p:cNvSpPr txBox="1"/>
          <p:nvPr/>
        </p:nvSpPr>
        <p:spPr>
          <a:xfrm>
            <a:off x="10344585" y="2277864"/>
            <a:ext cx="1716787" cy="276999"/>
          </a:xfrm>
          <a:prstGeom prst="rect">
            <a:avLst/>
          </a:prstGeom>
          <a:noFill/>
        </p:spPr>
        <p:txBody>
          <a:bodyPr wrap="square" rtlCol="0">
            <a:spAutoFit/>
          </a:bodyPr>
          <a:lstStyle/>
          <a:p>
            <a:r>
              <a:rPr lang="en-CA" sz="1200" b="1" dirty="0">
                <a:solidFill>
                  <a:srgbClr val="172C51"/>
                </a:solidFill>
              </a:rPr>
              <a:t>Pt +161% </a:t>
            </a:r>
            <a:r>
              <a:rPr lang="en-CA" sz="1100" dirty="0" err="1"/>
              <a:t>yoy</a:t>
            </a:r>
            <a:endParaRPr lang="en-CA" sz="1200" dirty="0"/>
          </a:p>
        </p:txBody>
      </p:sp>
      <p:sp>
        <p:nvSpPr>
          <p:cNvPr id="15" name="TextBox 14">
            <a:extLst>
              <a:ext uri="{FF2B5EF4-FFF2-40B4-BE49-F238E27FC236}">
                <a16:creationId xmlns:a16="http://schemas.microsoft.com/office/drawing/2014/main" id="{B2D31C24-3036-7C8B-847A-A9DCA2CBC909}"/>
              </a:ext>
            </a:extLst>
          </p:cNvPr>
          <p:cNvSpPr txBox="1"/>
          <p:nvPr/>
        </p:nvSpPr>
        <p:spPr>
          <a:xfrm>
            <a:off x="10900709" y="2571911"/>
            <a:ext cx="1716787" cy="276999"/>
          </a:xfrm>
          <a:prstGeom prst="rect">
            <a:avLst/>
          </a:prstGeom>
          <a:noFill/>
        </p:spPr>
        <p:txBody>
          <a:bodyPr wrap="square" rtlCol="0">
            <a:spAutoFit/>
          </a:bodyPr>
          <a:lstStyle/>
          <a:p>
            <a:r>
              <a:rPr lang="en-CA" sz="1200" b="1" dirty="0">
                <a:solidFill>
                  <a:schemeClr val="tx2">
                    <a:lumMod val="50000"/>
                  </a:schemeClr>
                </a:solidFill>
              </a:rPr>
              <a:t>Pd +87% </a:t>
            </a:r>
            <a:r>
              <a:rPr lang="en-CA" sz="1100" dirty="0" err="1"/>
              <a:t>yoy</a:t>
            </a:r>
            <a:endParaRPr lang="en-CA" sz="1200" dirty="0"/>
          </a:p>
        </p:txBody>
      </p:sp>
      <p:cxnSp>
        <p:nvCxnSpPr>
          <p:cNvPr id="20" name="Straight Arrow Connector 19">
            <a:extLst>
              <a:ext uri="{FF2B5EF4-FFF2-40B4-BE49-F238E27FC236}">
                <a16:creationId xmlns:a16="http://schemas.microsoft.com/office/drawing/2014/main" id="{8B4FE160-47E0-0D92-2FF0-E7CB65C58DED}"/>
              </a:ext>
            </a:extLst>
          </p:cNvPr>
          <p:cNvCxnSpPr>
            <a:cxnSpLocks/>
          </p:cNvCxnSpPr>
          <p:nvPr/>
        </p:nvCxnSpPr>
        <p:spPr>
          <a:xfrm>
            <a:off x="10867935" y="2642704"/>
            <a:ext cx="1026413" cy="1646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C651FB1-CF74-161F-65FC-B0AAC162BE13}"/>
              </a:ext>
            </a:extLst>
          </p:cNvPr>
          <p:cNvCxnSpPr>
            <a:cxnSpLocks/>
          </p:cNvCxnSpPr>
          <p:nvPr/>
        </p:nvCxnSpPr>
        <p:spPr>
          <a:xfrm>
            <a:off x="11552072" y="2865958"/>
            <a:ext cx="447016" cy="1317200"/>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28D0EC-C98C-4C83-9800-9A4D75A96149}"/>
              </a:ext>
            </a:extLst>
          </p:cNvPr>
          <p:cNvSpPr txBox="1"/>
          <p:nvPr/>
        </p:nvSpPr>
        <p:spPr>
          <a:xfrm>
            <a:off x="9116314" y="2254967"/>
            <a:ext cx="1716787" cy="276999"/>
          </a:xfrm>
          <a:prstGeom prst="rect">
            <a:avLst/>
          </a:prstGeom>
          <a:noFill/>
        </p:spPr>
        <p:txBody>
          <a:bodyPr wrap="square" rtlCol="0">
            <a:spAutoFit/>
          </a:bodyPr>
          <a:lstStyle/>
          <a:p>
            <a:r>
              <a:rPr lang="en-CA" sz="1200" b="1" dirty="0">
                <a:solidFill>
                  <a:srgbClr val="FFC000"/>
                </a:solidFill>
              </a:rPr>
              <a:t>Au +130% </a:t>
            </a:r>
            <a:r>
              <a:rPr lang="en-CA" sz="1100" dirty="0" err="1"/>
              <a:t>yoy</a:t>
            </a:r>
            <a:endParaRPr lang="en-CA" sz="1200" dirty="0"/>
          </a:p>
        </p:txBody>
      </p:sp>
      <p:cxnSp>
        <p:nvCxnSpPr>
          <p:cNvPr id="29" name="Straight Arrow Connector 28">
            <a:extLst>
              <a:ext uri="{FF2B5EF4-FFF2-40B4-BE49-F238E27FC236}">
                <a16:creationId xmlns:a16="http://schemas.microsoft.com/office/drawing/2014/main" id="{FCAB473A-999D-FC35-4DF6-0C66852FF58E}"/>
              </a:ext>
            </a:extLst>
          </p:cNvPr>
          <p:cNvCxnSpPr>
            <a:cxnSpLocks/>
          </p:cNvCxnSpPr>
          <p:nvPr/>
        </p:nvCxnSpPr>
        <p:spPr>
          <a:xfrm>
            <a:off x="9912176" y="2668365"/>
            <a:ext cx="1579311" cy="14093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30AC47A-2C1B-DBCF-0FAC-ED9AD37E77CE}"/>
              </a:ext>
            </a:extLst>
          </p:cNvPr>
          <p:cNvSpPr txBox="1"/>
          <p:nvPr/>
        </p:nvSpPr>
        <p:spPr>
          <a:xfrm>
            <a:off x="504830" y="1589314"/>
            <a:ext cx="4868199" cy="4647234"/>
          </a:xfrm>
          <a:prstGeom prst="rect">
            <a:avLst/>
          </a:prstGeom>
          <a:noFill/>
        </p:spPr>
        <p:txBody>
          <a:bodyPr wrap="square">
            <a:spAutoFit/>
          </a:bodyPr>
          <a:lstStyle/>
          <a:p>
            <a:pPr>
              <a:lnSpc>
                <a:spcPct val="150000"/>
              </a:lnSpc>
            </a:pPr>
            <a:r>
              <a:rPr lang="en-CA" sz="1600" b="1" dirty="0" err="1">
                <a:solidFill>
                  <a:srgbClr val="7F7F7F"/>
                </a:solidFill>
                <a:latin typeface="Alexandria Light" pitchFamily="2" charset="-78"/>
                <a:cs typeface="Alexandria Light" pitchFamily="2" charset="-78"/>
              </a:rPr>
              <a:t>ValOre’s</a:t>
            </a:r>
            <a:r>
              <a:rPr lang="en-CA" sz="1600" b="1" dirty="0">
                <a:solidFill>
                  <a:srgbClr val="7F7F7F"/>
                </a:solidFill>
                <a:latin typeface="Alexandria Light" pitchFamily="2" charset="-78"/>
                <a:cs typeface="Alexandria Light" pitchFamily="2" charset="-78"/>
              </a:rPr>
              <a:t> strategy is to become an integrated precious metals producer, anchored by:</a:t>
            </a:r>
          </a:p>
          <a:p>
            <a:pPr>
              <a:lnSpc>
                <a:spcPct val="150000"/>
              </a:lnSpc>
            </a:pPr>
            <a:endParaRPr lang="en-CA" sz="800" b="1" dirty="0">
              <a:solidFill>
                <a:srgbClr val="83B7E3"/>
              </a:solidFill>
              <a:latin typeface="Alexandria" pitchFamily="2" charset="-78"/>
              <a:cs typeface="Alexandria" pitchFamily="2" charset="-78"/>
            </a:endParaRPr>
          </a:p>
          <a:p>
            <a:pPr>
              <a:lnSpc>
                <a:spcPct val="150000"/>
              </a:lnSpc>
            </a:pPr>
            <a:endParaRPr lang="en-CA" sz="800" b="1" dirty="0">
              <a:solidFill>
                <a:srgbClr val="83B7E3"/>
              </a:solidFill>
              <a:latin typeface="Alexandria" pitchFamily="2" charset="-78"/>
              <a:cs typeface="Alexandria" pitchFamily="2" charset="-78"/>
            </a:endParaRPr>
          </a:p>
          <a:p>
            <a:pPr>
              <a:lnSpc>
                <a:spcPct val="150000"/>
              </a:lnSpc>
            </a:pPr>
            <a:r>
              <a:rPr lang="en-CA" b="1" dirty="0">
                <a:solidFill>
                  <a:schemeClr val="accent1">
                    <a:lumMod val="75000"/>
                  </a:schemeClr>
                </a:solidFill>
                <a:latin typeface="Alexandria" pitchFamily="2" charset="-78"/>
                <a:cs typeface="Alexandria" pitchFamily="2" charset="-78"/>
              </a:rPr>
              <a:t>PLATINUM &amp; </a:t>
            </a:r>
            <a:r>
              <a:rPr lang="en-CA" b="1" dirty="0">
                <a:solidFill>
                  <a:schemeClr val="bg1">
                    <a:lumMod val="50000"/>
                  </a:schemeClr>
                </a:solidFill>
                <a:latin typeface="Alexandria" pitchFamily="2" charset="-78"/>
                <a:cs typeface="Alexandria" pitchFamily="2" charset="-78"/>
              </a:rPr>
              <a:t>PALLADIUM:</a:t>
            </a:r>
          </a:p>
          <a:p>
            <a:pPr>
              <a:lnSpc>
                <a:spcPct val="150000"/>
              </a:lnSpc>
            </a:pPr>
            <a:r>
              <a:rPr lang="en-CA" dirty="0">
                <a:solidFill>
                  <a:srgbClr val="7F7F7F"/>
                </a:solidFill>
                <a:latin typeface="Alexandria Light" pitchFamily="2" charset="-78"/>
                <a:ea typeface="Lato"/>
                <a:cs typeface="Alexandria Light" pitchFamily="2" charset="-78"/>
              </a:rPr>
              <a:t>Platinum prices surged past ATH of $2,700 /oz (+20% in Jan) – closing ~$2,000/oz</a:t>
            </a:r>
          </a:p>
          <a:p>
            <a:pPr>
              <a:lnSpc>
                <a:spcPct val="150000"/>
              </a:lnSpc>
            </a:pPr>
            <a:r>
              <a:rPr lang="en-CA" dirty="0">
                <a:solidFill>
                  <a:srgbClr val="7F7F7F"/>
                </a:solidFill>
                <a:latin typeface="Alexandria Light" pitchFamily="2" charset="-78"/>
                <a:ea typeface="Lato"/>
                <a:cs typeface="Alexandria Light" pitchFamily="2" charset="-78"/>
              </a:rPr>
              <a:t>Palladium passed $2000 / oz (+11% in Jan) – closing at ~$1,700/oz </a:t>
            </a:r>
          </a:p>
          <a:p>
            <a:pPr>
              <a:lnSpc>
                <a:spcPct val="150000"/>
              </a:lnSpc>
            </a:pPr>
            <a:endParaRPr lang="en-CA" b="1" dirty="0">
              <a:solidFill>
                <a:schemeClr val="accent2"/>
              </a:solidFill>
              <a:latin typeface="Alexandria" pitchFamily="2" charset="-78"/>
              <a:cs typeface="Alexandria" pitchFamily="2" charset="-78"/>
            </a:endParaRPr>
          </a:p>
          <a:p>
            <a:pPr>
              <a:lnSpc>
                <a:spcPct val="150000"/>
              </a:lnSpc>
            </a:pPr>
            <a:r>
              <a:rPr lang="en-CA" b="1" dirty="0">
                <a:solidFill>
                  <a:schemeClr val="accent2"/>
                </a:solidFill>
                <a:latin typeface="Alexandria" pitchFamily="2" charset="-78"/>
                <a:cs typeface="Alexandria" pitchFamily="2" charset="-78"/>
              </a:rPr>
              <a:t>GOLD:</a:t>
            </a:r>
          </a:p>
          <a:p>
            <a:pPr>
              <a:lnSpc>
                <a:spcPct val="150000"/>
              </a:lnSpc>
            </a:pPr>
            <a:r>
              <a:rPr lang="en-CA" sz="1300" dirty="0">
                <a:solidFill>
                  <a:srgbClr val="7F7F7F"/>
                </a:solidFill>
                <a:latin typeface="Alexandria Light" pitchFamily="2" charset="-78"/>
                <a:cs typeface="Alexandria Light" pitchFamily="2" charset="-78"/>
              </a:rPr>
              <a:t>A further 5 daily price records for Au, passing $5,000/oz – closing at ~$4,600 /oz</a:t>
            </a:r>
            <a:endParaRPr lang="en-CA" sz="1300" dirty="0">
              <a:solidFill>
                <a:srgbClr val="0F1F56"/>
              </a:solidFill>
              <a:latin typeface="Century Gothic" panose="020B0502020202020204" pitchFamily="34" charset="0"/>
            </a:endParaRPr>
          </a:p>
          <a:p>
            <a:pPr>
              <a:lnSpc>
                <a:spcPct val="150000"/>
              </a:lnSpc>
            </a:pPr>
            <a:endParaRPr lang="en-CA" b="1" dirty="0">
              <a:solidFill>
                <a:schemeClr val="accent1">
                  <a:lumMod val="75000"/>
                </a:schemeClr>
              </a:solidFill>
              <a:latin typeface="Alexandria" pitchFamily="2" charset="-78"/>
              <a:cs typeface="Alexandria" pitchFamily="2" charset="-78"/>
            </a:endParaRPr>
          </a:p>
          <a:p>
            <a:pPr>
              <a:lnSpc>
                <a:spcPct val="150000"/>
              </a:lnSpc>
            </a:pPr>
            <a:endParaRPr lang="en-CA" sz="1300" b="1" dirty="0">
              <a:solidFill>
                <a:srgbClr val="0F1F56"/>
              </a:solidFill>
              <a:latin typeface="Century Gothic" panose="020B0502020202020204" pitchFamily="34" charset="0"/>
            </a:endParaRPr>
          </a:p>
        </p:txBody>
      </p:sp>
    </p:spTree>
    <p:extLst>
      <p:ext uri="{BB962C8B-B14F-4D97-AF65-F5344CB8AC3E}">
        <p14:creationId xmlns:p14="http://schemas.microsoft.com/office/powerpoint/2010/main" val="670829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CC2BB1EE-368B-A03D-03C1-D6BFD58E8CC2}"/>
            </a:ext>
          </a:extLst>
        </p:cNvPr>
        <p:cNvGrpSpPr/>
        <p:nvPr/>
      </p:nvGrpSpPr>
      <p:grpSpPr>
        <a:xfrm>
          <a:off x="0" y="0"/>
          <a:ext cx="0" cy="0"/>
          <a:chOff x="0" y="0"/>
          <a:chExt cx="0" cy="0"/>
        </a:xfrm>
      </p:grpSpPr>
      <p:sp>
        <p:nvSpPr>
          <p:cNvPr id="2" name="Google Shape;308;p92">
            <a:extLst>
              <a:ext uri="{FF2B5EF4-FFF2-40B4-BE49-F238E27FC236}">
                <a16:creationId xmlns:a16="http://schemas.microsoft.com/office/drawing/2014/main" id="{0EF92F75-06CB-2173-484E-5632D5489CB3}"/>
              </a:ext>
            </a:extLst>
          </p:cNvPr>
          <p:cNvSpPr txBox="1"/>
          <p:nvPr/>
        </p:nvSpPr>
        <p:spPr>
          <a:xfrm>
            <a:off x="504831" y="323789"/>
            <a:ext cx="11326207" cy="113873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4000" b="1" dirty="0">
                <a:solidFill>
                  <a:srgbClr val="262626"/>
                </a:solidFill>
                <a:latin typeface="Alexandria" pitchFamily="2" charset="-78"/>
                <a:cs typeface="Alexandria" pitchFamily="2" charset="-78"/>
                <a:sym typeface="Montserrat Black"/>
              </a:rPr>
              <a:t>PLATINUM &amp; PALLADIUM: </a:t>
            </a:r>
          </a:p>
          <a:p>
            <a:pPr marL="0" marR="0" lvl="0" indent="0" algn="l" rtl="0">
              <a:spcBef>
                <a:spcPts val="0"/>
              </a:spcBef>
              <a:spcAft>
                <a:spcPts val="0"/>
              </a:spcAft>
              <a:buNone/>
            </a:pPr>
            <a:r>
              <a:rPr lang="en-CA" sz="2800" b="1" dirty="0">
                <a:solidFill>
                  <a:srgbClr val="83B7E3"/>
                </a:solidFill>
                <a:latin typeface="Alexandria" pitchFamily="2" charset="-78"/>
                <a:cs typeface="Alexandria" pitchFamily="2" charset="-78"/>
                <a:sym typeface="Montserrat Black"/>
              </a:rPr>
              <a:t>CONTINUED DEMAND AND LONG-TERM DEFICITS</a:t>
            </a:r>
          </a:p>
        </p:txBody>
      </p:sp>
      <p:sp>
        <p:nvSpPr>
          <p:cNvPr id="50" name="Google Shape;110;p5">
            <a:extLst>
              <a:ext uri="{FF2B5EF4-FFF2-40B4-BE49-F238E27FC236}">
                <a16:creationId xmlns:a16="http://schemas.microsoft.com/office/drawing/2014/main" id="{ED9B8740-C48A-1006-55C6-BCED3407B703}"/>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7</a:t>
            </a:fld>
            <a:endParaRPr sz="1200" b="1" i="0" u="none" strike="noStrike" cap="none">
              <a:solidFill>
                <a:srgbClr val="7F7F7F"/>
              </a:solidFill>
              <a:latin typeface="Ubuntu"/>
              <a:ea typeface="Ubuntu"/>
              <a:cs typeface="Ubuntu"/>
              <a:sym typeface="Ubuntu"/>
            </a:endParaRPr>
          </a:p>
        </p:txBody>
      </p:sp>
      <p:sp>
        <p:nvSpPr>
          <p:cNvPr id="16" name="CaixaDeTexto 17">
            <a:extLst>
              <a:ext uri="{FF2B5EF4-FFF2-40B4-BE49-F238E27FC236}">
                <a16:creationId xmlns:a16="http://schemas.microsoft.com/office/drawing/2014/main" id="{868DB751-AD22-65A0-3448-9C83924E9A29}"/>
              </a:ext>
            </a:extLst>
          </p:cNvPr>
          <p:cNvSpPr txBox="1"/>
          <p:nvPr/>
        </p:nvSpPr>
        <p:spPr>
          <a:xfrm>
            <a:off x="10924000" y="1567911"/>
            <a:ext cx="1050288" cy="261610"/>
          </a:xfrm>
          <a:prstGeom prst="rect">
            <a:avLst/>
          </a:prstGeom>
          <a:noFill/>
        </p:spPr>
        <p:txBody>
          <a:bodyPr wrap="none" rtlCol="0">
            <a:spAutoFit/>
          </a:bodyPr>
          <a:lstStyle/>
          <a:p>
            <a:r>
              <a:rPr lang="en-US" sz="1100" b="1" dirty="0">
                <a:solidFill>
                  <a:srgbClr val="262626"/>
                </a:solidFill>
                <a:latin typeface="Alexandria" pitchFamily="2" charset="-78"/>
                <a:cs typeface="Alexandria" pitchFamily="2" charset="-78"/>
              </a:rPr>
              <a:t>PALLADIUM</a:t>
            </a:r>
            <a:endParaRPr lang="en-CA" sz="1100" b="1" dirty="0">
              <a:solidFill>
                <a:srgbClr val="262626"/>
              </a:solidFill>
              <a:latin typeface="Alexandria" pitchFamily="2" charset="-78"/>
              <a:cs typeface="Alexandria" pitchFamily="2" charset="-78"/>
            </a:endParaRPr>
          </a:p>
        </p:txBody>
      </p:sp>
      <p:sp>
        <p:nvSpPr>
          <p:cNvPr id="18" name="CaixaDeTexto 18">
            <a:extLst>
              <a:ext uri="{FF2B5EF4-FFF2-40B4-BE49-F238E27FC236}">
                <a16:creationId xmlns:a16="http://schemas.microsoft.com/office/drawing/2014/main" id="{D1568FD0-40CF-FA14-412D-C343B7D4F3C4}"/>
              </a:ext>
            </a:extLst>
          </p:cNvPr>
          <p:cNvSpPr txBox="1"/>
          <p:nvPr/>
        </p:nvSpPr>
        <p:spPr>
          <a:xfrm>
            <a:off x="11023387" y="3798104"/>
            <a:ext cx="950901" cy="261610"/>
          </a:xfrm>
          <a:prstGeom prst="rect">
            <a:avLst/>
          </a:prstGeom>
          <a:noFill/>
        </p:spPr>
        <p:txBody>
          <a:bodyPr wrap="none" rtlCol="0">
            <a:spAutoFit/>
          </a:bodyPr>
          <a:lstStyle/>
          <a:p>
            <a:r>
              <a:rPr lang="en-US" sz="1100" b="1" dirty="0">
                <a:solidFill>
                  <a:srgbClr val="262626"/>
                </a:solidFill>
                <a:latin typeface="Alexandria" pitchFamily="2" charset="-78"/>
                <a:cs typeface="Alexandria" pitchFamily="2" charset="-78"/>
              </a:rPr>
              <a:t>PLATINUM</a:t>
            </a:r>
            <a:endParaRPr lang="en-CA" sz="1100" b="1" dirty="0">
              <a:solidFill>
                <a:srgbClr val="262626"/>
              </a:solidFill>
              <a:latin typeface="Alexandria" pitchFamily="2" charset="-78"/>
              <a:cs typeface="Alexandria" pitchFamily="2" charset="-78"/>
            </a:endParaRPr>
          </a:p>
        </p:txBody>
      </p:sp>
      <p:sp>
        <p:nvSpPr>
          <p:cNvPr id="4" name="TextBox 3">
            <a:extLst>
              <a:ext uri="{FF2B5EF4-FFF2-40B4-BE49-F238E27FC236}">
                <a16:creationId xmlns:a16="http://schemas.microsoft.com/office/drawing/2014/main" id="{C270514A-16DC-5CCD-814A-ABF62A21AFFA}"/>
              </a:ext>
            </a:extLst>
          </p:cNvPr>
          <p:cNvSpPr txBox="1"/>
          <p:nvPr/>
        </p:nvSpPr>
        <p:spPr>
          <a:xfrm>
            <a:off x="8711693" y="5969880"/>
            <a:ext cx="3424519" cy="5077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1100">
                <a:solidFill>
                  <a:srgbClr val="7F7F7F"/>
                </a:solidFill>
                <a:latin typeface="Alexandria Light" pitchFamily="2" charset="-78"/>
                <a:ea typeface="Lato"/>
                <a:cs typeface="Alexandria Light" pitchFamily="2" charset="-78"/>
              </a:defRPr>
            </a:lvl1pPr>
          </a:lstStyle>
          <a:p>
            <a:endParaRPr lang="en-CA" sz="900" dirty="0"/>
          </a:p>
          <a:p>
            <a:r>
              <a:rPr lang="en-CA" sz="900" dirty="0"/>
              <a:t>1. Source: World Platinum Investment Council Data</a:t>
            </a:r>
          </a:p>
          <a:p>
            <a:r>
              <a:rPr lang="en-CA" sz="900" dirty="0"/>
              <a:t>2: </a:t>
            </a:r>
            <a:r>
              <a:rPr lang="en-US" sz="900" dirty="0">
                <a:hlinkClick r:id="rId3"/>
              </a:rPr>
              <a:t>Platinum Futures Near Record High</a:t>
            </a:r>
            <a:endParaRPr lang="en-CA" sz="900" dirty="0"/>
          </a:p>
        </p:txBody>
      </p:sp>
      <p:graphicFrame>
        <p:nvGraphicFramePr>
          <p:cNvPr id="7" name="Gráfico 7">
            <a:extLst>
              <a:ext uri="{FF2B5EF4-FFF2-40B4-BE49-F238E27FC236}">
                <a16:creationId xmlns:a16="http://schemas.microsoft.com/office/drawing/2014/main" id="{7D959D90-E107-66B8-8835-975EC179BE50}"/>
              </a:ext>
            </a:extLst>
          </p:cNvPr>
          <p:cNvGraphicFramePr>
            <a:graphicFrameLocks/>
          </p:cNvGraphicFramePr>
          <p:nvPr>
            <p:extLst>
              <p:ext uri="{D42A27DB-BD31-4B8C-83A1-F6EECF244321}">
                <p14:modId xmlns:p14="http://schemas.microsoft.com/office/powerpoint/2010/main" val="3665376820"/>
              </p:ext>
            </p:extLst>
          </p:nvPr>
        </p:nvGraphicFramePr>
        <p:xfrm>
          <a:off x="8633012" y="1658883"/>
          <a:ext cx="3387208" cy="20736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10">
            <a:extLst>
              <a:ext uri="{FF2B5EF4-FFF2-40B4-BE49-F238E27FC236}">
                <a16:creationId xmlns:a16="http://schemas.microsoft.com/office/drawing/2014/main" id="{A5AE1E66-CB23-D473-5BB4-D4476DA9263B}"/>
              </a:ext>
            </a:extLst>
          </p:cNvPr>
          <p:cNvGraphicFramePr>
            <a:graphicFrameLocks/>
          </p:cNvGraphicFramePr>
          <p:nvPr>
            <p:extLst>
              <p:ext uri="{D42A27DB-BD31-4B8C-83A1-F6EECF244321}">
                <p14:modId xmlns:p14="http://schemas.microsoft.com/office/powerpoint/2010/main" val="286962304"/>
              </p:ext>
            </p:extLst>
          </p:nvPr>
        </p:nvGraphicFramePr>
        <p:xfrm>
          <a:off x="8633012" y="3903493"/>
          <a:ext cx="3387208" cy="1880508"/>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1B0DA14B-D73B-2197-6BB5-1C6319FDAB31}"/>
              </a:ext>
            </a:extLst>
          </p:cNvPr>
          <p:cNvSpPr txBox="1"/>
          <p:nvPr/>
        </p:nvSpPr>
        <p:spPr>
          <a:xfrm>
            <a:off x="504831" y="1480461"/>
            <a:ext cx="8016950" cy="658706"/>
          </a:xfrm>
          <a:prstGeom prst="rect">
            <a:avLst/>
          </a:prstGeom>
          <a:noFill/>
        </p:spPr>
        <p:txBody>
          <a:bodyPr wrap="square">
            <a:spAutoFit/>
          </a:bodyPr>
          <a:lstStyle/>
          <a:p>
            <a:pPr>
              <a:lnSpc>
                <a:spcPct val="150000"/>
              </a:lnSpc>
            </a:pPr>
            <a:r>
              <a:rPr lang="en-US" sz="1300" dirty="0">
                <a:solidFill>
                  <a:srgbClr val="7F7F7F"/>
                </a:solidFill>
                <a:latin typeface="Alexandria Light" pitchFamily="2" charset="-78"/>
                <a:ea typeface="Lato"/>
                <a:cs typeface="Alexandria Light" pitchFamily="2" charset="-78"/>
              </a:rPr>
              <a:t>Both Platinum and Palladium experiencing multi-year consecutive annual deficits</a:t>
            </a:r>
          </a:p>
          <a:p>
            <a:pPr>
              <a:lnSpc>
                <a:spcPct val="150000"/>
              </a:lnSpc>
            </a:pPr>
            <a:r>
              <a:rPr lang="en-US" sz="1300" dirty="0">
                <a:solidFill>
                  <a:srgbClr val="7F7F7F"/>
                </a:solidFill>
                <a:latin typeface="Alexandria Light" pitchFamily="2" charset="-78"/>
                <a:ea typeface="Lato"/>
                <a:cs typeface="Alexandria Light" pitchFamily="2" charset="-78"/>
              </a:rPr>
              <a:t>Above-ground stocks cut by 42%, leaving less than five months of coverage</a:t>
            </a:r>
            <a:r>
              <a:rPr lang="en-US" sz="1300" baseline="30000" dirty="0">
                <a:solidFill>
                  <a:srgbClr val="7F7F7F"/>
                </a:solidFill>
                <a:latin typeface="Alexandria Light" pitchFamily="2" charset="-78"/>
                <a:ea typeface="Lato"/>
                <a:cs typeface="Alexandria Light" pitchFamily="2" charset="-78"/>
              </a:rPr>
              <a:t>2</a:t>
            </a:r>
            <a:r>
              <a:rPr lang="en-US" sz="1300" dirty="0">
                <a:solidFill>
                  <a:srgbClr val="7F7F7F"/>
                </a:solidFill>
                <a:latin typeface="Alexandria Light" pitchFamily="2" charset="-78"/>
                <a:ea typeface="Lato"/>
                <a:cs typeface="Alexandria Light" pitchFamily="2" charset="-78"/>
              </a:rPr>
              <a:t> .</a:t>
            </a:r>
          </a:p>
        </p:txBody>
      </p:sp>
      <p:sp>
        <p:nvSpPr>
          <p:cNvPr id="3" name="TextBox 2">
            <a:extLst>
              <a:ext uri="{FF2B5EF4-FFF2-40B4-BE49-F238E27FC236}">
                <a16:creationId xmlns:a16="http://schemas.microsoft.com/office/drawing/2014/main" id="{7D3F9D34-0945-D3B1-B6FE-3BD114404A51}"/>
              </a:ext>
            </a:extLst>
          </p:cNvPr>
          <p:cNvSpPr txBox="1"/>
          <p:nvPr/>
        </p:nvSpPr>
        <p:spPr>
          <a:xfrm>
            <a:off x="504831" y="2183101"/>
            <a:ext cx="7892857" cy="1628203"/>
          </a:xfrm>
          <a:prstGeom prst="rect">
            <a:avLst/>
          </a:prstGeom>
          <a:noFill/>
        </p:spPr>
        <p:txBody>
          <a:bodyPr wrap="square">
            <a:spAutoFit/>
          </a:bodyPr>
          <a:lstStyle/>
          <a:p>
            <a:pPr>
              <a:lnSpc>
                <a:spcPct val="150000"/>
              </a:lnSpc>
            </a:pPr>
            <a:r>
              <a:rPr lang="en-CA" sz="1600" b="1" dirty="0">
                <a:solidFill>
                  <a:srgbClr val="83B7E3"/>
                </a:solidFill>
                <a:latin typeface="Alexandria" pitchFamily="2" charset="-78"/>
                <a:cs typeface="Alexandria" pitchFamily="2" charset="-78"/>
              </a:rPr>
              <a:t>1. AUTOMOTIVE DEMAND:</a:t>
            </a:r>
            <a:endParaRPr lang="en-CA" sz="600" b="1" dirty="0">
              <a:solidFill>
                <a:srgbClr val="83B7E3"/>
              </a:solidFill>
              <a:latin typeface="Alexandria" pitchFamily="2" charset="-78"/>
              <a:cs typeface="Alexandria" pitchFamily="2" charset="-78"/>
            </a:endParaRPr>
          </a:p>
          <a:p>
            <a:pPr marL="285750" lvl="2" indent="-285750">
              <a:lnSpc>
                <a:spcPct val="150000"/>
              </a:lnSpc>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rPr>
              <a:t>Accounts for ~40% of total Pt demand and ~80% of all Pd and Rh demand</a:t>
            </a:r>
            <a:endParaRPr lang="en-US" sz="600" dirty="0">
              <a:solidFill>
                <a:srgbClr val="7F7F7F"/>
              </a:solidFill>
              <a:latin typeface="Alexandria Light" pitchFamily="2" charset="-78"/>
              <a:ea typeface="Lato"/>
              <a:cs typeface="Alexandria Light" pitchFamily="2" charset="-78"/>
            </a:endParaRPr>
          </a:p>
          <a:p>
            <a:pPr marL="285750" lvl="2" indent="-285750">
              <a:lnSpc>
                <a:spcPct val="150000"/>
              </a:lnSpc>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rPr>
              <a:t>Hybrid vehicles use 10 – 20% more PGEs  per vehicle than ICE vehicles</a:t>
            </a:r>
            <a:endParaRPr lang="en-US" sz="600" dirty="0">
              <a:solidFill>
                <a:srgbClr val="7F7F7F"/>
              </a:solidFill>
              <a:latin typeface="Alexandria Light" pitchFamily="2" charset="-78"/>
              <a:ea typeface="Lato"/>
              <a:cs typeface="Alexandria Light" pitchFamily="2" charset="-78"/>
            </a:endParaRPr>
          </a:p>
          <a:p>
            <a:pPr marL="285750" lvl="2" indent="-285750">
              <a:lnSpc>
                <a:spcPct val="150000"/>
              </a:lnSpc>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rPr>
              <a:t>2025 New vehicle sales (Global): 55% ICE, 20% hybrids, 25% electric. Hybrid fastest growing</a:t>
            </a:r>
          </a:p>
          <a:p>
            <a:pPr marL="285750" lvl="2" indent="-285750">
              <a:lnSpc>
                <a:spcPct val="150000"/>
              </a:lnSpc>
              <a:buFont typeface="Arial" panose="020B0604020202020204" pitchFamily="34" charset="0"/>
              <a:buChar char="•"/>
            </a:pPr>
            <a:r>
              <a:rPr lang="en-US" sz="1300" dirty="0">
                <a:solidFill>
                  <a:srgbClr val="7F7F7F"/>
                </a:solidFill>
                <a:latin typeface="Alexandria Light" pitchFamily="2" charset="-78"/>
                <a:ea typeface="Lato"/>
                <a:cs typeface="Alexandria Light" pitchFamily="2" charset="-78"/>
              </a:rPr>
              <a:t>Ford , Honda , Volkswagen &amp; Porsche scale back EV plans, focus on more profitable hybrids </a:t>
            </a:r>
          </a:p>
        </p:txBody>
      </p:sp>
      <p:sp>
        <p:nvSpPr>
          <p:cNvPr id="6" name="TextBox 5">
            <a:extLst>
              <a:ext uri="{FF2B5EF4-FFF2-40B4-BE49-F238E27FC236}">
                <a16:creationId xmlns:a16="http://schemas.microsoft.com/office/drawing/2014/main" id="{9E53C8D1-2A44-C245-CCC6-4B39AFDC44D1}"/>
              </a:ext>
            </a:extLst>
          </p:cNvPr>
          <p:cNvSpPr txBox="1"/>
          <p:nvPr/>
        </p:nvSpPr>
        <p:spPr>
          <a:xfrm>
            <a:off x="504831" y="3947080"/>
            <a:ext cx="7892857" cy="1328120"/>
          </a:xfrm>
          <a:prstGeom prst="rect">
            <a:avLst/>
          </a:prstGeom>
          <a:noFill/>
        </p:spPr>
        <p:txBody>
          <a:bodyPr wrap="square">
            <a:spAutoFit/>
          </a:bodyPr>
          <a:lstStyle/>
          <a:p>
            <a:pPr>
              <a:lnSpc>
                <a:spcPct val="150000"/>
              </a:lnSpc>
            </a:pPr>
            <a:r>
              <a:rPr lang="en-CA" sz="1600" b="1" dirty="0">
                <a:solidFill>
                  <a:schemeClr val="accent6"/>
                </a:solidFill>
                <a:latin typeface="Alexandria" pitchFamily="2" charset="-78"/>
                <a:cs typeface="Alexandria" pitchFamily="2" charset="-78"/>
              </a:rPr>
              <a:t>2. JEWELRY DEMAND:</a:t>
            </a:r>
            <a:endParaRPr lang="en-CA" sz="600" b="1" dirty="0">
              <a:solidFill>
                <a:schemeClr val="accent6"/>
              </a:solidFill>
              <a:latin typeface="Alexandria" pitchFamily="2" charset="-78"/>
              <a:cs typeface="Alexandria" pitchFamily="2" charset="-78"/>
            </a:endParaRPr>
          </a:p>
          <a:p>
            <a:pPr marL="285750" indent="-285750">
              <a:lnSpc>
                <a:spcPct val="150000"/>
              </a:lnSpc>
              <a:buFont typeface="Arial" panose="020B0604020202020204" pitchFamily="34" charset="0"/>
              <a:buChar char="•"/>
            </a:pPr>
            <a:r>
              <a:rPr lang="en-US" sz="1300" dirty="0">
                <a:solidFill>
                  <a:srgbClr val="7F7F7F"/>
                </a:solidFill>
                <a:latin typeface="Alexandria Light" pitchFamily="2" charset="-78"/>
                <a:cs typeface="Alexandria Light" pitchFamily="2" charset="-78"/>
              </a:rPr>
              <a:t>Global jewelry production accounts for ~ 70M oz of gold vs. ~2M oz of Platinum annually.</a:t>
            </a:r>
          </a:p>
          <a:p>
            <a:pPr marL="285750" indent="-285750">
              <a:lnSpc>
                <a:spcPct val="150000"/>
              </a:lnSpc>
              <a:buFont typeface="Arial" panose="020B0604020202020204" pitchFamily="34" charset="0"/>
              <a:buChar char="•"/>
            </a:pPr>
            <a:r>
              <a:rPr lang="en-US" sz="1300" dirty="0">
                <a:solidFill>
                  <a:srgbClr val="7F7F7F"/>
                </a:solidFill>
                <a:latin typeface="Alexandria Light" pitchFamily="2" charset="-78"/>
                <a:cs typeface="Alexandria Light" pitchFamily="2" charset="-78"/>
              </a:rPr>
              <a:t>Switching 1% of the total current gold jewelry demand to Platinum would double the annual supply deficit for platinum of ~700k oz</a:t>
            </a:r>
          </a:p>
        </p:txBody>
      </p:sp>
      <p:sp>
        <p:nvSpPr>
          <p:cNvPr id="10" name="TextBox 9">
            <a:extLst>
              <a:ext uri="{FF2B5EF4-FFF2-40B4-BE49-F238E27FC236}">
                <a16:creationId xmlns:a16="http://schemas.microsoft.com/office/drawing/2014/main" id="{008E9288-83DE-6DC3-86D3-1F4FE28AC772}"/>
              </a:ext>
            </a:extLst>
          </p:cNvPr>
          <p:cNvSpPr txBox="1"/>
          <p:nvPr/>
        </p:nvSpPr>
        <p:spPr>
          <a:xfrm>
            <a:off x="504831" y="5377539"/>
            <a:ext cx="7892857" cy="1184683"/>
          </a:xfrm>
          <a:prstGeom prst="rect">
            <a:avLst/>
          </a:prstGeom>
          <a:noFill/>
        </p:spPr>
        <p:txBody>
          <a:bodyPr wrap="square">
            <a:spAutoFit/>
          </a:bodyPr>
          <a:lstStyle/>
          <a:p>
            <a:pPr>
              <a:lnSpc>
                <a:spcPct val="150000"/>
              </a:lnSpc>
            </a:pPr>
            <a:r>
              <a:rPr lang="en-CA" sz="1600" b="1" dirty="0">
                <a:solidFill>
                  <a:schemeClr val="accent4"/>
                </a:solidFill>
                <a:latin typeface="Alexandria" pitchFamily="2" charset="-78"/>
                <a:cs typeface="Alexandria" pitchFamily="2" charset="-78"/>
              </a:rPr>
              <a:t>3. INVESTMENT DEMAND:</a:t>
            </a:r>
            <a:endParaRPr lang="en-CA" sz="600" dirty="0">
              <a:solidFill>
                <a:srgbClr val="7F7F7F"/>
              </a:solidFill>
              <a:latin typeface="Alexandria Light" pitchFamily="2" charset="-78"/>
              <a:ea typeface="Lato"/>
              <a:cs typeface="Alexandria Light" pitchFamily="2" charset="-78"/>
            </a:endParaRPr>
          </a:p>
          <a:p>
            <a:pPr marL="285750" indent="-285750">
              <a:lnSpc>
                <a:spcPct val="150000"/>
              </a:lnSpc>
              <a:buFont typeface="Arial" panose="020B0604020202020204" pitchFamily="34" charset="0"/>
              <a:buChar char="•"/>
            </a:pPr>
            <a:r>
              <a:rPr lang="en-US" sz="1300" dirty="0">
                <a:solidFill>
                  <a:srgbClr val="7F7F7F"/>
                </a:solidFill>
                <a:latin typeface="Alexandria Light" pitchFamily="2" charset="-78"/>
                <a:cs typeface="Alexandria Light" pitchFamily="2" charset="-78"/>
              </a:rPr>
              <a:t>Demand for physical platinum bar and coin in China has grown from nearly zero in 2019 to over 400k oz in 2025 </a:t>
            </a:r>
          </a:p>
          <a:p>
            <a:pPr marL="285750" indent="-285750">
              <a:lnSpc>
                <a:spcPct val="150000"/>
              </a:lnSpc>
              <a:buFont typeface="Arial" panose="020B0604020202020204" pitchFamily="34" charset="0"/>
              <a:buChar char="•"/>
            </a:pPr>
            <a:endParaRPr lang="en-US" sz="600" dirty="0">
              <a:solidFill>
                <a:srgbClr val="7F7F7F"/>
              </a:solidFill>
              <a:latin typeface="Alexandria Light" pitchFamily="2" charset="-78"/>
              <a:cs typeface="Alexandria Light" pitchFamily="2" charset="-78"/>
            </a:endParaRPr>
          </a:p>
        </p:txBody>
      </p:sp>
      <p:pic>
        <p:nvPicPr>
          <p:cNvPr id="11" name="Picture 10">
            <a:extLst>
              <a:ext uri="{FF2B5EF4-FFF2-40B4-BE49-F238E27FC236}">
                <a16:creationId xmlns:a16="http://schemas.microsoft.com/office/drawing/2014/main" id="{D685D4CE-DE68-A353-B148-4725A06327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1782" y="2241506"/>
            <a:ext cx="1339647" cy="887719"/>
          </a:xfrm>
          <a:prstGeom prst="rect">
            <a:avLst/>
          </a:prstGeom>
        </p:spPr>
      </p:pic>
      <p:pic>
        <p:nvPicPr>
          <p:cNvPr id="13" name="Picture 12">
            <a:extLst>
              <a:ext uri="{FF2B5EF4-FFF2-40B4-BE49-F238E27FC236}">
                <a16:creationId xmlns:a16="http://schemas.microsoft.com/office/drawing/2014/main" id="{BBDC3AB5-3AF5-7772-431A-08EB20AD266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670633" y="3747176"/>
            <a:ext cx="810796" cy="669901"/>
          </a:xfrm>
          <a:prstGeom prst="rect">
            <a:avLst/>
          </a:prstGeom>
        </p:spPr>
      </p:pic>
      <p:pic>
        <p:nvPicPr>
          <p:cNvPr id="14" name="Picture 13">
            <a:extLst>
              <a:ext uri="{FF2B5EF4-FFF2-40B4-BE49-F238E27FC236}">
                <a16:creationId xmlns:a16="http://schemas.microsoft.com/office/drawing/2014/main" id="{B0D133BE-FEF0-7CF5-BD2E-EB34B318D1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98636" y="4979753"/>
            <a:ext cx="782793" cy="782793"/>
          </a:xfrm>
          <a:prstGeom prst="rect">
            <a:avLst/>
          </a:prstGeom>
        </p:spPr>
      </p:pic>
    </p:spTree>
    <p:extLst>
      <p:ext uri="{BB962C8B-B14F-4D97-AF65-F5344CB8AC3E}">
        <p14:creationId xmlns:p14="http://schemas.microsoft.com/office/powerpoint/2010/main" val="310635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53C7F830-EAD4-702E-459D-EE4D8A642B4E}"/>
            </a:ext>
          </a:extLst>
        </p:cNvPr>
        <p:cNvGrpSpPr/>
        <p:nvPr/>
      </p:nvGrpSpPr>
      <p:grpSpPr>
        <a:xfrm>
          <a:off x="0" y="0"/>
          <a:ext cx="0" cy="0"/>
          <a:chOff x="0" y="0"/>
          <a:chExt cx="0" cy="0"/>
        </a:xfrm>
      </p:grpSpPr>
      <p:sp>
        <p:nvSpPr>
          <p:cNvPr id="50" name="Google Shape;110;p5">
            <a:extLst>
              <a:ext uri="{FF2B5EF4-FFF2-40B4-BE49-F238E27FC236}">
                <a16:creationId xmlns:a16="http://schemas.microsoft.com/office/drawing/2014/main" id="{277C0A7F-E6A8-0815-A374-3DFE0F110F08}"/>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8</a:t>
            </a:fld>
            <a:endParaRPr sz="1200" b="1" i="0" u="none" strike="noStrike" cap="none">
              <a:solidFill>
                <a:srgbClr val="7F7F7F"/>
              </a:solidFill>
              <a:latin typeface="Ubuntu"/>
              <a:ea typeface="Ubuntu"/>
              <a:cs typeface="Ubuntu"/>
              <a:sym typeface="Ubuntu"/>
            </a:endParaRPr>
          </a:p>
        </p:txBody>
      </p:sp>
      <p:sp>
        <p:nvSpPr>
          <p:cNvPr id="6" name="Rectangle 3">
            <a:extLst>
              <a:ext uri="{FF2B5EF4-FFF2-40B4-BE49-F238E27FC236}">
                <a16:creationId xmlns:a16="http://schemas.microsoft.com/office/drawing/2014/main" id="{4D6B3C87-4EA5-ABBE-4C7F-EA1D361E9A70}"/>
              </a:ext>
            </a:extLst>
          </p:cNvPr>
          <p:cNvSpPr>
            <a:spLocks noChangeArrowheads="1"/>
          </p:cNvSpPr>
          <p:nvPr/>
        </p:nvSpPr>
        <p:spPr bwMode="auto">
          <a:xfrm>
            <a:off x="10807004" y="918183"/>
            <a:ext cx="131968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CA" sz="600" i="1" dirty="0">
                <a:solidFill>
                  <a:schemeClr val="tx1"/>
                </a:solidFill>
              </a:rPr>
              <a:t>Table Notes:</a:t>
            </a:r>
            <a:endParaRPr lang="en-US" sz="600" i="1" dirty="0">
              <a:solidFill>
                <a:schemeClr val="tx1"/>
              </a:solidFill>
            </a:endParaRPr>
          </a:p>
          <a:p>
            <a:r>
              <a:rPr lang="en-CA" sz="600" i="1" dirty="0">
                <a:solidFill>
                  <a:schemeClr val="tx1"/>
                </a:solidFill>
              </a:rPr>
              <a:t>- All information presented in this table has been derived exclusively from publicly available NI 43-101 technical reports and associated issuer disclosures for the referenced projects. Readers are cautioned to refer to and rely upon each project’s respective technical report for full details, assumptions, and qualifications:  </a:t>
            </a:r>
            <a:r>
              <a:rPr lang="en-CA" sz="600" i="1" dirty="0">
                <a:solidFill>
                  <a:schemeClr val="tx1"/>
                </a:solidFill>
                <a:hlinkClick r:id="rId3">
                  <a:extLst>
                    <a:ext uri="{A12FA001-AC4F-418D-AE19-62706E023703}">
                      <ahyp:hlinkClr xmlns:ahyp="http://schemas.microsoft.com/office/drawing/2018/hyperlinkcolor" val="tx"/>
                    </a:ext>
                  </a:extLst>
                </a:hlinkClick>
              </a:rPr>
              <a:t>Waterberg Project</a:t>
            </a:r>
            <a:r>
              <a:rPr lang="en-CA" sz="600" i="1" dirty="0">
                <a:solidFill>
                  <a:schemeClr val="tx1"/>
                </a:solidFill>
              </a:rPr>
              <a:t>; </a:t>
            </a:r>
            <a:r>
              <a:rPr lang="en-CA" sz="600" i="1" dirty="0" err="1">
                <a:solidFill>
                  <a:schemeClr val="tx1"/>
                </a:solidFill>
                <a:hlinkClick r:id="rId4">
                  <a:extLst>
                    <a:ext uri="{A12FA001-AC4F-418D-AE19-62706E023703}">
                      <ahyp:hlinkClr xmlns:ahyp="http://schemas.microsoft.com/office/drawing/2018/hyperlinkcolor" val="tx"/>
                    </a:ext>
                  </a:extLst>
                </a:hlinkClick>
              </a:rPr>
              <a:t>Luanga</a:t>
            </a:r>
            <a:r>
              <a:rPr lang="en-CA" sz="600" i="1" dirty="0">
                <a:solidFill>
                  <a:schemeClr val="tx1"/>
                </a:solidFill>
                <a:hlinkClick r:id="rId4">
                  <a:extLst>
                    <a:ext uri="{A12FA001-AC4F-418D-AE19-62706E023703}">
                      <ahyp:hlinkClr xmlns:ahyp="http://schemas.microsoft.com/office/drawing/2018/hyperlinkcolor" val="tx"/>
                    </a:ext>
                  </a:extLst>
                </a:hlinkClick>
              </a:rPr>
              <a:t> Project</a:t>
            </a:r>
            <a:r>
              <a:rPr lang="en-CA" sz="600" i="1" dirty="0">
                <a:solidFill>
                  <a:schemeClr val="tx1"/>
                </a:solidFill>
              </a:rPr>
              <a:t>; </a:t>
            </a:r>
            <a:r>
              <a:rPr lang="en-CA" sz="600" i="1" dirty="0">
                <a:solidFill>
                  <a:schemeClr val="tx1"/>
                </a:solidFill>
                <a:hlinkClick r:id="rId5">
                  <a:extLst>
                    <a:ext uri="{A12FA001-AC4F-418D-AE19-62706E023703}">
                      <ahyp:hlinkClr xmlns:ahyp="http://schemas.microsoft.com/office/drawing/2018/hyperlinkcolor" val="tx"/>
                    </a:ext>
                  </a:extLst>
                </a:hlinkClick>
              </a:rPr>
              <a:t>Pedra Branca Project</a:t>
            </a:r>
            <a:r>
              <a:rPr lang="en-CA" sz="600" i="1" dirty="0">
                <a:solidFill>
                  <a:schemeClr val="tx1"/>
                </a:solidFill>
              </a:rPr>
              <a:t>; </a:t>
            </a:r>
            <a:r>
              <a:rPr lang="en-CA" sz="600" i="1" dirty="0">
                <a:solidFill>
                  <a:schemeClr val="tx1"/>
                </a:solidFill>
                <a:hlinkClick r:id="rId6">
                  <a:extLst>
                    <a:ext uri="{A12FA001-AC4F-418D-AE19-62706E023703}">
                      <ahyp:hlinkClr xmlns:ahyp="http://schemas.microsoft.com/office/drawing/2018/hyperlinkcolor" val="tx"/>
                    </a:ext>
                  </a:extLst>
                </a:hlinkClick>
              </a:rPr>
              <a:t>Marathon Project</a:t>
            </a:r>
            <a:r>
              <a:rPr lang="en-CA" sz="600" i="1" dirty="0">
                <a:solidFill>
                  <a:schemeClr val="tx1"/>
                </a:solidFill>
              </a:rPr>
              <a:t>; </a:t>
            </a:r>
            <a:r>
              <a:rPr lang="en-CA" sz="600" i="1" dirty="0">
                <a:solidFill>
                  <a:schemeClr val="tx1"/>
                </a:solidFill>
                <a:hlinkClick r:id="rId7">
                  <a:extLst>
                    <a:ext uri="{A12FA001-AC4F-418D-AE19-62706E023703}">
                      <ahyp:hlinkClr xmlns:ahyp="http://schemas.microsoft.com/office/drawing/2018/hyperlinkcolor" val="tx"/>
                    </a:ext>
                  </a:extLst>
                </a:hlinkClick>
              </a:rPr>
              <a:t>Stillwater West Project</a:t>
            </a:r>
            <a:r>
              <a:rPr lang="en-CA" sz="600" i="1" dirty="0">
                <a:solidFill>
                  <a:schemeClr val="tx1"/>
                </a:solidFill>
              </a:rPr>
              <a:t>.</a:t>
            </a:r>
            <a:endParaRPr lang="en-US" sz="600" i="1" dirty="0">
              <a:solidFill>
                <a:schemeClr val="tx1"/>
              </a:solidFill>
            </a:endParaRPr>
          </a:p>
          <a:p>
            <a:r>
              <a:rPr lang="en-CA" sz="600" i="1" dirty="0">
                <a:solidFill>
                  <a:schemeClr val="tx1"/>
                </a:solidFill>
              </a:rPr>
              <a:t>- Estimated future production, Mineral Resource/Mineral Reserve figures, grades, and metal equivalencies are presented as disclosed by the respective issuers, are based on project-specific methodologies and assumptions, and may not be directly comparable. The Company assumes no responsibility for the accuracy or completeness of third-party information.</a:t>
            </a:r>
          </a:p>
          <a:p>
            <a:r>
              <a:rPr lang="en-CA" sz="600" i="1" baseline="30000" dirty="0">
                <a:solidFill>
                  <a:schemeClr val="tx1"/>
                </a:solidFill>
              </a:rPr>
              <a:t>1</a:t>
            </a:r>
            <a:r>
              <a:rPr lang="en-CA" sz="600" i="1" dirty="0">
                <a:solidFill>
                  <a:schemeClr val="tx1"/>
                </a:solidFill>
              </a:rPr>
              <a:t>4E: Palladium (Pd), Platinum (Pt), Gold (Au), Rhodium (Rh), as defined in each issuer’s technical disclosure.</a:t>
            </a:r>
          </a:p>
          <a:p>
            <a:r>
              <a:rPr lang="en-CA" sz="600" i="1" baseline="30000" dirty="0">
                <a:solidFill>
                  <a:schemeClr val="tx1"/>
                </a:solidFill>
              </a:rPr>
              <a:t>2</a:t>
            </a:r>
            <a:r>
              <a:rPr lang="en-CA" sz="600" i="1" dirty="0">
                <a:solidFill>
                  <a:schemeClr val="tx1"/>
                </a:solidFill>
              </a:rPr>
              <a:t>2PGE+Au: Palladium (Pd), Platinum (Pt), and Gold (Au), as defined in issuer’s technical disclosure.</a:t>
            </a:r>
          </a:p>
          <a:p>
            <a:r>
              <a:rPr lang="en-CA" sz="600" i="1" baseline="30000" dirty="0">
                <a:solidFill>
                  <a:schemeClr val="tx1"/>
                </a:solidFill>
              </a:rPr>
              <a:t>3</a:t>
            </a:r>
            <a:r>
              <a:rPr lang="en-CA" sz="600" i="1" dirty="0">
                <a:solidFill>
                  <a:schemeClr val="tx1"/>
                </a:solidFill>
              </a:rPr>
              <a:t>PdEq: Palladium equivalent grade or ounces calculated using issuer-specific assumptions disclosed in the relevant technical reports.</a:t>
            </a:r>
          </a:p>
        </p:txBody>
      </p:sp>
      <p:sp>
        <p:nvSpPr>
          <p:cNvPr id="4" name="Google Shape;308;p92">
            <a:extLst>
              <a:ext uri="{FF2B5EF4-FFF2-40B4-BE49-F238E27FC236}">
                <a16:creationId xmlns:a16="http://schemas.microsoft.com/office/drawing/2014/main" id="{17926242-F60F-49AD-EBED-D6D26509AEA6}"/>
              </a:ext>
            </a:extLst>
          </p:cNvPr>
          <p:cNvSpPr txBox="1"/>
          <p:nvPr/>
        </p:nvSpPr>
        <p:spPr>
          <a:xfrm>
            <a:off x="263307" y="75784"/>
            <a:ext cx="11863378" cy="1200288"/>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3600" b="1" dirty="0">
                <a:solidFill>
                  <a:srgbClr val="262626"/>
                </a:solidFill>
                <a:latin typeface="Alexandria" pitchFamily="2" charset="-78"/>
                <a:cs typeface="Alexandria" pitchFamily="2" charset="-78"/>
                <a:sym typeface="Montserrat Black"/>
              </a:rPr>
              <a:t>FEW PGE PROJECTS IN DEVELOPMENT GLOBALLY: </a:t>
            </a:r>
          </a:p>
        </p:txBody>
      </p:sp>
      <p:grpSp>
        <p:nvGrpSpPr>
          <p:cNvPr id="90" name="Group 89">
            <a:extLst>
              <a:ext uri="{FF2B5EF4-FFF2-40B4-BE49-F238E27FC236}">
                <a16:creationId xmlns:a16="http://schemas.microsoft.com/office/drawing/2014/main" id="{5EE7F1BF-79F6-3085-906D-C93551E2638A}"/>
              </a:ext>
            </a:extLst>
          </p:cNvPr>
          <p:cNvGrpSpPr/>
          <p:nvPr/>
        </p:nvGrpSpPr>
        <p:grpSpPr>
          <a:xfrm>
            <a:off x="3283884" y="1129066"/>
            <a:ext cx="7372875" cy="3851382"/>
            <a:chOff x="1700789" y="1114044"/>
            <a:chExt cx="7677692" cy="4144523"/>
          </a:xfrm>
        </p:grpSpPr>
        <p:pic>
          <p:nvPicPr>
            <p:cNvPr id="3" name="Picture 2">
              <a:extLst>
                <a:ext uri="{FF2B5EF4-FFF2-40B4-BE49-F238E27FC236}">
                  <a16:creationId xmlns:a16="http://schemas.microsoft.com/office/drawing/2014/main" id="{6F4ECED4-0917-248F-A6AE-0588853D81B5}"/>
                </a:ext>
              </a:extLst>
            </p:cNvPr>
            <p:cNvPicPr>
              <a:picLocks noChangeAspect="1"/>
            </p:cNvPicPr>
            <p:nvPr/>
          </p:nvPicPr>
          <p:blipFill>
            <a:blip r:embed="rId8"/>
            <a:stretch>
              <a:fillRect/>
            </a:stretch>
          </p:blipFill>
          <p:spPr>
            <a:xfrm>
              <a:off x="1700789" y="1114044"/>
              <a:ext cx="7104909" cy="4144523"/>
            </a:xfrm>
            <a:prstGeom prst="rect">
              <a:avLst/>
            </a:prstGeom>
          </p:spPr>
        </p:pic>
        <p:sp>
          <p:nvSpPr>
            <p:cNvPr id="65" name="Freeform: Shape 64">
              <a:extLst>
                <a:ext uri="{FF2B5EF4-FFF2-40B4-BE49-F238E27FC236}">
                  <a16:creationId xmlns:a16="http://schemas.microsoft.com/office/drawing/2014/main" id="{C9EF4D18-7CF7-AA5A-67CE-9D13B37C9A10}"/>
                </a:ext>
              </a:extLst>
            </p:cNvPr>
            <p:cNvSpPr/>
            <p:nvPr/>
          </p:nvSpPr>
          <p:spPr>
            <a:xfrm rot="14882647">
              <a:off x="7130074" y="4265724"/>
              <a:ext cx="226499" cy="123044"/>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 name="Freeform: Shape 60">
              <a:extLst>
                <a:ext uri="{FF2B5EF4-FFF2-40B4-BE49-F238E27FC236}">
                  <a16:creationId xmlns:a16="http://schemas.microsoft.com/office/drawing/2014/main" id="{4058E2C6-0272-0DE3-CF42-272366BDF7D1}"/>
                </a:ext>
              </a:extLst>
            </p:cNvPr>
            <p:cNvSpPr/>
            <p:nvPr/>
          </p:nvSpPr>
          <p:spPr>
            <a:xfrm>
              <a:off x="5425377" y="4022851"/>
              <a:ext cx="262372" cy="305827"/>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353291"/>
                <a:gd name="csY0" fmla="*/ 21 h 353312"/>
                <a:gd name="csX1" fmla="*/ 20782 w 353291"/>
                <a:gd name="csY1" fmla="*/ 48512 h 353312"/>
                <a:gd name="csX2" fmla="*/ 0 w 353291"/>
                <a:gd name="csY2" fmla="*/ 152421 h 353312"/>
                <a:gd name="csX3" fmla="*/ 48491 w 353291"/>
                <a:gd name="csY3" fmla="*/ 284040 h 353312"/>
                <a:gd name="csX4" fmla="*/ 166254 w 353291"/>
                <a:gd name="csY4" fmla="*/ 353312 h 353312"/>
                <a:gd name="csX5" fmla="*/ 228600 w 353291"/>
                <a:gd name="csY5" fmla="*/ 277112 h 353312"/>
                <a:gd name="csX6" fmla="*/ 353291 w 353291"/>
                <a:gd name="csY6" fmla="*/ 187057 h 353312"/>
                <a:gd name="csX7" fmla="*/ 83127 w 353291"/>
                <a:gd name="csY7" fmla="*/ 21 h 353312"/>
                <a:gd name="csX0" fmla="*/ 76200 w 353291"/>
                <a:gd name="csY0" fmla="*/ 0 h 353291"/>
                <a:gd name="csX1" fmla="*/ 20782 w 353291"/>
                <a:gd name="csY1" fmla="*/ 48491 h 353291"/>
                <a:gd name="csX2" fmla="*/ 0 w 353291"/>
                <a:gd name="csY2" fmla="*/ 152400 h 353291"/>
                <a:gd name="csX3" fmla="*/ 48491 w 353291"/>
                <a:gd name="csY3" fmla="*/ 284019 h 353291"/>
                <a:gd name="csX4" fmla="*/ 166254 w 353291"/>
                <a:gd name="csY4" fmla="*/ 353291 h 353291"/>
                <a:gd name="csX5" fmla="*/ 228600 w 353291"/>
                <a:gd name="csY5" fmla="*/ 277091 h 353291"/>
                <a:gd name="csX6" fmla="*/ 353291 w 353291"/>
                <a:gd name="csY6" fmla="*/ 187036 h 353291"/>
                <a:gd name="csX7" fmla="*/ 228600 w 353291"/>
                <a:gd name="csY7" fmla="*/ 76200 h 353291"/>
                <a:gd name="csX0" fmla="*/ 263237 w 353291"/>
                <a:gd name="csY0" fmla="*/ 0 h 304800"/>
                <a:gd name="csX1" fmla="*/ 20782 w 353291"/>
                <a:gd name="csY1" fmla="*/ 0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63237 w 353291"/>
                <a:gd name="csY0" fmla="*/ 0 h 304800"/>
                <a:gd name="csX1" fmla="*/ 69273 w 353291"/>
                <a:gd name="csY1" fmla="*/ 27709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14746 w 304800"/>
                <a:gd name="csY0" fmla="*/ 0 h 304800"/>
                <a:gd name="csX1" fmla="*/ 20782 w 304800"/>
                <a:gd name="csY1" fmla="*/ 27709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7036 w 304800"/>
                <a:gd name="csY7" fmla="*/ 90055 h 304800"/>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80109 w 304800"/>
                <a:gd name="csY5" fmla="*/ 228626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284787 w 304800"/>
                <a:gd name="csY5" fmla="*/ 286720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250922 w 304800"/>
                <a:gd name="csY5" fmla="*/ 233427 h 304826"/>
                <a:gd name="csX6" fmla="*/ 304800 w 304800"/>
                <a:gd name="csY6" fmla="*/ 138571 h 304826"/>
                <a:gd name="csX7" fmla="*/ 228599 w 304800"/>
                <a:gd name="csY7" fmla="*/ 27 h 304826"/>
                <a:gd name="csX0" fmla="*/ 214746 w 457201"/>
                <a:gd name="csY0" fmla="*/ 32 h 304832"/>
                <a:gd name="csX1" fmla="*/ 41564 w 457201"/>
                <a:gd name="csY1" fmla="*/ 41595 h 304832"/>
                <a:gd name="csX2" fmla="*/ 27709 w 457201"/>
                <a:gd name="csY2" fmla="*/ 117796 h 304832"/>
                <a:gd name="csX3" fmla="*/ 0 w 457201"/>
                <a:gd name="csY3" fmla="*/ 235560 h 304832"/>
                <a:gd name="csX4" fmla="*/ 117763 w 457201"/>
                <a:gd name="csY4" fmla="*/ 304832 h 304832"/>
                <a:gd name="csX5" fmla="*/ 250922 w 457201"/>
                <a:gd name="csY5" fmla="*/ 233433 h 304832"/>
                <a:gd name="csX6" fmla="*/ 457201 w 457201"/>
                <a:gd name="csY6" fmla="*/ 111931 h 304832"/>
                <a:gd name="csX7" fmla="*/ 228599 w 457201"/>
                <a:gd name="csY7" fmla="*/ 33 h 304832"/>
                <a:gd name="csX0" fmla="*/ 214746 w 457201"/>
                <a:gd name="csY0" fmla="*/ 32 h 326696"/>
                <a:gd name="csX1" fmla="*/ 41564 w 457201"/>
                <a:gd name="csY1" fmla="*/ 41595 h 326696"/>
                <a:gd name="csX2" fmla="*/ 27709 w 457201"/>
                <a:gd name="csY2" fmla="*/ 117796 h 326696"/>
                <a:gd name="csX3" fmla="*/ 0 w 457201"/>
                <a:gd name="csY3" fmla="*/ 235560 h 326696"/>
                <a:gd name="csX4" fmla="*/ 117763 w 457201"/>
                <a:gd name="csY4" fmla="*/ 304832 h 326696"/>
                <a:gd name="csX5" fmla="*/ 352520 w 457201"/>
                <a:gd name="csY5" fmla="*/ 326696 h 326696"/>
                <a:gd name="csX6" fmla="*/ 457201 w 457201"/>
                <a:gd name="csY6" fmla="*/ 111931 h 326696"/>
                <a:gd name="csX7" fmla="*/ 228599 w 457201"/>
                <a:gd name="csY7" fmla="*/ 33 h 326696"/>
                <a:gd name="csX0" fmla="*/ 214746 w 457201"/>
                <a:gd name="csY0" fmla="*/ 32 h 358125"/>
                <a:gd name="csX1" fmla="*/ 41564 w 457201"/>
                <a:gd name="csY1" fmla="*/ 41595 h 358125"/>
                <a:gd name="csX2" fmla="*/ 27709 w 457201"/>
                <a:gd name="csY2" fmla="*/ 117796 h 358125"/>
                <a:gd name="csX3" fmla="*/ 0 w 457201"/>
                <a:gd name="csY3" fmla="*/ 235560 h 358125"/>
                <a:gd name="csX4" fmla="*/ 185496 w 457201"/>
                <a:gd name="csY4" fmla="*/ 358125 h 358125"/>
                <a:gd name="csX5" fmla="*/ 352520 w 457201"/>
                <a:gd name="csY5" fmla="*/ 326696 h 358125"/>
                <a:gd name="csX6" fmla="*/ 457201 w 457201"/>
                <a:gd name="csY6" fmla="*/ 111931 h 358125"/>
                <a:gd name="csX7" fmla="*/ 228599 w 457201"/>
                <a:gd name="csY7" fmla="*/ 33 h 358125"/>
                <a:gd name="csX0" fmla="*/ 265546 w 508001"/>
                <a:gd name="csY0" fmla="*/ 32 h 358125"/>
                <a:gd name="csX1" fmla="*/ 92364 w 508001"/>
                <a:gd name="csY1" fmla="*/ 41595 h 358125"/>
                <a:gd name="csX2" fmla="*/ 78509 w 508001"/>
                <a:gd name="csY2" fmla="*/ 117796 h 358125"/>
                <a:gd name="csX3" fmla="*/ 0 w 508001"/>
                <a:gd name="csY3" fmla="*/ 262208 h 358125"/>
                <a:gd name="csX4" fmla="*/ 236296 w 508001"/>
                <a:gd name="csY4" fmla="*/ 358125 h 358125"/>
                <a:gd name="csX5" fmla="*/ 403320 w 508001"/>
                <a:gd name="csY5" fmla="*/ 326696 h 358125"/>
                <a:gd name="csX6" fmla="*/ 508001 w 508001"/>
                <a:gd name="csY6" fmla="*/ 111931 h 358125"/>
                <a:gd name="csX7" fmla="*/ 279399 w 508001"/>
                <a:gd name="csY7" fmla="*/ 33 h 358125"/>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03320 w 508001"/>
                <a:gd name="csY5" fmla="*/ 326696 h 411418"/>
                <a:gd name="csX6" fmla="*/ 508001 w 508001"/>
                <a:gd name="csY6" fmla="*/ 111931 h 411418"/>
                <a:gd name="csX7" fmla="*/ 279399 w 508001"/>
                <a:gd name="csY7" fmla="*/ 33 h 411418"/>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87988 w 508001"/>
                <a:gd name="csY5" fmla="*/ 326696 h 411418"/>
                <a:gd name="csX6" fmla="*/ 508001 w 508001"/>
                <a:gd name="csY6" fmla="*/ 111931 h 411418"/>
                <a:gd name="csX7" fmla="*/ 279399 w 508001"/>
                <a:gd name="csY7" fmla="*/ 33 h 411418"/>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87988 w 508001"/>
                <a:gd name="csY5" fmla="*/ 326696 h 411418"/>
                <a:gd name="csX6" fmla="*/ 508001 w 508001"/>
                <a:gd name="csY6" fmla="*/ 111931 h 411418"/>
                <a:gd name="csX7" fmla="*/ 414865 w 508001"/>
                <a:gd name="csY7" fmla="*/ 33 h 411418"/>
                <a:gd name="csX0" fmla="*/ 265546 w 508001"/>
                <a:gd name="csY0" fmla="*/ -1 h 411385"/>
                <a:gd name="csX1" fmla="*/ 92364 w 508001"/>
                <a:gd name="csY1" fmla="*/ 41562 h 411385"/>
                <a:gd name="csX2" fmla="*/ 78509 w 508001"/>
                <a:gd name="csY2" fmla="*/ 117763 h 411385"/>
                <a:gd name="csX3" fmla="*/ 0 w 508001"/>
                <a:gd name="csY3" fmla="*/ 262175 h 411385"/>
                <a:gd name="csX4" fmla="*/ 253229 w 508001"/>
                <a:gd name="csY4" fmla="*/ 411385 h 411385"/>
                <a:gd name="csX5" fmla="*/ 487988 w 508001"/>
                <a:gd name="csY5" fmla="*/ 326663 h 411385"/>
                <a:gd name="csX6" fmla="*/ 508001 w 508001"/>
                <a:gd name="csY6" fmla="*/ 111898 h 411385"/>
                <a:gd name="csX7" fmla="*/ 465666 w 508001"/>
                <a:gd name="csY7" fmla="*/ 39970 h 411385"/>
                <a:gd name="csX0" fmla="*/ 265546 w 508001"/>
                <a:gd name="csY0" fmla="*/ 1 h 411387"/>
                <a:gd name="csX1" fmla="*/ 92364 w 508001"/>
                <a:gd name="csY1" fmla="*/ 41564 h 411387"/>
                <a:gd name="csX2" fmla="*/ 78509 w 508001"/>
                <a:gd name="csY2" fmla="*/ 117765 h 411387"/>
                <a:gd name="csX3" fmla="*/ 0 w 508001"/>
                <a:gd name="csY3" fmla="*/ 262177 h 411387"/>
                <a:gd name="csX4" fmla="*/ 253229 w 508001"/>
                <a:gd name="csY4" fmla="*/ 411387 h 411387"/>
                <a:gd name="csX5" fmla="*/ 487988 w 508001"/>
                <a:gd name="csY5" fmla="*/ 326665 h 411387"/>
                <a:gd name="csX6" fmla="*/ 508001 w 508001"/>
                <a:gd name="csY6" fmla="*/ 111900 h 411387"/>
                <a:gd name="csX7" fmla="*/ 313265 w 508001"/>
                <a:gd name="csY7" fmla="*/ 13325 h 411387"/>
                <a:gd name="csX0" fmla="*/ 265546 w 508001"/>
                <a:gd name="csY0" fmla="*/ -1 h 411385"/>
                <a:gd name="csX1" fmla="*/ 144750 w 508001"/>
                <a:gd name="csY1" fmla="*/ 46142 h 411385"/>
                <a:gd name="csX2" fmla="*/ 78509 w 508001"/>
                <a:gd name="csY2" fmla="*/ 117763 h 411385"/>
                <a:gd name="csX3" fmla="*/ 0 w 508001"/>
                <a:gd name="csY3" fmla="*/ 262175 h 411385"/>
                <a:gd name="csX4" fmla="*/ 253229 w 508001"/>
                <a:gd name="csY4" fmla="*/ 411385 h 411385"/>
                <a:gd name="csX5" fmla="*/ 487988 w 508001"/>
                <a:gd name="csY5" fmla="*/ 326663 h 411385"/>
                <a:gd name="csX6" fmla="*/ 508001 w 508001"/>
                <a:gd name="csY6" fmla="*/ 111898 h 411385"/>
                <a:gd name="csX7" fmla="*/ 313265 w 508001"/>
                <a:gd name="csY7" fmla="*/ 13323 h 411385"/>
                <a:gd name="csX0" fmla="*/ 195696 w 438151"/>
                <a:gd name="csY0" fmla="*/ 1 h 411387"/>
                <a:gd name="csX1" fmla="*/ 74900 w 438151"/>
                <a:gd name="csY1" fmla="*/ 46144 h 411387"/>
                <a:gd name="csX2" fmla="*/ 8659 w 438151"/>
                <a:gd name="csY2" fmla="*/ 117765 h 411387"/>
                <a:gd name="csX3" fmla="*/ 0 w 438151"/>
                <a:gd name="csY3" fmla="*/ 253016 h 411387"/>
                <a:gd name="csX4" fmla="*/ 183379 w 438151"/>
                <a:gd name="csY4" fmla="*/ 411387 h 411387"/>
                <a:gd name="csX5" fmla="*/ 418138 w 438151"/>
                <a:gd name="csY5" fmla="*/ 326665 h 411387"/>
                <a:gd name="csX6" fmla="*/ 438151 w 438151"/>
                <a:gd name="csY6" fmla="*/ 111900 h 411387"/>
                <a:gd name="csX7" fmla="*/ 243415 w 438151"/>
                <a:gd name="csY7" fmla="*/ 13325 h 411387"/>
                <a:gd name="csX0" fmla="*/ 195696 w 438151"/>
                <a:gd name="csY0" fmla="*/ -1 h 411385"/>
                <a:gd name="csX1" fmla="*/ 74900 w 438151"/>
                <a:gd name="csY1" fmla="*/ 46142 h 411385"/>
                <a:gd name="csX2" fmla="*/ 37762 w 438151"/>
                <a:gd name="csY2" fmla="*/ 126923 h 411385"/>
                <a:gd name="csX3" fmla="*/ 0 w 438151"/>
                <a:gd name="csY3" fmla="*/ 253014 h 411385"/>
                <a:gd name="csX4" fmla="*/ 183379 w 438151"/>
                <a:gd name="csY4" fmla="*/ 411385 h 411385"/>
                <a:gd name="csX5" fmla="*/ 418138 w 438151"/>
                <a:gd name="csY5" fmla="*/ 326663 h 411385"/>
                <a:gd name="csX6" fmla="*/ 438151 w 438151"/>
                <a:gd name="csY6" fmla="*/ 111898 h 411385"/>
                <a:gd name="csX7" fmla="*/ 243415 w 438151"/>
                <a:gd name="csY7" fmla="*/ 13323 h 411385"/>
                <a:gd name="csX0" fmla="*/ 283010 w 438151"/>
                <a:gd name="csY0" fmla="*/ 0 h 415966"/>
                <a:gd name="csX1" fmla="*/ 74900 w 438151"/>
                <a:gd name="csY1" fmla="*/ 50723 h 415966"/>
                <a:gd name="csX2" fmla="*/ 37762 w 438151"/>
                <a:gd name="csY2" fmla="*/ 131504 h 415966"/>
                <a:gd name="csX3" fmla="*/ 0 w 438151"/>
                <a:gd name="csY3" fmla="*/ 257595 h 415966"/>
                <a:gd name="csX4" fmla="*/ 183379 w 438151"/>
                <a:gd name="csY4" fmla="*/ 415966 h 415966"/>
                <a:gd name="csX5" fmla="*/ 418138 w 438151"/>
                <a:gd name="csY5" fmla="*/ 331244 h 415966"/>
                <a:gd name="csX6" fmla="*/ 438151 w 438151"/>
                <a:gd name="csY6" fmla="*/ 116479 h 415966"/>
                <a:gd name="csX7" fmla="*/ 243415 w 438151"/>
                <a:gd name="csY7" fmla="*/ 17904 h 415966"/>
                <a:gd name="csX0" fmla="*/ 242263 w 438151"/>
                <a:gd name="csY0" fmla="*/ 14192 h 398100"/>
                <a:gd name="csX1" fmla="*/ 74900 w 438151"/>
                <a:gd name="csY1" fmla="*/ 32857 h 398100"/>
                <a:gd name="csX2" fmla="*/ 37762 w 438151"/>
                <a:gd name="csY2" fmla="*/ 113638 h 398100"/>
                <a:gd name="csX3" fmla="*/ 0 w 438151"/>
                <a:gd name="csY3" fmla="*/ 239729 h 398100"/>
                <a:gd name="csX4" fmla="*/ 183379 w 438151"/>
                <a:gd name="csY4" fmla="*/ 398100 h 398100"/>
                <a:gd name="csX5" fmla="*/ 418138 w 438151"/>
                <a:gd name="csY5" fmla="*/ 313378 h 398100"/>
                <a:gd name="csX6" fmla="*/ 438151 w 438151"/>
                <a:gd name="csY6" fmla="*/ 98613 h 398100"/>
                <a:gd name="csX7" fmla="*/ 243415 w 438151"/>
                <a:gd name="csY7" fmla="*/ 38 h 398100"/>
                <a:gd name="csX0" fmla="*/ 242263 w 438151"/>
                <a:gd name="csY0" fmla="*/ 458 h 384366"/>
                <a:gd name="csX1" fmla="*/ 74900 w 438151"/>
                <a:gd name="csY1" fmla="*/ 19123 h 384366"/>
                <a:gd name="csX2" fmla="*/ 37762 w 438151"/>
                <a:gd name="csY2" fmla="*/ 99904 h 384366"/>
                <a:gd name="csX3" fmla="*/ 0 w 438151"/>
                <a:gd name="csY3" fmla="*/ 225995 h 384366"/>
                <a:gd name="csX4" fmla="*/ 183379 w 438151"/>
                <a:gd name="csY4" fmla="*/ 384366 h 384366"/>
                <a:gd name="csX5" fmla="*/ 418138 w 438151"/>
                <a:gd name="csY5" fmla="*/ 299644 h 384366"/>
                <a:gd name="csX6" fmla="*/ 438151 w 438151"/>
                <a:gd name="csY6" fmla="*/ 84879 h 384366"/>
                <a:gd name="csX7" fmla="*/ 255055 w 438151"/>
                <a:gd name="csY7" fmla="*/ 45 h 384366"/>
                <a:gd name="csX0" fmla="*/ 242263 w 556684"/>
                <a:gd name="csY0" fmla="*/ 520 h 384428"/>
                <a:gd name="csX1" fmla="*/ 74900 w 556684"/>
                <a:gd name="csY1" fmla="*/ 19185 h 384428"/>
                <a:gd name="csX2" fmla="*/ 37762 w 556684"/>
                <a:gd name="csY2" fmla="*/ 99966 h 384428"/>
                <a:gd name="csX3" fmla="*/ 0 w 556684"/>
                <a:gd name="csY3" fmla="*/ 226057 h 384428"/>
                <a:gd name="csX4" fmla="*/ 183379 w 556684"/>
                <a:gd name="csY4" fmla="*/ 384428 h 384428"/>
                <a:gd name="csX5" fmla="*/ 418138 w 556684"/>
                <a:gd name="csY5" fmla="*/ 299706 h 384428"/>
                <a:gd name="csX6" fmla="*/ 556684 w 556684"/>
                <a:gd name="csY6" fmla="*/ 31648 h 384428"/>
                <a:gd name="csX7" fmla="*/ 255055 w 556684"/>
                <a:gd name="csY7" fmla="*/ 107 h 384428"/>
                <a:gd name="csX0" fmla="*/ 242263 w 556684"/>
                <a:gd name="csY0" fmla="*/ 80383 h 464291"/>
                <a:gd name="csX1" fmla="*/ 74900 w 556684"/>
                <a:gd name="csY1" fmla="*/ 99048 h 464291"/>
                <a:gd name="csX2" fmla="*/ 37762 w 556684"/>
                <a:gd name="csY2" fmla="*/ 179829 h 464291"/>
                <a:gd name="csX3" fmla="*/ 0 w 556684"/>
                <a:gd name="csY3" fmla="*/ 305920 h 464291"/>
                <a:gd name="csX4" fmla="*/ 183379 w 556684"/>
                <a:gd name="csY4" fmla="*/ 464291 h 464291"/>
                <a:gd name="csX5" fmla="*/ 418138 w 556684"/>
                <a:gd name="csY5" fmla="*/ 379569 h 464291"/>
                <a:gd name="csX6" fmla="*/ 556684 w 556684"/>
                <a:gd name="csY6" fmla="*/ 111511 h 464291"/>
                <a:gd name="csX7" fmla="*/ 322788 w 556684"/>
                <a:gd name="csY7" fmla="*/ 32 h 464291"/>
                <a:gd name="csX0" fmla="*/ 242263 w 556684"/>
                <a:gd name="csY0" fmla="*/ 173629 h 557537"/>
                <a:gd name="csX1" fmla="*/ 74900 w 556684"/>
                <a:gd name="csY1" fmla="*/ 192294 h 557537"/>
                <a:gd name="csX2" fmla="*/ 37762 w 556684"/>
                <a:gd name="csY2" fmla="*/ 273075 h 557537"/>
                <a:gd name="csX3" fmla="*/ 0 w 556684"/>
                <a:gd name="csY3" fmla="*/ 399166 h 557537"/>
                <a:gd name="csX4" fmla="*/ 183379 w 556684"/>
                <a:gd name="csY4" fmla="*/ 557537 h 557537"/>
                <a:gd name="csX5" fmla="*/ 418138 w 556684"/>
                <a:gd name="csY5" fmla="*/ 472815 h 557537"/>
                <a:gd name="csX6" fmla="*/ 556684 w 556684"/>
                <a:gd name="csY6" fmla="*/ 204757 h 557537"/>
                <a:gd name="csX7" fmla="*/ 322788 w 556684"/>
                <a:gd name="csY7" fmla="*/ 18 h 557537"/>
                <a:gd name="csX0" fmla="*/ 293064 w 556684"/>
                <a:gd name="csY0" fmla="*/ 27072 h 557537"/>
                <a:gd name="csX1" fmla="*/ 74900 w 556684"/>
                <a:gd name="csY1" fmla="*/ 192294 h 557537"/>
                <a:gd name="csX2" fmla="*/ 37762 w 556684"/>
                <a:gd name="csY2" fmla="*/ 273075 h 557537"/>
                <a:gd name="csX3" fmla="*/ 0 w 556684"/>
                <a:gd name="csY3" fmla="*/ 399166 h 557537"/>
                <a:gd name="csX4" fmla="*/ 183379 w 556684"/>
                <a:gd name="csY4" fmla="*/ 557537 h 557537"/>
                <a:gd name="csX5" fmla="*/ 418138 w 556684"/>
                <a:gd name="csY5" fmla="*/ 472815 h 557537"/>
                <a:gd name="csX6" fmla="*/ 556684 w 556684"/>
                <a:gd name="csY6" fmla="*/ 204757 h 557537"/>
                <a:gd name="csX7" fmla="*/ 322788 w 556684"/>
                <a:gd name="csY7" fmla="*/ 18 h 557537"/>
                <a:gd name="csX0" fmla="*/ 360797 w 556684"/>
                <a:gd name="csY0" fmla="*/ 0 h 637050"/>
                <a:gd name="csX1" fmla="*/ 74900 w 556684"/>
                <a:gd name="csY1" fmla="*/ 271807 h 637050"/>
                <a:gd name="csX2" fmla="*/ 37762 w 556684"/>
                <a:gd name="csY2" fmla="*/ 352588 h 637050"/>
                <a:gd name="csX3" fmla="*/ 0 w 556684"/>
                <a:gd name="csY3" fmla="*/ 478679 h 637050"/>
                <a:gd name="csX4" fmla="*/ 183379 w 556684"/>
                <a:gd name="csY4" fmla="*/ 637050 h 637050"/>
                <a:gd name="csX5" fmla="*/ 418138 w 556684"/>
                <a:gd name="csY5" fmla="*/ 552328 h 637050"/>
                <a:gd name="csX6" fmla="*/ 556684 w 556684"/>
                <a:gd name="csY6" fmla="*/ 284270 h 637050"/>
                <a:gd name="csX7" fmla="*/ 322788 w 556684"/>
                <a:gd name="csY7" fmla="*/ 79531 h 637050"/>
                <a:gd name="csX0" fmla="*/ 360797 w 556684"/>
                <a:gd name="csY0" fmla="*/ 0 h 637050"/>
                <a:gd name="csX1" fmla="*/ 159566 w 556684"/>
                <a:gd name="csY1" fmla="*/ 191869 h 637050"/>
                <a:gd name="csX2" fmla="*/ 37762 w 556684"/>
                <a:gd name="csY2" fmla="*/ 352588 h 637050"/>
                <a:gd name="csX3" fmla="*/ 0 w 556684"/>
                <a:gd name="csY3" fmla="*/ 478679 h 637050"/>
                <a:gd name="csX4" fmla="*/ 183379 w 556684"/>
                <a:gd name="csY4" fmla="*/ 637050 h 637050"/>
                <a:gd name="csX5" fmla="*/ 418138 w 556684"/>
                <a:gd name="csY5" fmla="*/ 552328 h 637050"/>
                <a:gd name="csX6" fmla="*/ 556684 w 556684"/>
                <a:gd name="csY6" fmla="*/ 284270 h 637050"/>
                <a:gd name="csX7" fmla="*/ 322788 w 556684"/>
                <a:gd name="csY7" fmla="*/ 79531 h 637050"/>
                <a:gd name="csX0" fmla="*/ 360797 w 556684"/>
                <a:gd name="csY0" fmla="*/ 0 h 637050"/>
                <a:gd name="csX1" fmla="*/ 159566 w 556684"/>
                <a:gd name="csY1" fmla="*/ 191869 h 637050"/>
                <a:gd name="csX2" fmla="*/ 20829 w 556684"/>
                <a:gd name="csY2" fmla="*/ 246002 h 637050"/>
                <a:gd name="csX3" fmla="*/ 0 w 556684"/>
                <a:gd name="csY3" fmla="*/ 478679 h 637050"/>
                <a:gd name="csX4" fmla="*/ 183379 w 556684"/>
                <a:gd name="csY4" fmla="*/ 637050 h 637050"/>
                <a:gd name="csX5" fmla="*/ 418138 w 556684"/>
                <a:gd name="csY5" fmla="*/ 552328 h 637050"/>
                <a:gd name="csX6" fmla="*/ 556684 w 556684"/>
                <a:gd name="csY6" fmla="*/ 284270 h 637050"/>
                <a:gd name="csX7" fmla="*/ 322788 w 556684"/>
                <a:gd name="csY7" fmla="*/ 79531 h 637050"/>
                <a:gd name="csX0" fmla="*/ 445463 w 641350"/>
                <a:gd name="csY0" fmla="*/ 0 h 637050"/>
                <a:gd name="csX1" fmla="*/ 244232 w 641350"/>
                <a:gd name="csY1" fmla="*/ 191869 h 637050"/>
                <a:gd name="csX2" fmla="*/ 105495 w 641350"/>
                <a:gd name="csY2" fmla="*/ 246002 h 637050"/>
                <a:gd name="csX3" fmla="*/ 0 w 641350"/>
                <a:gd name="csY3" fmla="*/ 452032 h 637050"/>
                <a:gd name="csX4" fmla="*/ 268045 w 641350"/>
                <a:gd name="csY4" fmla="*/ 637050 h 637050"/>
                <a:gd name="csX5" fmla="*/ 502804 w 641350"/>
                <a:gd name="csY5" fmla="*/ 552328 h 637050"/>
                <a:gd name="csX6" fmla="*/ 641350 w 641350"/>
                <a:gd name="csY6" fmla="*/ 284270 h 637050"/>
                <a:gd name="csX7" fmla="*/ 407454 w 641350"/>
                <a:gd name="csY7" fmla="*/ 79531 h 637050"/>
                <a:gd name="csX0" fmla="*/ 445463 w 641350"/>
                <a:gd name="csY0" fmla="*/ 0 h 637050"/>
                <a:gd name="csX1" fmla="*/ 244232 w 641350"/>
                <a:gd name="csY1" fmla="*/ 191869 h 637050"/>
                <a:gd name="csX2" fmla="*/ 71627 w 641350"/>
                <a:gd name="csY2" fmla="*/ 206034 h 637050"/>
                <a:gd name="csX3" fmla="*/ 0 w 641350"/>
                <a:gd name="csY3" fmla="*/ 452032 h 637050"/>
                <a:gd name="csX4" fmla="*/ 268045 w 641350"/>
                <a:gd name="csY4" fmla="*/ 637050 h 637050"/>
                <a:gd name="csX5" fmla="*/ 502804 w 641350"/>
                <a:gd name="csY5" fmla="*/ 552328 h 637050"/>
                <a:gd name="csX6" fmla="*/ 641350 w 641350"/>
                <a:gd name="csY6" fmla="*/ 284270 h 637050"/>
                <a:gd name="csX7" fmla="*/ 407454 w 641350"/>
                <a:gd name="csY7" fmla="*/ 79531 h 637050"/>
                <a:gd name="csX0" fmla="*/ 445463 w 641350"/>
                <a:gd name="csY0" fmla="*/ 0 h 637050"/>
                <a:gd name="csX1" fmla="*/ 176498 w 641350"/>
                <a:gd name="csY1" fmla="*/ 165223 h 637050"/>
                <a:gd name="csX2" fmla="*/ 71627 w 641350"/>
                <a:gd name="csY2" fmla="*/ 206034 h 637050"/>
                <a:gd name="csX3" fmla="*/ 0 w 641350"/>
                <a:gd name="csY3" fmla="*/ 452032 h 637050"/>
                <a:gd name="csX4" fmla="*/ 268045 w 641350"/>
                <a:gd name="csY4" fmla="*/ 637050 h 637050"/>
                <a:gd name="csX5" fmla="*/ 502804 w 641350"/>
                <a:gd name="csY5" fmla="*/ 552328 h 637050"/>
                <a:gd name="csX6" fmla="*/ 641350 w 641350"/>
                <a:gd name="csY6" fmla="*/ 284270 h 637050"/>
                <a:gd name="csX7" fmla="*/ 407454 w 641350"/>
                <a:gd name="csY7" fmla="*/ 79531 h 637050"/>
                <a:gd name="csX0" fmla="*/ 391135 w 641350"/>
                <a:gd name="csY0" fmla="*/ 18193 h 557539"/>
                <a:gd name="csX1" fmla="*/ 176498 w 641350"/>
                <a:gd name="csY1" fmla="*/ 85712 h 557539"/>
                <a:gd name="csX2" fmla="*/ 71627 w 641350"/>
                <a:gd name="csY2" fmla="*/ 126523 h 557539"/>
                <a:gd name="csX3" fmla="*/ 0 w 641350"/>
                <a:gd name="csY3" fmla="*/ 372521 h 557539"/>
                <a:gd name="csX4" fmla="*/ 268045 w 641350"/>
                <a:gd name="csY4" fmla="*/ 557539 h 557539"/>
                <a:gd name="csX5" fmla="*/ 502804 w 641350"/>
                <a:gd name="csY5" fmla="*/ 472817 h 557539"/>
                <a:gd name="csX6" fmla="*/ 641350 w 641350"/>
                <a:gd name="csY6" fmla="*/ 204759 h 557539"/>
                <a:gd name="csX7" fmla="*/ 407454 w 641350"/>
                <a:gd name="csY7" fmla="*/ 20 h 557539"/>
                <a:gd name="csX0" fmla="*/ 414418 w 641350"/>
                <a:gd name="csY0" fmla="*/ 0 h 588198"/>
                <a:gd name="csX1" fmla="*/ 176498 w 641350"/>
                <a:gd name="csY1" fmla="*/ 116371 h 588198"/>
                <a:gd name="csX2" fmla="*/ 71627 w 641350"/>
                <a:gd name="csY2" fmla="*/ 157182 h 588198"/>
                <a:gd name="csX3" fmla="*/ 0 w 641350"/>
                <a:gd name="csY3" fmla="*/ 403180 h 588198"/>
                <a:gd name="csX4" fmla="*/ 268045 w 641350"/>
                <a:gd name="csY4" fmla="*/ 588198 h 588198"/>
                <a:gd name="csX5" fmla="*/ 502804 w 641350"/>
                <a:gd name="csY5" fmla="*/ 503476 h 588198"/>
                <a:gd name="csX6" fmla="*/ 641350 w 641350"/>
                <a:gd name="csY6" fmla="*/ 235418 h 588198"/>
                <a:gd name="csX7" fmla="*/ 407454 w 641350"/>
                <a:gd name="csY7" fmla="*/ 30679 h 588198"/>
                <a:gd name="csX0" fmla="*/ 414418 w 641350"/>
                <a:gd name="csY0" fmla="*/ 0 h 588198"/>
                <a:gd name="csX1" fmla="*/ 176498 w 641350"/>
                <a:gd name="csY1" fmla="*/ 116371 h 588198"/>
                <a:gd name="csX2" fmla="*/ 71627 w 641350"/>
                <a:gd name="csY2" fmla="*/ 157182 h 588198"/>
                <a:gd name="csX3" fmla="*/ 0 w 641350"/>
                <a:gd name="csY3" fmla="*/ 403180 h 588198"/>
                <a:gd name="csX4" fmla="*/ 268045 w 641350"/>
                <a:gd name="csY4" fmla="*/ 588198 h 588198"/>
                <a:gd name="csX5" fmla="*/ 502804 w 641350"/>
                <a:gd name="csY5" fmla="*/ 503476 h 588198"/>
                <a:gd name="csX6" fmla="*/ 641350 w 641350"/>
                <a:gd name="csY6" fmla="*/ 235418 h 588198"/>
                <a:gd name="csX7" fmla="*/ 407454 w 641350"/>
                <a:gd name="csY7" fmla="*/ 48998 h 588198"/>
                <a:gd name="csX0" fmla="*/ 414418 w 641350"/>
                <a:gd name="csY0" fmla="*/ 0 h 588198"/>
                <a:gd name="csX1" fmla="*/ 176498 w 641350"/>
                <a:gd name="csY1" fmla="*/ 116371 h 588198"/>
                <a:gd name="csX2" fmla="*/ 71627 w 641350"/>
                <a:gd name="csY2" fmla="*/ 157182 h 588198"/>
                <a:gd name="csX3" fmla="*/ 0 w 641350"/>
                <a:gd name="csY3" fmla="*/ 403180 h 588198"/>
                <a:gd name="csX4" fmla="*/ 268045 w 641350"/>
                <a:gd name="csY4" fmla="*/ 588198 h 588198"/>
                <a:gd name="csX5" fmla="*/ 502804 w 641350"/>
                <a:gd name="csY5" fmla="*/ 503476 h 588198"/>
                <a:gd name="csX6" fmla="*/ 641350 w 641350"/>
                <a:gd name="csY6" fmla="*/ 235418 h 588198"/>
                <a:gd name="csX7" fmla="*/ 430737 w 641350"/>
                <a:gd name="csY7" fmla="*/ 6253 h 588198"/>
                <a:gd name="csX0" fmla="*/ 414418 w 641350"/>
                <a:gd name="csY0" fmla="*/ 0 h 588198"/>
                <a:gd name="csX1" fmla="*/ 176498 w 641350"/>
                <a:gd name="csY1" fmla="*/ 116371 h 588198"/>
                <a:gd name="csX2" fmla="*/ 71627 w 641350"/>
                <a:gd name="csY2" fmla="*/ 157182 h 588198"/>
                <a:gd name="csX3" fmla="*/ 0 w 641350"/>
                <a:gd name="csY3" fmla="*/ 403180 h 588198"/>
                <a:gd name="csX4" fmla="*/ 268045 w 641350"/>
                <a:gd name="csY4" fmla="*/ 588198 h 588198"/>
                <a:gd name="csX5" fmla="*/ 502804 w 641350"/>
                <a:gd name="csY5" fmla="*/ 503476 h 588198"/>
                <a:gd name="csX6" fmla="*/ 641350 w 641350"/>
                <a:gd name="csY6" fmla="*/ 235418 h 588198"/>
                <a:gd name="csX7" fmla="*/ 407454 w 641350"/>
                <a:gd name="csY7" fmla="*/ 6253 h 5881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41350" h="588198">
                  <a:moveTo>
                    <a:pt x="414418" y="0"/>
                  </a:moveTo>
                  <a:lnTo>
                    <a:pt x="176498" y="116371"/>
                  </a:lnTo>
                  <a:lnTo>
                    <a:pt x="71627" y="157182"/>
                  </a:lnTo>
                  <a:lnTo>
                    <a:pt x="0" y="403180"/>
                  </a:lnTo>
                  <a:lnTo>
                    <a:pt x="268045" y="588198"/>
                  </a:lnTo>
                  <a:lnTo>
                    <a:pt x="502804" y="503476"/>
                  </a:lnTo>
                  <a:lnTo>
                    <a:pt x="641350" y="235418"/>
                  </a:lnTo>
                  <a:cubicBezTo>
                    <a:pt x="639041" y="237727"/>
                    <a:pt x="409763" y="3944"/>
                    <a:pt x="407454" y="6253"/>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4" name="Freeform: Shape 53">
              <a:extLst>
                <a:ext uri="{FF2B5EF4-FFF2-40B4-BE49-F238E27FC236}">
                  <a16:creationId xmlns:a16="http://schemas.microsoft.com/office/drawing/2014/main" id="{10A08C03-66E7-2024-485D-C5DBF3D6606A}"/>
                </a:ext>
              </a:extLst>
            </p:cNvPr>
            <p:cNvSpPr/>
            <p:nvPr/>
          </p:nvSpPr>
          <p:spPr>
            <a:xfrm>
              <a:off x="3338029" y="2463423"/>
              <a:ext cx="358425" cy="381000"/>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145472 w 325581"/>
                <a:gd name="csY0" fmla="*/ 21 h 353312"/>
                <a:gd name="csX1" fmla="*/ 90054 w 325581"/>
                <a:gd name="csY1" fmla="*/ 48512 h 353312"/>
                <a:gd name="csX2" fmla="*/ 69272 w 325581"/>
                <a:gd name="csY2" fmla="*/ 152421 h 353312"/>
                <a:gd name="csX3" fmla="*/ 0 w 325581"/>
                <a:gd name="csY3" fmla="*/ 332531 h 353312"/>
                <a:gd name="csX4" fmla="*/ 235526 w 325581"/>
                <a:gd name="csY4" fmla="*/ 353312 h 353312"/>
                <a:gd name="csX5" fmla="*/ 297872 w 325581"/>
                <a:gd name="csY5" fmla="*/ 277112 h 353312"/>
                <a:gd name="csX6" fmla="*/ 325581 w 325581"/>
                <a:gd name="csY6" fmla="*/ 180130 h 353312"/>
                <a:gd name="csX7" fmla="*/ 152399 w 325581"/>
                <a:gd name="csY7" fmla="*/ 21 h 353312"/>
                <a:gd name="csX0" fmla="*/ 145472 w 325581"/>
                <a:gd name="csY0" fmla="*/ 21 h 332531"/>
                <a:gd name="csX1" fmla="*/ 90054 w 325581"/>
                <a:gd name="csY1" fmla="*/ 48512 h 332531"/>
                <a:gd name="csX2" fmla="*/ 69272 w 325581"/>
                <a:gd name="csY2" fmla="*/ 152421 h 332531"/>
                <a:gd name="csX3" fmla="*/ 0 w 325581"/>
                <a:gd name="csY3" fmla="*/ 332531 h 332531"/>
                <a:gd name="csX4" fmla="*/ 152399 w 325581"/>
                <a:gd name="csY4" fmla="*/ 297894 h 332531"/>
                <a:gd name="csX5" fmla="*/ 297872 w 325581"/>
                <a:gd name="csY5" fmla="*/ 277112 h 332531"/>
                <a:gd name="csX6" fmla="*/ 325581 w 325581"/>
                <a:gd name="csY6" fmla="*/ 180130 h 332531"/>
                <a:gd name="csX7" fmla="*/ 152399 w 325581"/>
                <a:gd name="csY7" fmla="*/ 21 h 332531"/>
                <a:gd name="csX0" fmla="*/ 145472 w 325581"/>
                <a:gd name="csY0" fmla="*/ 21 h 367166"/>
                <a:gd name="csX1" fmla="*/ 90054 w 325581"/>
                <a:gd name="csY1" fmla="*/ 48512 h 367166"/>
                <a:gd name="csX2" fmla="*/ 69272 w 325581"/>
                <a:gd name="csY2" fmla="*/ 152421 h 367166"/>
                <a:gd name="csX3" fmla="*/ 0 w 325581"/>
                <a:gd name="csY3" fmla="*/ 332531 h 367166"/>
                <a:gd name="csX4" fmla="*/ 166253 w 325581"/>
                <a:gd name="csY4" fmla="*/ 367166 h 367166"/>
                <a:gd name="csX5" fmla="*/ 297872 w 325581"/>
                <a:gd name="csY5" fmla="*/ 277112 h 367166"/>
                <a:gd name="csX6" fmla="*/ 325581 w 325581"/>
                <a:gd name="csY6" fmla="*/ 180130 h 367166"/>
                <a:gd name="csX7" fmla="*/ 152399 w 325581"/>
                <a:gd name="csY7" fmla="*/ 21 h 367166"/>
                <a:gd name="csX0" fmla="*/ 145472 w 325581"/>
                <a:gd name="csY0" fmla="*/ 21 h 367166"/>
                <a:gd name="csX1" fmla="*/ 90054 w 325581"/>
                <a:gd name="csY1" fmla="*/ 48512 h 367166"/>
                <a:gd name="csX2" fmla="*/ 69272 w 325581"/>
                <a:gd name="csY2" fmla="*/ 152421 h 367166"/>
                <a:gd name="csX3" fmla="*/ 0 w 325581"/>
                <a:gd name="csY3" fmla="*/ 332531 h 367166"/>
                <a:gd name="csX4" fmla="*/ 166253 w 325581"/>
                <a:gd name="csY4" fmla="*/ 367166 h 367166"/>
                <a:gd name="csX5" fmla="*/ 173181 w 325581"/>
                <a:gd name="csY5" fmla="*/ 187057 h 367166"/>
                <a:gd name="csX6" fmla="*/ 325581 w 325581"/>
                <a:gd name="csY6" fmla="*/ 180130 h 367166"/>
                <a:gd name="csX7" fmla="*/ 152399 w 325581"/>
                <a:gd name="csY7" fmla="*/ 21 h 367166"/>
                <a:gd name="csX0" fmla="*/ 145472 w 325581"/>
                <a:gd name="csY0" fmla="*/ 21 h 367166"/>
                <a:gd name="csX1" fmla="*/ 90054 w 325581"/>
                <a:gd name="csY1" fmla="*/ 48512 h 367166"/>
                <a:gd name="csX2" fmla="*/ 69272 w 325581"/>
                <a:gd name="csY2" fmla="*/ 152421 h 367166"/>
                <a:gd name="csX3" fmla="*/ 0 w 325581"/>
                <a:gd name="csY3" fmla="*/ 332531 h 367166"/>
                <a:gd name="csX4" fmla="*/ 166253 w 325581"/>
                <a:gd name="csY4" fmla="*/ 367166 h 367166"/>
                <a:gd name="csX5" fmla="*/ 214745 w 325581"/>
                <a:gd name="csY5" fmla="*/ 221694 h 367166"/>
                <a:gd name="csX6" fmla="*/ 325581 w 325581"/>
                <a:gd name="csY6" fmla="*/ 180130 h 367166"/>
                <a:gd name="csX7" fmla="*/ 152399 w 325581"/>
                <a:gd name="csY7" fmla="*/ 21 h 367166"/>
                <a:gd name="csX0" fmla="*/ 145472 w 325581"/>
                <a:gd name="csY0" fmla="*/ 21 h 367166"/>
                <a:gd name="csX1" fmla="*/ 124691 w 325581"/>
                <a:gd name="csY1" fmla="*/ 21 h 367166"/>
                <a:gd name="csX2" fmla="*/ 69272 w 325581"/>
                <a:gd name="csY2" fmla="*/ 152421 h 367166"/>
                <a:gd name="csX3" fmla="*/ 0 w 325581"/>
                <a:gd name="csY3" fmla="*/ 332531 h 367166"/>
                <a:gd name="csX4" fmla="*/ 166253 w 325581"/>
                <a:gd name="csY4" fmla="*/ 367166 h 367166"/>
                <a:gd name="csX5" fmla="*/ 214745 w 325581"/>
                <a:gd name="csY5" fmla="*/ 221694 h 367166"/>
                <a:gd name="csX6" fmla="*/ 325581 w 325581"/>
                <a:gd name="csY6" fmla="*/ 180130 h 367166"/>
                <a:gd name="csX7" fmla="*/ 152399 w 325581"/>
                <a:gd name="csY7" fmla="*/ 21 h 367166"/>
                <a:gd name="csX0" fmla="*/ 145472 w 491835"/>
                <a:gd name="csY0" fmla="*/ 20 h 367165"/>
                <a:gd name="csX1" fmla="*/ 124691 w 491835"/>
                <a:gd name="csY1" fmla="*/ 20 h 367165"/>
                <a:gd name="csX2" fmla="*/ 69272 w 491835"/>
                <a:gd name="csY2" fmla="*/ 152420 h 367165"/>
                <a:gd name="csX3" fmla="*/ 0 w 491835"/>
                <a:gd name="csY3" fmla="*/ 332530 h 367165"/>
                <a:gd name="csX4" fmla="*/ 166253 w 491835"/>
                <a:gd name="csY4" fmla="*/ 367165 h 367165"/>
                <a:gd name="csX5" fmla="*/ 214745 w 491835"/>
                <a:gd name="csY5" fmla="*/ 221693 h 367165"/>
                <a:gd name="csX6" fmla="*/ 491835 w 491835"/>
                <a:gd name="csY6" fmla="*/ 193983 h 367165"/>
                <a:gd name="csX7" fmla="*/ 152399 w 491835"/>
                <a:gd name="csY7" fmla="*/ 20 h 367165"/>
                <a:gd name="csX0" fmla="*/ 145472 w 491835"/>
                <a:gd name="csY0" fmla="*/ 20 h 367165"/>
                <a:gd name="csX1" fmla="*/ 124691 w 491835"/>
                <a:gd name="csY1" fmla="*/ 20 h 367165"/>
                <a:gd name="csX2" fmla="*/ 69272 w 491835"/>
                <a:gd name="csY2" fmla="*/ 152420 h 367165"/>
                <a:gd name="csX3" fmla="*/ 0 w 491835"/>
                <a:gd name="csY3" fmla="*/ 332530 h 367165"/>
                <a:gd name="csX4" fmla="*/ 166253 w 491835"/>
                <a:gd name="csY4" fmla="*/ 367165 h 367165"/>
                <a:gd name="csX5" fmla="*/ 332509 w 491835"/>
                <a:gd name="csY5" fmla="*/ 339457 h 367165"/>
                <a:gd name="csX6" fmla="*/ 491835 w 491835"/>
                <a:gd name="csY6" fmla="*/ 193983 h 367165"/>
                <a:gd name="csX7" fmla="*/ 152399 w 491835"/>
                <a:gd name="csY7" fmla="*/ 20 h 367165"/>
                <a:gd name="csX0" fmla="*/ 145472 w 491835"/>
                <a:gd name="csY0" fmla="*/ 20 h 367165"/>
                <a:gd name="csX1" fmla="*/ 124691 w 491835"/>
                <a:gd name="csY1" fmla="*/ 20 h 367165"/>
                <a:gd name="csX2" fmla="*/ 69272 w 491835"/>
                <a:gd name="csY2" fmla="*/ 152420 h 367165"/>
                <a:gd name="csX3" fmla="*/ 0 w 491835"/>
                <a:gd name="csY3" fmla="*/ 332530 h 367165"/>
                <a:gd name="csX4" fmla="*/ 166253 w 491835"/>
                <a:gd name="csY4" fmla="*/ 367165 h 367165"/>
                <a:gd name="csX5" fmla="*/ 332509 w 491835"/>
                <a:gd name="csY5" fmla="*/ 339457 h 367165"/>
                <a:gd name="csX6" fmla="*/ 491835 w 491835"/>
                <a:gd name="csY6" fmla="*/ 193983 h 367165"/>
                <a:gd name="csX7" fmla="*/ 152399 w 491835"/>
                <a:gd name="csY7" fmla="*/ 20 h 367165"/>
                <a:gd name="csX0" fmla="*/ 145472 w 491835"/>
                <a:gd name="csY0" fmla="*/ 13873 h 381018"/>
                <a:gd name="csX1" fmla="*/ 124691 w 491835"/>
                <a:gd name="csY1" fmla="*/ 13873 h 381018"/>
                <a:gd name="csX2" fmla="*/ 69272 w 491835"/>
                <a:gd name="csY2" fmla="*/ 166273 h 381018"/>
                <a:gd name="csX3" fmla="*/ 0 w 491835"/>
                <a:gd name="csY3" fmla="*/ 346383 h 381018"/>
                <a:gd name="csX4" fmla="*/ 166253 w 491835"/>
                <a:gd name="csY4" fmla="*/ 381018 h 381018"/>
                <a:gd name="csX5" fmla="*/ 332509 w 491835"/>
                <a:gd name="csY5" fmla="*/ 353310 h 381018"/>
                <a:gd name="csX6" fmla="*/ 491835 w 491835"/>
                <a:gd name="csY6" fmla="*/ 207836 h 381018"/>
                <a:gd name="csX7" fmla="*/ 124690 w 491835"/>
                <a:gd name="csY7" fmla="*/ 18 h 381018"/>
                <a:gd name="csX0" fmla="*/ 145472 w 358424"/>
                <a:gd name="csY0" fmla="*/ 13884 h 381029"/>
                <a:gd name="csX1" fmla="*/ 124691 w 358424"/>
                <a:gd name="csY1" fmla="*/ 13884 h 381029"/>
                <a:gd name="csX2" fmla="*/ 69272 w 358424"/>
                <a:gd name="csY2" fmla="*/ 166284 h 381029"/>
                <a:gd name="csX3" fmla="*/ 0 w 358424"/>
                <a:gd name="csY3" fmla="*/ 346394 h 381029"/>
                <a:gd name="csX4" fmla="*/ 166253 w 358424"/>
                <a:gd name="csY4" fmla="*/ 381029 h 381029"/>
                <a:gd name="csX5" fmla="*/ 332509 w 358424"/>
                <a:gd name="csY5" fmla="*/ 353321 h 381029"/>
                <a:gd name="csX6" fmla="*/ 346362 w 358424"/>
                <a:gd name="csY6" fmla="*/ 131647 h 381029"/>
                <a:gd name="csX7" fmla="*/ 124690 w 358424"/>
                <a:gd name="csY7" fmla="*/ 29 h 381029"/>
                <a:gd name="csX0" fmla="*/ 145472 w 358424"/>
                <a:gd name="csY0" fmla="*/ 13855 h 381000"/>
                <a:gd name="csX1" fmla="*/ 124691 w 358424"/>
                <a:gd name="csY1" fmla="*/ 13855 h 381000"/>
                <a:gd name="csX2" fmla="*/ 69272 w 358424"/>
                <a:gd name="csY2" fmla="*/ 166255 h 381000"/>
                <a:gd name="csX3" fmla="*/ 0 w 358424"/>
                <a:gd name="csY3" fmla="*/ 346365 h 381000"/>
                <a:gd name="csX4" fmla="*/ 166253 w 358424"/>
                <a:gd name="csY4" fmla="*/ 381000 h 381000"/>
                <a:gd name="csX5" fmla="*/ 332509 w 358424"/>
                <a:gd name="csY5" fmla="*/ 353292 h 381000"/>
                <a:gd name="csX6" fmla="*/ 346362 w 358424"/>
                <a:gd name="csY6" fmla="*/ 131618 h 381000"/>
                <a:gd name="csX7" fmla="*/ 201817 w 358424"/>
                <a:gd name="csY7" fmla="*/ 148163 h 381000"/>
                <a:gd name="csX8" fmla="*/ 124690 w 358424"/>
                <a:gd name="csY8" fmla="*/ 0 h 381000"/>
                <a:gd name="csX0" fmla="*/ 145472 w 358424"/>
                <a:gd name="csY0" fmla="*/ 13855 h 381000"/>
                <a:gd name="csX1" fmla="*/ 124691 w 358424"/>
                <a:gd name="csY1" fmla="*/ 13855 h 381000"/>
                <a:gd name="csX2" fmla="*/ 69272 w 358424"/>
                <a:gd name="csY2" fmla="*/ 166255 h 381000"/>
                <a:gd name="csX3" fmla="*/ 0 w 358424"/>
                <a:gd name="csY3" fmla="*/ 346365 h 381000"/>
                <a:gd name="csX4" fmla="*/ 166253 w 358424"/>
                <a:gd name="csY4" fmla="*/ 381000 h 381000"/>
                <a:gd name="csX5" fmla="*/ 332509 w 358424"/>
                <a:gd name="csY5" fmla="*/ 353292 h 381000"/>
                <a:gd name="csX6" fmla="*/ 346362 w 358424"/>
                <a:gd name="csY6" fmla="*/ 131618 h 381000"/>
                <a:gd name="csX7" fmla="*/ 215672 w 358424"/>
                <a:gd name="csY7" fmla="*/ 99672 h 381000"/>
                <a:gd name="csX8" fmla="*/ 124690 w 358424"/>
                <a:gd name="csY8" fmla="*/ 0 h 381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8424" h="381000">
                  <a:moveTo>
                    <a:pt x="145472" y="13855"/>
                  </a:moveTo>
                  <a:lnTo>
                    <a:pt x="124691" y="13855"/>
                  </a:lnTo>
                  <a:lnTo>
                    <a:pt x="69272" y="166255"/>
                  </a:lnTo>
                  <a:lnTo>
                    <a:pt x="0" y="346365"/>
                  </a:lnTo>
                  <a:lnTo>
                    <a:pt x="166253" y="381000"/>
                  </a:lnTo>
                  <a:lnTo>
                    <a:pt x="332509" y="353292"/>
                  </a:lnTo>
                  <a:cubicBezTo>
                    <a:pt x="406400" y="318656"/>
                    <a:pt x="293253" y="180109"/>
                    <a:pt x="346362" y="131618"/>
                  </a:cubicBezTo>
                  <a:cubicBezTo>
                    <a:pt x="328044" y="84730"/>
                    <a:pt x="252617" y="121608"/>
                    <a:pt x="215672" y="99672"/>
                  </a:cubicBezTo>
                  <a:cubicBezTo>
                    <a:pt x="178727" y="77736"/>
                    <a:pt x="141008" y="11994"/>
                    <a:pt x="124690" y="0"/>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5" name="Freeform: Shape 54">
              <a:extLst>
                <a:ext uri="{FF2B5EF4-FFF2-40B4-BE49-F238E27FC236}">
                  <a16:creationId xmlns:a16="http://schemas.microsoft.com/office/drawing/2014/main" id="{0871C879-F505-586F-81A2-BA519E01D731}"/>
                </a:ext>
              </a:extLst>
            </p:cNvPr>
            <p:cNvSpPr/>
            <p:nvPr/>
          </p:nvSpPr>
          <p:spPr>
            <a:xfrm>
              <a:off x="3662856" y="2425988"/>
              <a:ext cx="233899" cy="311652"/>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364160"/>
                <a:gd name="csY0" fmla="*/ 296573 h 649864"/>
                <a:gd name="csX1" fmla="*/ 20782 w 364160"/>
                <a:gd name="csY1" fmla="*/ 345064 h 649864"/>
                <a:gd name="csX2" fmla="*/ 0 w 364160"/>
                <a:gd name="csY2" fmla="*/ 448973 h 649864"/>
                <a:gd name="csX3" fmla="*/ 48491 w 364160"/>
                <a:gd name="csY3" fmla="*/ 580592 h 649864"/>
                <a:gd name="csX4" fmla="*/ 166254 w 364160"/>
                <a:gd name="csY4" fmla="*/ 649864 h 649864"/>
                <a:gd name="csX5" fmla="*/ 228600 w 364160"/>
                <a:gd name="csY5" fmla="*/ 573664 h 649864"/>
                <a:gd name="csX6" fmla="*/ 364160 w 364160"/>
                <a:gd name="csY6" fmla="*/ 0 h 649864"/>
                <a:gd name="csX7" fmla="*/ 83127 w 364160"/>
                <a:gd name="csY7" fmla="*/ 296573 h 649864"/>
                <a:gd name="csX0" fmla="*/ 76200 w 364160"/>
                <a:gd name="csY0" fmla="*/ 296573 h 649864"/>
                <a:gd name="csX1" fmla="*/ 20782 w 364160"/>
                <a:gd name="csY1" fmla="*/ 345064 h 649864"/>
                <a:gd name="csX2" fmla="*/ 0 w 364160"/>
                <a:gd name="csY2" fmla="*/ 448973 h 649864"/>
                <a:gd name="csX3" fmla="*/ 48491 w 364160"/>
                <a:gd name="csY3" fmla="*/ 580592 h 649864"/>
                <a:gd name="csX4" fmla="*/ 166254 w 364160"/>
                <a:gd name="csY4" fmla="*/ 649864 h 649864"/>
                <a:gd name="csX5" fmla="*/ 228600 w 364160"/>
                <a:gd name="csY5" fmla="*/ 573664 h 649864"/>
                <a:gd name="csX6" fmla="*/ 364160 w 364160"/>
                <a:gd name="csY6" fmla="*/ 0 h 649864"/>
                <a:gd name="csX7" fmla="*/ 104698 w 364160"/>
                <a:gd name="csY7" fmla="*/ 65455 h 649864"/>
                <a:gd name="csX0" fmla="*/ 76200 w 364160"/>
                <a:gd name="csY0" fmla="*/ 296573 h 649864"/>
                <a:gd name="csX1" fmla="*/ 31567 w 364160"/>
                <a:gd name="csY1" fmla="*/ 85056 h 649864"/>
                <a:gd name="csX2" fmla="*/ 0 w 364160"/>
                <a:gd name="csY2" fmla="*/ 448973 h 649864"/>
                <a:gd name="csX3" fmla="*/ 48491 w 364160"/>
                <a:gd name="csY3" fmla="*/ 580592 h 649864"/>
                <a:gd name="csX4" fmla="*/ 166254 w 364160"/>
                <a:gd name="csY4" fmla="*/ 649864 h 649864"/>
                <a:gd name="csX5" fmla="*/ 228600 w 364160"/>
                <a:gd name="csY5" fmla="*/ 573664 h 649864"/>
                <a:gd name="csX6" fmla="*/ 364160 w 364160"/>
                <a:gd name="csY6" fmla="*/ 0 h 649864"/>
                <a:gd name="csX7" fmla="*/ 104698 w 364160"/>
                <a:gd name="csY7" fmla="*/ 65455 h 649864"/>
                <a:gd name="csX0" fmla="*/ 76200 w 364160"/>
                <a:gd name="csY0" fmla="*/ 296573 h 649864"/>
                <a:gd name="csX1" fmla="*/ 31567 w 364160"/>
                <a:gd name="csY1" fmla="*/ 85056 h 649864"/>
                <a:gd name="csX2" fmla="*/ 0 w 364160"/>
                <a:gd name="csY2" fmla="*/ 448973 h 649864"/>
                <a:gd name="csX3" fmla="*/ 48491 w 364160"/>
                <a:gd name="csY3" fmla="*/ 580592 h 649864"/>
                <a:gd name="csX4" fmla="*/ 166254 w 364160"/>
                <a:gd name="csY4" fmla="*/ 649864 h 649864"/>
                <a:gd name="csX5" fmla="*/ 228600 w 364160"/>
                <a:gd name="csY5" fmla="*/ 573664 h 649864"/>
                <a:gd name="csX6" fmla="*/ 364160 w 364160"/>
                <a:gd name="csY6" fmla="*/ 0 h 649864"/>
                <a:gd name="csX7" fmla="*/ 147839 w 364160"/>
                <a:gd name="csY7" fmla="*/ 79899 h 649864"/>
                <a:gd name="csX0" fmla="*/ 76200 w 364160"/>
                <a:gd name="csY0" fmla="*/ 296573 h 649864"/>
                <a:gd name="csX1" fmla="*/ 139419 w 364160"/>
                <a:gd name="csY1" fmla="*/ 128391 h 649864"/>
                <a:gd name="csX2" fmla="*/ 0 w 364160"/>
                <a:gd name="csY2" fmla="*/ 448973 h 649864"/>
                <a:gd name="csX3" fmla="*/ 48491 w 364160"/>
                <a:gd name="csY3" fmla="*/ 580592 h 649864"/>
                <a:gd name="csX4" fmla="*/ 166254 w 364160"/>
                <a:gd name="csY4" fmla="*/ 649864 h 649864"/>
                <a:gd name="csX5" fmla="*/ 228600 w 364160"/>
                <a:gd name="csY5" fmla="*/ 573664 h 649864"/>
                <a:gd name="csX6" fmla="*/ 364160 w 364160"/>
                <a:gd name="csY6" fmla="*/ 0 h 649864"/>
                <a:gd name="csX7" fmla="*/ 147839 w 364160"/>
                <a:gd name="csY7" fmla="*/ 79899 h 649864"/>
                <a:gd name="csX0" fmla="*/ 76200 w 364160"/>
                <a:gd name="csY0" fmla="*/ 298185 h 651476"/>
                <a:gd name="csX1" fmla="*/ 182560 w 364160"/>
                <a:gd name="csY1" fmla="*/ 0 h 651476"/>
                <a:gd name="csX2" fmla="*/ 0 w 364160"/>
                <a:gd name="csY2" fmla="*/ 450585 h 651476"/>
                <a:gd name="csX3" fmla="*/ 48491 w 364160"/>
                <a:gd name="csY3" fmla="*/ 582204 h 651476"/>
                <a:gd name="csX4" fmla="*/ 166254 w 364160"/>
                <a:gd name="csY4" fmla="*/ 651476 h 651476"/>
                <a:gd name="csX5" fmla="*/ 228600 w 364160"/>
                <a:gd name="csY5" fmla="*/ 575276 h 651476"/>
                <a:gd name="csX6" fmla="*/ 364160 w 364160"/>
                <a:gd name="csY6" fmla="*/ 1612 h 651476"/>
                <a:gd name="csX7" fmla="*/ 147839 w 364160"/>
                <a:gd name="csY7" fmla="*/ 81511 h 651476"/>
                <a:gd name="csX0" fmla="*/ 76200 w 364160"/>
                <a:gd name="csY0" fmla="*/ 296573 h 649864"/>
                <a:gd name="csX1" fmla="*/ 160988 w 364160"/>
                <a:gd name="csY1" fmla="*/ 99503 h 649864"/>
                <a:gd name="csX2" fmla="*/ 0 w 364160"/>
                <a:gd name="csY2" fmla="*/ 448973 h 649864"/>
                <a:gd name="csX3" fmla="*/ 48491 w 364160"/>
                <a:gd name="csY3" fmla="*/ 580592 h 649864"/>
                <a:gd name="csX4" fmla="*/ 166254 w 364160"/>
                <a:gd name="csY4" fmla="*/ 649864 h 649864"/>
                <a:gd name="csX5" fmla="*/ 228600 w 364160"/>
                <a:gd name="csY5" fmla="*/ 573664 h 649864"/>
                <a:gd name="csX6" fmla="*/ 364160 w 364160"/>
                <a:gd name="csY6" fmla="*/ 0 h 649864"/>
                <a:gd name="csX7" fmla="*/ 147839 w 364160"/>
                <a:gd name="csY7" fmla="*/ 79899 h 6498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64160" h="649864">
                  <a:moveTo>
                    <a:pt x="76200" y="296573"/>
                  </a:moveTo>
                  <a:lnTo>
                    <a:pt x="160988" y="99503"/>
                  </a:lnTo>
                  <a:lnTo>
                    <a:pt x="0" y="448973"/>
                  </a:lnTo>
                  <a:lnTo>
                    <a:pt x="48491" y="580592"/>
                  </a:lnTo>
                  <a:lnTo>
                    <a:pt x="166254" y="649864"/>
                  </a:lnTo>
                  <a:lnTo>
                    <a:pt x="228600" y="573664"/>
                  </a:lnTo>
                  <a:lnTo>
                    <a:pt x="364160" y="0"/>
                  </a:lnTo>
                  <a:cubicBezTo>
                    <a:pt x="361851" y="2309"/>
                    <a:pt x="150148" y="77590"/>
                    <a:pt x="147839" y="79899"/>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1" name="Freeform: Shape 50">
              <a:extLst>
                <a:ext uri="{FF2B5EF4-FFF2-40B4-BE49-F238E27FC236}">
                  <a16:creationId xmlns:a16="http://schemas.microsoft.com/office/drawing/2014/main" id="{A32AB3B5-DE15-83D7-BDE9-9AF8C9830761}"/>
                </a:ext>
              </a:extLst>
            </p:cNvPr>
            <p:cNvSpPr/>
            <p:nvPr/>
          </p:nvSpPr>
          <p:spPr>
            <a:xfrm>
              <a:off x="3107203" y="2156256"/>
              <a:ext cx="304801" cy="304826"/>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353291"/>
                <a:gd name="csY0" fmla="*/ 21 h 353312"/>
                <a:gd name="csX1" fmla="*/ 20782 w 353291"/>
                <a:gd name="csY1" fmla="*/ 48512 h 353312"/>
                <a:gd name="csX2" fmla="*/ 0 w 353291"/>
                <a:gd name="csY2" fmla="*/ 152421 h 353312"/>
                <a:gd name="csX3" fmla="*/ 48491 w 353291"/>
                <a:gd name="csY3" fmla="*/ 284040 h 353312"/>
                <a:gd name="csX4" fmla="*/ 166254 w 353291"/>
                <a:gd name="csY4" fmla="*/ 353312 h 353312"/>
                <a:gd name="csX5" fmla="*/ 228600 w 353291"/>
                <a:gd name="csY5" fmla="*/ 277112 h 353312"/>
                <a:gd name="csX6" fmla="*/ 353291 w 353291"/>
                <a:gd name="csY6" fmla="*/ 187057 h 353312"/>
                <a:gd name="csX7" fmla="*/ 83127 w 353291"/>
                <a:gd name="csY7" fmla="*/ 21 h 353312"/>
                <a:gd name="csX0" fmla="*/ 76200 w 353291"/>
                <a:gd name="csY0" fmla="*/ 0 h 353291"/>
                <a:gd name="csX1" fmla="*/ 20782 w 353291"/>
                <a:gd name="csY1" fmla="*/ 48491 h 353291"/>
                <a:gd name="csX2" fmla="*/ 0 w 353291"/>
                <a:gd name="csY2" fmla="*/ 152400 h 353291"/>
                <a:gd name="csX3" fmla="*/ 48491 w 353291"/>
                <a:gd name="csY3" fmla="*/ 284019 h 353291"/>
                <a:gd name="csX4" fmla="*/ 166254 w 353291"/>
                <a:gd name="csY4" fmla="*/ 353291 h 353291"/>
                <a:gd name="csX5" fmla="*/ 228600 w 353291"/>
                <a:gd name="csY5" fmla="*/ 277091 h 353291"/>
                <a:gd name="csX6" fmla="*/ 353291 w 353291"/>
                <a:gd name="csY6" fmla="*/ 187036 h 353291"/>
                <a:gd name="csX7" fmla="*/ 228600 w 353291"/>
                <a:gd name="csY7" fmla="*/ 76200 h 353291"/>
                <a:gd name="csX0" fmla="*/ 263237 w 353291"/>
                <a:gd name="csY0" fmla="*/ 0 h 304800"/>
                <a:gd name="csX1" fmla="*/ 20782 w 353291"/>
                <a:gd name="csY1" fmla="*/ 0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63237 w 353291"/>
                <a:gd name="csY0" fmla="*/ 0 h 304800"/>
                <a:gd name="csX1" fmla="*/ 69273 w 353291"/>
                <a:gd name="csY1" fmla="*/ 27709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14746 w 304800"/>
                <a:gd name="csY0" fmla="*/ 0 h 304800"/>
                <a:gd name="csX1" fmla="*/ 20782 w 304800"/>
                <a:gd name="csY1" fmla="*/ 27709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7036 w 304800"/>
                <a:gd name="csY7" fmla="*/ 90055 h 304800"/>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80109 w 304800"/>
                <a:gd name="csY5" fmla="*/ 228626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04800" h="304826">
                  <a:moveTo>
                    <a:pt x="214746" y="26"/>
                  </a:moveTo>
                  <a:lnTo>
                    <a:pt x="41564" y="41589"/>
                  </a:lnTo>
                  <a:lnTo>
                    <a:pt x="27709" y="117790"/>
                  </a:lnTo>
                  <a:lnTo>
                    <a:pt x="0" y="235554"/>
                  </a:lnTo>
                  <a:lnTo>
                    <a:pt x="117763" y="304826"/>
                  </a:lnTo>
                  <a:lnTo>
                    <a:pt x="166254" y="180135"/>
                  </a:lnTo>
                  <a:lnTo>
                    <a:pt x="304800" y="138571"/>
                  </a:lnTo>
                  <a:cubicBezTo>
                    <a:pt x="302491" y="140880"/>
                    <a:pt x="230908" y="-2282"/>
                    <a:pt x="228599" y="27"/>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2" name="Freeform: Shape 51">
              <a:extLst>
                <a:ext uri="{FF2B5EF4-FFF2-40B4-BE49-F238E27FC236}">
                  <a16:creationId xmlns:a16="http://schemas.microsoft.com/office/drawing/2014/main" id="{112EF016-E411-0993-3116-16A4785F3FD1}"/>
                </a:ext>
              </a:extLst>
            </p:cNvPr>
            <p:cNvSpPr/>
            <p:nvPr/>
          </p:nvSpPr>
          <p:spPr>
            <a:xfrm>
              <a:off x="2921769" y="2537014"/>
              <a:ext cx="124691" cy="158491"/>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353291"/>
                <a:gd name="csY0" fmla="*/ 21 h 353312"/>
                <a:gd name="csX1" fmla="*/ 20782 w 353291"/>
                <a:gd name="csY1" fmla="*/ 48512 h 353312"/>
                <a:gd name="csX2" fmla="*/ 0 w 353291"/>
                <a:gd name="csY2" fmla="*/ 152421 h 353312"/>
                <a:gd name="csX3" fmla="*/ 48491 w 353291"/>
                <a:gd name="csY3" fmla="*/ 284040 h 353312"/>
                <a:gd name="csX4" fmla="*/ 166254 w 353291"/>
                <a:gd name="csY4" fmla="*/ 353312 h 353312"/>
                <a:gd name="csX5" fmla="*/ 228600 w 353291"/>
                <a:gd name="csY5" fmla="*/ 277112 h 353312"/>
                <a:gd name="csX6" fmla="*/ 353291 w 353291"/>
                <a:gd name="csY6" fmla="*/ 187057 h 353312"/>
                <a:gd name="csX7" fmla="*/ 83127 w 353291"/>
                <a:gd name="csY7" fmla="*/ 21 h 353312"/>
                <a:gd name="csX0" fmla="*/ 76200 w 353291"/>
                <a:gd name="csY0" fmla="*/ 0 h 353291"/>
                <a:gd name="csX1" fmla="*/ 20782 w 353291"/>
                <a:gd name="csY1" fmla="*/ 48491 h 353291"/>
                <a:gd name="csX2" fmla="*/ 0 w 353291"/>
                <a:gd name="csY2" fmla="*/ 152400 h 353291"/>
                <a:gd name="csX3" fmla="*/ 48491 w 353291"/>
                <a:gd name="csY3" fmla="*/ 284019 h 353291"/>
                <a:gd name="csX4" fmla="*/ 166254 w 353291"/>
                <a:gd name="csY4" fmla="*/ 353291 h 353291"/>
                <a:gd name="csX5" fmla="*/ 228600 w 353291"/>
                <a:gd name="csY5" fmla="*/ 277091 h 353291"/>
                <a:gd name="csX6" fmla="*/ 353291 w 353291"/>
                <a:gd name="csY6" fmla="*/ 187036 h 353291"/>
                <a:gd name="csX7" fmla="*/ 228600 w 353291"/>
                <a:gd name="csY7" fmla="*/ 76200 h 353291"/>
                <a:gd name="csX0" fmla="*/ 263237 w 353291"/>
                <a:gd name="csY0" fmla="*/ 0 h 304800"/>
                <a:gd name="csX1" fmla="*/ 20782 w 353291"/>
                <a:gd name="csY1" fmla="*/ 0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63237 w 353291"/>
                <a:gd name="csY0" fmla="*/ 0 h 304800"/>
                <a:gd name="csX1" fmla="*/ 69273 w 353291"/>
                <a:gd name="csY1" fmla="*/ 27709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14746 w 304800"/>
                <a:gd name="csY0" fmla="*/ 0 h 304800"/>
                <a:gd name="csX1" fmla="*/ 20782 w 304800"/>
                <a:gd name="csY1" fmla="*/ 27709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7036 w 304800"/>
                <a:gd name="csY7" fmla="*/ 90055 h 304800"/>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80109 w 304800"/>
                <a:gd name="csY5" fmla="*/ 228626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284787 w 304800"/>
                <a:gd name="csY5" fmla="*/ 286720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250922 w 304800"/>
                <a:gd name="csY5" fmla="*/ 233427 h 304826"/>
                <a:gd name="csX6" fmla="*/ 304800 w 304800"/>
                <a:gd name="csY6" fmla="*/ 138571 h 304826"/>
                <a:gd name="csX7" fmla="*/ 228599 w 304800"/>
                <a:gd name="csY7" fmla="*/ 27 h 3048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04800" h="304826">
                  <a:moveTo>
                    <a:pt x="214746" y="26"/>
                  </a:moveTo>
                  <a:lnTo>
                    <a:pt x="41564" y="41589"/>
                  </a:lnTo>
                  <a:lnTo>
                    <a:pt x="27709" y="117790"/>
                  </a:lnTo>
                  <a:lnTo>
                    <a:pt x="0" y="235554"/>
                  </a:lnTo>
                  <a:lnTo>
                    <a:pt x="117763" y="304826"/>
                  </a:lnTo>
                  <a:lnTo>
                    <a:pt x="250922" y="233427"/>
                  </a:lnTo>
                  <a:lnTo>
                    <a:pt x="304800" y="138571"/>
                  </a:lnTo>
                  <a:cubicBezTo>
                    <a:pt x="302491" y="140880"/>
                    <a:pt x="230908" y="-2282"/>
                    <a:pt x="228599" y="27"/>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Freeform: Shape 52">
              <a:extLst>
                <a:ext uri="{FF2B5EF4-FFF2-40B4-BE49-F238E27FC236}">
                  <a16:creationId xmlns:a16="http://schemas.microsoft.com/office/drawing/2014/main" id="{88F9108D-B582-BD62-06A4-A613DE174AAF}"/>
                </a:ext>
              </a:extLst>
            </p:cNvPr>
            <p:cNvSpPr/>
            <p:nvPr/>
          </p:nvSpPr>
          <p:spPr>
            <a:xfrm>
              <a:off x="2983983" y="2591583"/>
              <a:ext cx="207820" cy="213896"/>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353291"/>
                <a:gd name="csY0" fmla="*/ 21 h 353312"/>
                <a:gd name="csX1" fmla="*/ 20782 w 353291"/>
                <a:gd name="csY1" fmla="*/ 48512 h 353312"/>
                <a:gd name="csX2" fmla="*/ 0 w 353291"/>
                <a:gd name="csY2" fmla="*/ 152421 h 353312"/>
                <a:gd name="csX3" fmla="*/ 48491 w 353291"/>
                <a:gd name="csY3" fmla="*/ 284040 h 353312"/>
                <a:gd name="csX4" fmla="*/ 166254 w 353291"/>
                <a:gd name="csY4" fmla="*/ 353312 h 353312"/>
                <a:gd name="csX5" fmla="*/ 228600 w 353291"/>
                <a:gd name="csY5" fmla="*/ 277112 h 353312"/>
                <a:gd name="csX6" fmla="*/ 353291 w 353291"/>
                <a:gd name="csY6" fmla="*/ 187057 h 353312"/>
                <a:gd name="csX7" fmla="*/ 83127 w 353291"/>
                <a:gd name="csY7" fmla="*/ 21 h 353312"/>
                <a:gd name="csX0" fmla="*/ 76200 w 353291"/>
                <a:gd name="csY0" fmla="*/ 0 h 353291"/>
                <a:gd name="csX1" fmla="*/ 20782 w 353291"/>
                <a:gd name="csY1" fmla="*/ 48491 h 353291"/>
                <a:gd name="csX2" fmla="*/ 0 w 353291"/>
                <a:gd name="csY2" fmla="*/ 152400 h 353291"/>
                <a:gd name="csX3" fmla="*/ 48491 w 353291"/>
                <a:gd name="csY3" fmla="*/ 284019 h 353291"/>
                <a:gd name="csX4" fmla="*/ 166254 w 353291"/>
                <a:gd name="csY4" fmla="*/ 353291 h 353291"/>
                <a:gd name="csX5" fmla="*/ 228600 w 353291"/>
                <a:gd name="csY5" fmla="*/ 277091 h 353291"/>
                <a:gd name="csX6" fmla="*/ 353291 w 353291"/>
                <a:gd name="csY6" fmla="*/ 187036 h 353291"/>
                <a:gd name="csX7" fmla="*/ 228600 w 353291"/>
                <a:gd name="csY7" fmla="*/ 76200 h 353291"/>
                <a:gd name="csX0" fmla="*/ 263237 w 353291"/>
                <a:gd name="csY0" fmla="*/ 0 h 304800"/>
                <a:gd name="csX1" fmla="*/ 20782 w 353291"/>
                <a:gd name="csY1" fmla="*/ 0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63237 w 353291"/>
                <a:gd name="csY0" fmla="*/ 0 h 304800"/>
                <a:gd name="csX1" fmla="*/ 69273 w 353291"/>
                <a:gd name="csY1" fmla="*/ 27709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14746 w 304800"/>
                <a:gd name="csY0" fmla="*/ 0 h 304800"/>
                <a:gd name="csX1" fmla="*/ 20782 w 304800"/>
                <a:gd name="csY1" fmla="*/ 27709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7036 w 304800"/>
                <a:gd name="csY7" fmla="*/ 90055 h 304800"/>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80109 w 304800"/>
                <a:gd name="csY5" fmla="*/ 228626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284787 w 304800"/>
                <a:gd name="csY5" fmla="*/ 286720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250922 w 304800"/>
                <a:gd name="csY5" fmla="*/ 233427 h 304826"/>
                <a:gd name="csX6" fmla="*/ 304800 w 304800"/>
                <a:gd name="csY6" fmla="*/ 138571 h 304826"/>
                <a:gd name="csX7" fmla="*/ 228599 w 304800"/>
                <a:gd name="csY7" fmla="*/ 27 h 304826"/>
                <a:gd name="csX0" fmla="*/ 214746 w 457201"/>
                <a:gd name="csY0" fmla="*/ 32 h 304832"/>
                <a:gd name="csX1" fmla="*/ 41564 w 457201"/>
                <a:gd name="csY1" fmla="*/ 41595 h 304832"/>
                <a:gd name="csX2" fmla="*/ 27709 w 457201"/>
                <a:gd name="csY2" fmla="*/ 117796 h 304832"/>
                <a:gd name="csX3" fmla="*/ 0 w 457201"/>
                <a:gd name="csY3" fmla="*/ 235560 h 304832"/>
                <a:gd name="csX4" fmla="*/ 117763 w 457201"/>
                <a:gd name="csY4" fmla="*/ 304832 h 304832"/>
                <a:gd name="csX5" fmla="*/ 250922 w 457201"/>
                <a:gd name="csY5" fmla="*/ 233433 h 304832"/>
                <a:gd name="csX6" fmla="*/ 457201 w 457201"/>
                <a:gd name="csY6" fmla="*/ 111931 h 304832"/>
                <a:gd name="csX7" fmla="*/ 228599 w 457201"/>
                <a:gd name="csY7" fmla="*/ 33 h 304832"/>
                <a:gd name="csX0" fmla="*/ 214746 w 457201"/>
                <a:gd name="csY0" fmla="*/ 32 h 326696"/>
                <a:gd name="csX1" fmla="*/ 41564 w 457201"/>
                <a:gd name="csY1" fmla="*/ 41595 h 326696"/>
                <a:gd name="csX2" fmla="*/ 27709 w 457201"/>
                <a:gd name="csY2" fmla="*/ 117796 h 326696"/>
                <a:gd name="csX3" fmla="*/ 0 w 457201"/>
                <a:gd name="csY3" fmla="*/ 235560 h 326696"/>
                <a:gd name="csX4" fmla="*/ 117763 w 457201"/>
                <a:gd name="csY4" fmla="*/ 304832 h 326696"/>
                <a:gd name="csX5" fmla="*/ 352520 w 457201"/>
                <a:gd name="csY5" fmla="*/ 326696 h 326696"/>
                <a:gd name="csX6" fmla="*/ 457201 w 457201"/>
                <a:gd name="csY6" fmla="*/ 111931 h 326696"/>
                <a:gd name="csX7" fmla="*/ 228599 w 457201"/>
                <a:gd name="csY7" fmla="*/ 33 h 326696"/>
                <a:gd name="csX0" fmla="*/ 214746 w 457201"/>
                <a:gd name="csY0" fmla="*/ 32 h 358125"/>
                <a:gd name="csX1" fmla="*/ 41564 w 457201"/>
                <a:gd name="csY1" fmla="*/ 41595 h 358125"/>
                <a:gd name="csX2" fmla="*/ 27709 w 457201"/>
                <a:gd name="csY2" fmla="*/ 117796 h 358125"/>
                <a:gd name="csX3" fmla="*/ 0 w 457201"/>
                <a:gd name="csY3" fmla="*/ 235560 h 358125"/>
                <a:gd name="csX4" fmla="*/ 185496 w 457201"/>
                <a:gd name="csY4" fmla="*/ 358125 h 358125"/>
                <a:gd name="csX5" fmla="*/ 352520 w 457201"/>
                <a:gd name="csY5" fmla="*/ 326696 h 358125"/>
                <a:gd name="csX6" fmla="*/ 457201 w 457201"/>
                <a:gd name="csY6" fmla="*/ 111931 h 358125"/>
                <a:gd name="csX7" fmla="*/ 228599 w 457201"/>
                <a:gd name="csY7" fmla="*/ 33 h 358125"/>
                <a:gd name="csX0" fmla="*/ 265546 w 508001"/>
                <a:gd name="csY0" fmla="*/ 32 h 358125"/>
                <a:gd name="csX1" fmla="*/ 92364 w 508001"/>
                <a:gd name="csY1" fmla="*/ 41595 h 358125"/>
                <a:gd name="csX2" fmla="*/ 78509 w 508001"/>
                <a:gd name="csY2" fmla="*/ 117796 h 358125"/>
                <a:gd name="csX3" fmla="*/ 0 w 508001"/>
                <a:gd name="csY3" fmla="*/ 262208 h 358125"/>
                <a:gd name="csX4" fmla="*/ 236296 w 508001"/>
                <a:gd name="csY4" fmla="*/ 358125 h 358125"/>
                <a:gd name="csX5" fmla="*/ 403320 w 508001"/>
                <a:gd name="csY5" fmla="*/ 326696 h 358125"/>
                <a:gd name="csX6" fmla="*/ 508001 w 508001"/>
                <a:gd name="csY6" fmla="*/ 111931 h 358125"/>
                <a:gd name="csX7" fmla="*/ 279399 w 508001"/>
                <a:gd name="csY7" fmla="*/ 33 h 358125"/>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03320 w 508001"/>
                <a:gd name="csY5" fmla="*/ 326696 h 411418"/>
                <a:gd name="csX6" fmla="*/ 508001 w 508001"/>
                <a:gd name="csY6" fmla="*/ 111931 h 411418"/>
                <a:gd name="csX7" fmla="*/ 279399 w 508001"/>
                <a:gd name="csY7" fmla="*/ 33 h 411418"/>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87988 w 508001"/>
                <a:gd name="csY5" fmla="*/ 326696 h 411418"/>
                <a:gd name="csX6" fmla="*/ 508001 w 508001"/>
                <a:gd name="csY6" fmla="*/ 111931 h 411418"/>
                <a:gd name="csX7" fmla="*/ 279399 w 508001"/>
                <a:gd name="csY7" fmla="*/ 33 h 411418"/>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87988 w 508001"/>
                <a:gd name="csY5" fmla="*/ 326696 h 411418"/>
                <a:gd name="csX6" fmla="*/ 508001 w 508001"/>
                <a:gd name="csY6" fmla="*/ 111931 h 411418"/>
                <a:gd name="csX7" fmla="*/ 414865 w 508001"/>
                <a:gd name="csY7" fmla="*/ 33 h 411418"/>
                <a:gd name="csX0" fmla="*/ 265546 w 508001"/>
                <a:gd name="csY0" fmla="*/ -1 h 411385"/>
                <a:gd name="csX1" fmla="*/ 92364 w 508001"/>
                <a:gd name="csY1" fmla="*/ 41562 h 411385"/>
                <a:gd name="csX2" fmla="*/ 78509 w 508001"/>
                <a:gd name="csY2" fmla="*/ 117763 h 411385"/>
                <a:gd name="csX3" fmla="*/ 0 w 508001"/>
                <a:gd name="csY3" fmla="*/ 262175 h 411385"/>
                <a:gd name="csX4" fmla="*/ 253229 w 508001"/>
                <a:gd name="csY4" fmla="*/ 411385 h 411385"/>
                <a:gd name="csX5" fmla="*/ 487988 w 508001"/>
                <a:gd name="csY5" fmla="*/ 326663 h 411385"/>
                <a:gd name="csX6" fmla="*/ 508001 w 508001"/>
                <a:gd name="csY6" fmla="*/ 111898 h 411385"/>
                <a:gd name="csX7" fmla="*/ 465666 w 508001"/>
                <a:gd name="csY7" fmla="*/ 39970 h 411385"/>
                <a:gd name="csX0" fmla="*/ 265546 w 508001"/>
                <a:gd name="csY0" fmla="*/ 1 h 411387"/>
                <a:gd name="csX1" fmla="*/ 92364 w 508001"/>
                <a:gd name="csY1" fmla="*/ 41564 h 411387"/>
                <a:gd name="csX2" fmla="*/ 78509 w 508001"/>
                <a:gd name="csY2" fmla="*/ 117765 h 411387"/>
                <a:gd name="csX3" fmla="*/ 0 w 508001"/>
                <a:gd name="csY3" fmla="*/ 262177 h 411387"/>
                <a:gd name="csX4" fmla="*/ 253229 w 508001"/>
                <a:gd name="csY4" fmla="*/ 411387 h 411387"/>
                <a:gd name="csX5" fmla="*/ 487988 w 508001"/>
                <a:gd name="csY5" fmla="*/ 326665 h 411387"/>
                <a:gd name="csX6" fmla="*/ 508001 w 508001"/>
                <a:gd name="csY6" fmla="*/ 111900 h 411387"/>
                <a:gd name="csX7" fmla="*/ 313265 w 508001"/>
                <a:gd name="csY7" fmla="*/ 13325 h 4113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08001" h="411387">
                  <a:moveTo>
                    <a:pt x="265546" y="1"/>
                  </a:moveTo>
                  <a:lnTo>
                    <a:pt x="92364" y="41564"/>
                  </a:lnTo>
                  <a:lnTo>
                    <a:pt x="78509" y="117765"/>
                  </a:lnTo>
                  <a:lnTo>
                    <a:pt x="0" y="262177"/>
                  </a:lnTo>
                  <a:lnTo>
                    <a:pt x="253229" y="411387"/>
                  </a:lnTo>
                  <a:lnTo>
                    <a:pt x="487988" y="326665"/>
                  </a:lnTo>
                  <a:lnTo>
                    <a:pt x="508001" y="111900"/>
                  </a:lnTo>
                  <a:cubicBezTo>
                    <a:pt x="505692" y="114209"/>
                    <a:pt x="315574" y="11016"/>
                    <a:pt x="313265" y="13325"/>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Freeform: Shape 46">
              <a:extLst>
                <a:ext uri="{FF2B5EF4-FFF2-40B4-BE49-F238E27FC236}">
                  <a16:creationId xmlns:a16="http://schemas.microsoft.com/office/drawing/2014/main" id="{47BC5E99-D478-F639-1A1D-F0C34164EDB6}"/>
                </a:ext>
              </a:extLst>
            </p:cNvPr>
            <p:cNvSpPr/>
            <p:nvPr/>
          </p:nvSpPr>
          <p:spPr>
            <a:xfrm>
              <a:off x="4218236" y="3742515"/>
              <a:ext cx="164627" cy="169436"/>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6309" h="353312">
                  <a:moveTo>
                    <a:pt x="76200" y="21"/>
                  </a:moveTo>
                  <a:lnTo>
                    <a:pt x="20782" y="48512"/>
                  </a:lnTo>
                  <a:lnTo>
                    <a:pt x="0" y="152421"/>
                  </a:lnTo>
                  <a:lnTo>
                    <a:pt x="48491" y="284040"/>
                  </a:lnTo>
                  <a:lnTo>
                    <a:pt x="166254" y="353312"/>
                  </a:lnTo>
                  <a:lnTo>
                    <a:pt x="228600" y="277112"/>
                  </a:lnTo>
                  <a:lnTo>
                    <a:pt x="256309" y="180130"/>
                  </a:lnTo>
                  <a:cubicBezTo>
                    <a:pt x="254000" y="182439"/>
                    <a:pt x="85436" y="-2288"/>
                    <a:pt x="83127" y="21"/>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Freeform: Shape 47">
              <a:extLst>
                <a:ext uri="{FF2B5EF4-FFF2-40B4-BE49-F238E27FC236}">
                  <a16:creationId xmlns:a16="http://schemas.microsoft.com/office/drawing/2014/main" id="{33057214-E8A3-55E9-E5DB-BD8102175FF8}"/>
                </a:ext>
              </a:extLst>
            </p:cNvPr>
            <p:cNvSpPr/>
            <p:nvPr/>
          </p:nvSpPr>
          <p:spPr>
            <a:xfrm>
              <a:off x="3981847" y="3842783"/>
              <a:ext cx="164627" cy="169436"/>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6309" h="353312">
                  <a:moveTo>
                    <a:pt x="76200" y="21"/>
                  </a:moveTo>
                  <a:lnTo>
                    <a:pt x="20782" y="48512"/>
                  </a:lnTo>
                  <a:lnTo>
                    <a:pt x="0" y="152421"/>
                  </a:lnTo>
                  <a:lnTo>
                    <a:pt x="48491" y="284040"/>
                  </a:lnTo>
                  <a:lnTo>
                    <a:pt x="166254" y="353312"/>
                  </a:lnTo>
                  <a:lnTo>
                    <a:pt x="228600" y="277112"/>
                  </a:lnTo>
                  <a:lnTo>
                    <a:pt x="256309" y="180130"/>
                  </a:lnTo>
                  <a:cubicBezTo>
                    <a:pt x="254000" y="182439"/>
                    <a:pt x="85436" y="-2288"/>
                    <a:pt x="83127" y="21"/>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Freeform: Shape 48">
              <a:extLst>
                <a:ext uri="{FF2B5EF4-FFF2-40B4-BE49-F238E27FC236}">
                  <a16:creationId xmlns:a16="http://schemas.microsoft.com/office/drawing/2014/main" id="{D05C86C4-269A-8AFF-8E9C-E334BE266CDC}"/>
                </a:ext>
              </a:extLst>
            </p:cNvPr>
            <p:cNvSpPr/>
            <p:nvPr/>
          </p:nvSpPr>
          <p:spPr>
            <a:xfrm>
              <a:off x="4016596" y="4106129"/>
              <a:ext cx="154262" cy="295534"/>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113989 w 294098"/>
                <a:gd name="csY0" fmla="*/ 21 h 616275"/>
                <a:gd name="csX1" fmla="*/ 58571 w 294098"/>
                <a:gd name="csY1" fmla="*/ 48512 h 616275"/>
                <a:gd name="csX2" fmla="*/ 37789 w 294098"/>
                <a:gd name="csY2" fmla="*/ 152421 h 616275"/>
                <a:gd name="csX3" fmla="*/ 0 w 294098"/>
                <a:gd name="csY3" fmla="*/ 616275 h 616275"/>
                <a:gd name="csX4" fmla="*/ 204043 w 294098"/>
                <a:gd name="csY4" fmla="*/ 353312 h 616275"/>
                <a:gd name="csX5" fmla="*/ 266389 w 294098"/>
                <a:gd name="csY5" fmla="*/ 277112 h 616275"/>
                <a:gd name="csX6" fmla="*/ 294098 w 294098"/>
                <a:gd name="csY6" fmla="*/ 180130 h 616275"/>
                <a:gd name="csX7" fmla="*/ 120916 w 294098"/>
                <a:gd name="csY7" fmla="*/ 21 h 616275"/>
                <a:gd name="csX0" fmla="*/ 113989 w 294098"/>
                <a:gd name="csY0" fmla="*/ 21 h 616275"/>
                <a:gd name="csX1" fmla="*/ 58571 w 294098"/>
                <a:gd name="csY1" fmla="*/ 48512 h 616275"/>
                <a:gd name="csX2" fmla="*/ 5434 w 294098"/>
                <a:gd name="csY2" fmla="*/ 253536 h 616275"/>
                <a:gd name="csX3" fmla="*/ 0 w 294098"/>
                <a:gd name="csY3" fmla="*/ 616275 h 616275"/>
                <a:gd name="csX4" fmla="*/ 204043 w 294098"/>
                <a:gd name="csY4" fmla="*/ 353312 h 616275"/>
                <a:gd name="csX5" fmla="*/ 266389 w 294098"/>
                <a:gd name="csY5" fmla="*/ 277112 h 616275"/>
                <a:gd name="csX6" fmla="*/ 294098 w 294098"/>
                <a:gd name="csY6" fmla="*/ 180130 h 616275"/>
                <a:gd name="csX7" fmla="*/ 120916 w 294098"/>
                <a:gd name="csY7" fmla="*/ 21 h 616275"/>
                <a:gd name="csX0" fmla="*/ 113989 w 294098"/>
                <a:gd name="csY0" fmla="*/ 21 h 616275"/>
                <a:gd name="csX1" fmla="*/ 58571 w 294098"/>
                <a:gd name="csY1" fmla="*/ 48512 h 616275"/>
                <a:gd name="csX2" fmla="*/ 5434 w 294098"/>
                <a:gd name="csY2" fmla="*/ 253536 h 616275"/>
                <a:gd name="csX3" fmla="*/ 0 w 294098"/>
                <a:gd name="csY3" fmla="*/ 616275 h 616275"/>
                <a:gd name="csX4" fmla="*/ 139331 w 294098"/>
                <a:gd name="csY4" fmla="*/ 309977 h 616275"/>
                <a:gd name="csX5" fmla="*/ 266389 w 294098"/>
                <a:gd name="csY5" fmla="*/ 277112 h 616275"/>
                <a:gd name="csX6" fmla="*/ 294098 w 294098"/>
                <a:gd name="csY6" fmla="*/ 180130 h 616275"/>
                <a:gd name="csX7" fmla="*/ 120916 w 294098"/>
                <a:gd name="csY7" fmla="*/ 21 h 616275"/>
                <a:gd name="csX0" fmla="*/ 113989 w 294098"/>
                <a:gd name="csY0" fmla="*/ 21 h 616275"/>
                <a:gd name="csX1" fmla="*/ 58571 w 294098"/>
                <a:gd name="csY1" fmla="*/ 48512 h 616275"/>
                <a:gd name="csX2" fmla="*/ 5434 w 294098"/>
                <a:gd name="csY2" fmla="*/ 253536 h 616275"/>
                <a:gd name="csX3" fmla="*/ 0 w 294098"/>
                <a:gd name="csY3" fmla="*/ 616275 h 616275"/>
                <a:gd name="csX4" fmla="*/ 139331 w 294098"/>
                <a:gd name="csY4" fmla="*/ 309977 h 616275"/>
                <a:gd name="csX5" fmla="*/ 201680 w 294098"/>
                <a:gd name="csY5" fmla="*/ 219332 h 616275"/>
                <a:gd name="csX6" fmla="*/ 294098 w 294098"/>
                <a:gd name="csY6" fmla="*/ 180130 h 616275"/>
                <a:gd name="csX7" fmla="*/ 120916 w 294098"/>
                <a:gd name="csY7" fmla="*/ 21 h 616275"/>
                <a:gd name="csX0" fmla="*/ 113989 w 240173"/>
                <a:gd name="csY0" fmla="*/ 31 h 616285"/>
                <a:gd name="csX1" fmla="*/ 58571 w 240173"/>
                <a:gd name="csY1" fmla="*/ 48522 h 616285"/>
                <a:gd name="csX2" fmla="*/ 5434 w 240173"/>
                <a:gd name="csY2" fmla="*/ 253546 h 616285"/>
                <a:gd name="csX3" fmla="*/ 0 w 240173"/>
                <a:gd name="csY3" fmla="*/ 616285 h 616285"/>
                <a:gd name="csX4" fmla="*/ 139331 w 240173"/>
                <a:gd name="csY4" fmla="*/ 309987 h 616285"/>
                <a:gd name="csX5" fmla="*/ 201680 w 240173"/>
                <a:gd name="csY5" fmla="*/ 219342 h 616285"/>
                <a:gd name="csX6" fmla="*/ 240173 w 240173"/>
                <a:gd name="csY6" fmla="*/ 122360 h 616285"/>
                <a:gd name="csX7" fmla="*/ 120916 w 240173"/>
                <a:gd name="csY7" fmla="*/ 31 h 616285"/>
                <a:gd name="csX0" fmla="*/ 113989 w 240173"/>
                <a:gd name="csY0" fmla="*/ 0 h 616254"/>
                <a:gd name="csX1" fmla="*/ 58571 w 240173"/>
                <a:gd name="csY1" fmla="*/ 48491 h 616254"/>
                <a:gd name="csX2" fmla="*/ 5434 w 240173"/>
                <a:gd name="csY2" fmla="*/ 253515 h 616254"/>
                <a:gd name="csX3" fmla="*/ 0 w 240173"/>
                <a:gd name="csY3" fmla="*/ 616254 h 616254"/>
                <a:gd name="csX4" fmla="*/ 139331 w 240173"/>
                <a:gd name="csY4" fmla="*/ 309956 h 616254"/>
                <a:gd name="csX5" fmla="*/ 201680 w 240173"/>
                <a:gd name="csY5" fmla="*/ 219311 h 616254"/>
                <a:gd name="csX6" fmla="*/ 240173 w 240173"/>
                <a:gd name="csY6" fmla="*/ 122329 h 616254"/>
                <a:gd name="csX7" fmla="*/ 164057 w 240173"/>
                <a:gd name="csY7" fmla="*/ 28891 h 616254"/>
                <a:gd name="csX0" fmla="*/ 113989 w 240173"/>
                <a:gd name="csY0" fmla="*/ 0 h 616254"/>
                <a:gd name="csX1" fmla="*/ 80141 w 240173"/>
                <a:gd name="csY1" fmla="*/ 120718 h 616254"/>
                <a:gd name="csX2" fmla="*/ 5434 w 240173"/>
                <a:gd name="csY2" fmla="*/ 253515 h 616254"/>
                <a:gd name="csX3" fmla="*/ 0 w 240173"/>
                <a:gd name="csY3" fmla="*/ 616254 h 616254"/>
                <a:gd name="csX4" fmla="*/ 139331 w 240173"/>
                <a:gd name="csY4" fmla="*/ 309956 h 616254"/>
                <a:gd name="csX5" fmla="*/ 201680 w 240173"/>
                <a:gd name="csY5" fmla="*/ 219311 h 616254"/>
                <a:gd name="csX6" fmla="*/ 240173 w 240173"/>
                <a:gd name="csY6" fmla="*/ 122329 h 616254"/>
                <a:gd name="csX7" fmla="*/ 164057 w 240173"/>
                <a:gd name="csY7" fmla="*/ 28891 h 616254"/>
                <a:gd name="csX0" fmla="*/ 113989 w 240173"/>
                <a:gd name="csY0" fmla="*/ 0 h 616254"/>
                <a:gd name="csX1" fmla="*/ 80141 w 240173"/>
                <a:gd name="csY1" fmla="*/ 120718 h 616254"/>
                <a:gd name="csX2" fmla="*/ 37788 w 240173"/>
                <a:gd name="csY2" fmla="*/ 340183 h 616254"/>
                <a:gd name="csX3" fmla="*/ 0 w 240173"/>
                <a:gd name="csY3" fmla="*/ 616254 h 616254"/>
                <a:gd name="csX4" fmla="*/ 139331 w 240173"/>
                <a:gd name="csY4" fmla="*/ 309956 h 616254"/>
                <a:gd name="csX5" fmla="*/ 201680 w 240173"/>
                <a:gd name="csY5" fmla="*/ 219311 h 616254"/>
                <a:gd name="csX6" fmla="*/ 240173 w 240173"/>
                <a:gd name="csY6" fmla="*/ 122329 h 616254"/>
                <a:gd name="csX7" fmla="*/ 164057 w 240173"/>
                <a:gd name="csY7" fmla="*/ 28891 h 616254"/>
                <a:gd name="csX0" fmla="*/ 113989 w 240173"/>
                <a:gd name="csY0" fmla="*/ 0 h 616254"/>
                <a:gd name="csX1" fmla="*/ 80141 w 240173"/>
                <a:gd name="csY1" fmla="*/ 120718 h 616254"/>
                <a:gd name="csX2" fmla="*/ 37788 w 240173"/>
                <a:gd name="csY2" fmla="*/ 340183 h 616254"/>
                <a:gd name="csX3" fmla="*/ 0 w 240173"/>
                <a:gd name="csY3" fmla="*/ 616254 h 616254"/>
                <a:gd name="csX4" fmla="*/ 139331 w 240173"/>
                <a:gd name="csY4" fmla="*/ 309956 h 616254"/>
                <a:gd name="csX5" fmla="*/ 201680 w 240173"/>
                <a:gd name="csY5" fmla="*/ 219311 h 616254"/>
                <a:gd name="csX6" fmla="*/ 240173 w 240173"/>
                <a:gd name="csY6" fmla="*/ 122329 h 616254"/>
                <a:gd name="csX7" fmla="*/ 110132 w 240173"/>
                <a:gd name="csY7" fmla="*/ 28891 h 6162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40173" h="616254">
                  <a:moveTo>
                    <a:pt x="113989" y="0"/>
                  </a:moveTo>
                  <a:lnTo>
                    <a:pt x="80141" y="120718"/>
                  </a:lnTo>
                  <a:lnTo>
                    <a:pt x="37788" y="340183"/>
                  </a:lnTo>
                  <a:cubicBezTo>
                    <a:pt x="35977" y="461096"/>
                    <a:pt x="1811" y="495341"/>
                    <a:pt x="0" y="616254"/>
                  </a:cubicBezTo>
                  <a:lnTo>
                    <a:pt x="139331" y="309956"/>
                  </a:lnTo>
                  <a:lnTo>
                    <a:pt x="201680" y="219311"/>
                  </a:lnTo>
                  <a:lnTo>
                    <a:pt x="240173" y="122329"/>
                  </a:lnTo>
                  <a:cubicBezTo>
                    <a:pt x="237864" y="124638"/>
                    <a:pt x="112441" y="26582"/>
                    <a:pt x="110132" y="28891"/>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6" name="Freeform: Shape 45">
              <a:extLst>
                <a:ext uri="{FF2B5EF4-FFF2-40B4-BE49-F238E27FC236}">
                  <a16:creationId xmlns:a16="http://schemas.microsoft.com/office/drawing/2014/main" id="{9EE7EE0E-B513-42FD-E76A-9DB0A0EA2801}"/>
                </a:ext>
              </a:extLst>
            </p:cNvPr>
            <p:cNvSpPr/>
            <p:nvPr/>
          </p:nvSpPr>
          <p:spPr>
            <a:xfrm>
              <a:off x="3955485" y="3539819"/>
              <a:ext cx="256310" cy="353313"/>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6309" h="353312">
                  <a:moveTo>
                    <a:pt x="76200" y="21"/>
                  </a:moveTo>
                  <a:lnTo>
                    <a:pt x="20782" y="48512"/>
                  </a:lnTo>
                  <a:lnTo>
                    <a:pt x="0" y="152421"/>
                  </a:lnTo>
                  <a:lnTo>
                    <a:pt x="48491" y="284040"/>
                  </a:lnTo>
                  <a:lnTo>
                    <a:pt x="166254" y="353312"/>
                  </a:lnTo>
                  <a:lnTo>
                    <a:pt x="228600" y="277112"/>
                  </a:lnTo>
                  <a:lnTo>
                    <a:pt x="256309" y="180130"/>
                  </a:lnTo>
                  <a:cubicBezTo>
                    <a:pt x="254000" y="182439"/>
                    <a:pt x="85436" y="-2288"/>
                    <a:pt x="83127" y="21"/>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38AB13DE-D3ED-50EC-5DB6-67D75822CF2B}"/>
                </a:ext>
              </a:extLst>
            </p:cNvPr>
            <p:cNvSpPr txBox="1"/>
            <p:nvPr/>
          </p:nvSpPr>
          <p:spPr>
            <a:xfrm>
              <a:off x="2049937" y="3050265"/>
              <a:ext cx="1551059" cy="414003"/>
            </a:xfrm>
            <a:prstGeom prst="rect">
              <a:avLst/>
            </a:prstGeom>
            <a:solidFill>
              <a:srgbClr val="E7E6E6">
                <a:alpha val="45098"/>
              </a:srgbClr>
            </a:solidFill>
            <a:ln>
              <a:solidFill>
                <a:schemeClr val="tx2">
                  <a:lumMod val="90000"/>
                </a:schemeClr>
              </a:solidFill>
              <a:prstDash val="sysDot"/>
            </a:ln>
          </p:spPr>
          <p:txBody>
            <a:bodyPr wrap="square" rtlCol="0">
              <a:spAutoFit/>
            </a:bodyPr>
            <a:lstStyle>
              <a:defPPr marR="0" lvl="0" algn="l" rtl="0">
                <a:lnSpc>
                  <a:spcPct val="100000"/>
                </a:lnSpc>
                <a:spcBef>
                  <a:spcPts val="0"/>
                </a:spcBef>
                <a:spcAft>
                  <a:spcPts val="0"/>
                </a:spcAft>
                <a:defRPr/>
              </a:defPPr>
              <a:lvl1pPr>
                <a:defRPr sz="950"/>
              </a:lvl1pPr>
            </a:lstStyle>
            <a:p>
              <a:r>
                <a:rPr lang="en-CA" dirty="0"/>
                <a:t>Stillwater West Project,</a:t>
              </a:r>
            </a:p>
            <a:p>
              <a:r>
                <a:rPr lang="en-CA" dirty="0"/>
                <a:t>Montana, USA</a:t>
              </a:r>
            </a:p>
          </p:txBody>
        </p:sp>
        <p:sp>
          <p:nvSpPr>
            <p:cNvPr id="11" name="TextBox 10">
              <a:extLst>
                <a:ext uri="{FF2B5EF4-FFF2-40B4-BE49-F238E27FC236}">
                  <a16:creationId xmlns:a16="http://schemas.microsoft.com/office/drawing/2014/main" id="{703819CC-EC82-A8EB-9D60-48EF4376C29C}"/>
                </a:ext>
              </a:extLst>
            </p:cNvPr>
            <p:cNvSpPr txBox="1"/>
            <p:nvPr/>
          </p:nvSpPr>
          <p:spPr>
            <a:xfrm>
              <a:off x="4142070" y="4014836"/>
              <a:ext cx="1000958" cy="571325"/>
            </a:xfrm>
            <a:prstGeom prst="rect">
              <a:avLst/>
            </a:prstGeom>
            <a:solidFill>
              <a:schemeClr val="accent4">
                <a:lumMod val="20000"/>
                <a:lumOff val="80000"/>
                <a:alpha val="45098"/>
              </a:schemeClr>
            </a:solidFill>
          </p:spPr>
          <p:txBody>
            <a:bodyPr wrap="square" rtlCol="0">
              <a:spAutoFit/>
            </a:bodyPr>
            <a:lstStyle>
              <a:defPPr marR="0" lvl="0" algn="l" rtl="0">
                <a:lnSpc>
                  <a:spcPct val="100000"/>
                </a:lnSpc>
                <a:spcBef>
                  <a:spcPts val="0"/>
                </a:spcBef>
                <a:spcAft>
                  <a:spcPts val="0"/>
                </a:spcAft>
                <a:defRPr/>
              </a:defPPr>
              <a:lvl1pPr>
                <a:defRPr sz="950"/>
              </a:lvl1pPr>
            </a:lstStyle>
            <a:p>
              <a:r>
                <a:rPr lang="en-CA" dirty="0"/>
                <a:t>Pedra Branca Project,</a:t>
              </a:r>
            </a:p>
            <a:p>
              <a:r>
                <a:rPr lang="en-CA" dirty="0"/>
                <a:t>Ceará, Brazil</a:t>
              </a:r>
            </a:p>
          </p:txBody>
        </p:sp>
        <p:sp>
          <p:nvSpPr>
            <p:cNvPr id="12" name="TextBox 11">
              <a:extLst>
                <a:ext uri="{FF2B5EF4-FFF2-40B4-BE49-F238E27FC236}">
                  <a16:creationId xmlns:a16="http://schemas.microsoft.com/office/drawing/2014/main" id="{D885FE44-1851-67E3-DEA8-705A1F8D04DB}"/>
                </a:ext>
              </a:extLst>
            </p:cNvPr>
            <p:cNvSpPr txBox="1"/>
            <p:nvPr/>
          </p:nvSpPr>
          <p:spPr>
            <a:xfrm>
              <a:off x="3986448" y="3041964"/>
              <a:ext cx="840574" cy="571325"/>
            </a:xfrm>
            <a:prstGeom prst="rect">
              <a:avLst/>
            </a:prstGeom>
            <a:solidFill>
              <a:srgbClr val="E7E6E6">
                <a:alpha val="45098"/>
              </a:srgbClr>
            </a:solidFill>
            <a:ln>
              <a:solidFill>
                <a:schemeClr val="tx2">
                  <a:lumMod val="90000"/>
                </a:schemeClr>
              </a:solidFill>
              <a:prstDash val="sysDot"/>
            </a:ln>
          </p:spPr>
          <p:txBody>
            <a:bodyPr wrap="square" rtlCol="0">
              <a:spAutoFit/>
            </a:bodyPr>
            <a:lstStyle>
              <a:defPPr marR="0" lvl="0" algn="l" rtl="0">
                <a:lnSpc>
                  <a:spcPct val="100000"/>
                </a:lnSpc>
                <a:spcBef>
                  <a:spcPts val="0"/>
                </a:spcBef>
                <a:spcAft>
                  <a:spcPts val="0"/>
                </a:spcAft>
                <a:defRPr/>
              </a:defPPr>
              <a:lvl1pPr>
                <a:defRPr sz="950"/>
              </a:lvl1pPr>
            </a:lstStyle>
            <a:p>
              <a:r>
                <a:rPr lang="en-CA" dirty="0" err="1"/>
                <a:t>Luanga</a:t>
              </a:r>
              <a:r>
                <a:rPr lang="en-CA" dirty="0"/>
                <a:t> Project,</a:t>
              </a:r>
            </a:p>
            <a:p>
              <a:r>
                <a:rPr lang="en-CA" dirty="0"/>
                <a:t>Pará, Brazil</a:t>
              </a:r>
            </a:p>
          </p:txBody>
        </p:sp>
        <p:sp>
          <p:nvSpPr>
            <p:cNvPr id="13" name="TextBox 12">
              <a:extLst>
                <a:ext uri="{FF2B5EF4-FFF2-40B4-BE49-F238E27FC236}">
                  <a16:creationId xmlns:a16="http://schemas.microsoft.com/office/drawing/2014/main" id="{84F4BC6E-0F80-22CC-E900-0D8DE4B3CB12}"/>
                </a:ext>
              </a:extLst>
            </p:cNvPr>
            <p:cNvSpPr txBox="1"/>
            <p:nvPr/>
          </p:nvSpPr>
          <p:spPr>
            <a:xfrm>
              <a:off x="5408898" y="4474378"/>
              <a:ext cx="1457584" cy="414003"/>
            </a:xfrm>
            <a:prstGeom prst="rect">
              <a:avLst/>
            </a:prstGeom>
            <a:solidFill>
              <a:srgbClr val="E7E6E6">
                <a:alpha val="45098"/>
              </a:srgbClr>
            </a:solidFill>
          </p:spPr>
          <p:txBody>
            <a:bodyPr wrap="square" rtlCol="0">
              <a:spAutoFit/>
            </a:bodyPr>
            <a:lstStyle>
              <a:defPPr marR="0" lvl="0" algn="l" rtl="0">
                <a:lnSpc>
                  <a:spcPct val="100000"/>
                </a:lnSpc>
                <a:spcBef>
                  <a:spcPts val="0"/>
                </a:spcBef>
                <a:spcAft>
                  <a:spcPts val="0"/>
                </a:spcAft>
                <a:defRPr/>
              </a:defPPr>
              <a:lvl1pPr>
                <a:defRPr sz="950"/>
              </a:lvl1pPr>
            </a:lstStyle>
            <a:p>
              <a:r>
                <a:rPr lang="en-CA" dirty="0"/>
                <a:t>Waterberg Project,</a:t>
              </a:r>
            </a:p>
            <a:p>
              <a:r>
                <a:rPr lang="en-CA" dirty="0"/>
                <a:t>Limpopo, South Africa</a:t>
              </a:r>
            </a:p>
          </p:txBody>
        </p:sp>
        <p:sp>
          <p:nvSpPr>
            <p:cNvPr id="14" name="TextBox 13">
              <a:extLst>
                <a:ext uri="{FF2B5EF4-FFF2-40B4-BE49-F238E27FC236}">
                  <a16:creationId xmlns:a16="http://schemas.microsoft.com/office/drawing/2014/main" id="{3E608CB8-1740-7DC3-9B2E-8F7D257BDC25}"/>
                </a:ext>
              </a:extLst>
            </p:cNvPr>
            <p:cNvSpPr txBox="1"/>
            <p:nvPr/>
          </p:nvSpPr>
          <p:spPr>
            <a:xfrm>
              <a:off x="3907618" y="2346885"/>
              <a:ext cx="1121501" cy="571325"/>
            </a:xfrm>
            <a:prstGeom prst="rect">
              <a:avLst/>
            </a:prstGeom>
            <a:solidFill>
              <a:srgbClr val="E7E6E6">
                <a:alpha val="45098"/>
              </a:srgbClr>
            </a:solidFill>
          </p:spPr>
          <p:txBody>
            <a:bodyPr wrap="square" rtlCol="0">
              <a:spAutoFit/>
            </a:bodyPr>
            <a:lstStyle>
              <a:defPPr marR="0" lvl="0" algn="l" rtl="0">
                <a:lnSpc>
                  <a:spcPct val="100000"/>
                </a:lnSpc>
                <a:spcBef>
                  <a:spcPts val="0"/>
                </a:spcBef>
                <a:spcAft>
                  <a:spcPts val="0"/>
                </a:spcAft>
              </a:defPPr>
              <a:lvl1pPr>
                <a:defRPr sz="950"/>
              </a:lvl1pPr>
            </a:lstStyle>
            <a:p>
              <a:r>
                <a:rPr lang="en-CA" dirty="0"/>
                <a:t>Marathon Project,</a:t>
              </a:r>
            </a:p>
            <a:p>
              <a:r>
                <a:rPr lang="en-CA" dirty="0"/>
                <a:t>Ontario, Canada</a:t>
              </a:r>
            </a:p>
          </p:txBody>
        </p:sp>
        <p:sp>
          <p:nvSpPr>
            <p:cNvPr id="15" name="TextBox 14">
              <a:extLst>
                <a:ext uri="{FF2B5EF4-FFF2-40B4-BE49-F238E27FC236}">
                  <a16:creationId xmlns:a16="http://schemas.microsoft.com/office/drawing/2014/main" id="{1E6B6183-6589-0F9E-4150-DA2B9CAC773D}"/>
                </a:ext>
              </a:extLst>
            </p:cNvPr>
            <p:cNvSpPr txBox="1"/>
            <p:nvPr/>
          </p:nvSpPr>
          <p:spPr>
            <a:xfrm>
              <a:off x="7705440" y="3949962"/>
              <a:ext cx="1285769" cy="414003"/>
            </a:xfrm>
            <a:prstGeom prst="rect">
              <a:avLst/>
            </a:prstGeom>
            <a:solidFill>
              <a:srgbClr val="E7E6E6">
                <a:alpha val="45098"/>
              </a:srgbClr>
            </a:solidFill>
          </p:spPr>
          <p:txBody>
            <a:bodyPr wrap="square" rtlCol="0">
              <a:spAutoFit/>
            </a:bodyPr>
            <a:lstStyle>
              <a:defPPr marR="0" lvl="0" algn="l" rtl="0">
                <a:lnSpc>
                  <a:spcPct val="100000"/>
                </a:lnSpc>
                <a:spcBef>
                  <a:spcPts val="0"/>
                </a:spcBef>
                <a:spcAft>
                  <a:spcPts val="0"/>
                </a:spcAft>
                <a:defRPr/>
              </a:defPPr>
              <a:lvl1pPr>
                <a:defRPr sz="950"/>
              </a:lvl1pPr>
            </a:lstStyle>
            <a:p>
              <a:r>
                <a:rPr lang="en-CA" dirty="0"/>
                <a:t>Parks Reef Project,</a:t>
              </a:r>
            </a:p>
            <a:p>
              <a:r>
                <a:rPr lang="en-CA" dirty="0"/>
                <a:t>Western Australia</a:t>
              </a:r>
            </a:p>
          </p:txBody>
        </p:sp>
        <p:sp>
          <p:nvSpPr>
            <p:cNvPr id="16" name="Oval 15">
              <a:extLst>
                <a:ext uri="{FF2B5EF4-FFF2-40B4-BE49-F238E27FC236}">
                  <a16:creationId xmlns:a16="http://schemas.microsoft.com/office/drawing/2014/main" id="{D2C0EB5A-2BCF-467D-4361-B891338456DF}"/>
                </a:ext>
              </a:extLst>
            </p:cNvPr>
            <p:cNvSpPr>
              <a:spLocks noChangeAspect="1"/>
            </p:cNvSpPr>
            <p:nvPr/>
          </p:nvSpPr>
          <p:spPr>
            <a:xfrm>
              <a:off x="3035626" y="2591569"/>
              <a:ext cx="124691" cy="124691"/>
            </a:xfrm>
            <a:prstGeom prst="ellipse">
              <a:avLst/>
            </a:prstGeom>
            <a:solidFill>
              <a:schemeClr val="accent6">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EA3CAADE-2E98-5DFE-BCE5-1F1A9B5D6798}"/>
                </a:ext>
              </a:extLst>
            </p:cNvPr>
            <p:cNvSpPr>
              <a:spLocks noChangeAspect="1"/>
            </p:cNvSpPr>
            <p:nvPr/>
          </p:nvSpPr>
          <p:spPr>
            <a:xfrm>
              <a:off x="5470352" y="4147102"/>
              <a:ext cx="124691" cy="124691"/>
            </a:xfrm>
            <a:prstGeom prst="ellipse">
              <a:avLst/>
            </a:prstGeom>
            <a:solidFill>
              <a:schemeClr val="accent6">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FBC8AFD-4B55-CE54-B343-234BAC253143}"/>
                </a:ext>
              </a:extLst>
            </p:cNvPr>
            <p:cNvSpPr>
              <a:spLocks noChangeAspect="1"/>
            </p:cNvSpPr>
            <p:nvPr/>
          </p:nvSpPr>
          <p:spPr>
            <a:xfrm>
              <a:off x="4238203" y="3765403"/>
              <a:ext cx="124691" cy="124691"/>
            </a:xfrm>
            <a:prstGeom prst="ellipse">
              <a:avLst/>
            </a:prstGeom>
            <a:solidFill>
              <a:schemeClr val="accent6">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D4B25C03-F312-D48D-D185-EE03432C38E1}"/>
                </a:ext>
              </a:extLst>
            </p:cNvPr>
            <p:cNvSpPr>
              <a:spLocks noChangeAspect="1"/>
            </p:cNvSpPr>
            <p:nvPr/>
          </p:nvSpPr>
          <p:spPr>
            <a:xfrm>
              <a:off x="4025703" y="3707518"/>
              <a:ext cx="124691" cy="124691"/>
            </a:xfrm>
            <a:prstGeom prst="ellipse">
              <a:avLst/>
            </a:prstGeom>
            <a:solidFill>
              <a:schemeClr val="accent6">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8DAE1F25-594E-CE84-BC8D-120FBBA1F733}"/>
                </a:ext>
              </a:extLst>
            </p:cNvPr>
            <p:cNvSpPr>
              <a:spLocks noChangeAspect="1"/>
            </p:cNvSpPr>
            <p:nvPr/>
          </p:nvSpPr>
          <p:spPr>
            <a:xfrm>
              <a:off x="3399488" y="2554634"/>
              <a:ext cx="124691" cy="124691"/>
            </a:xfrm>
            <a:prstGeom prst="ellipse">
              <a:avLst/>
            </a:prstGeom>
            <a:solidFill>
              <a:schemeClr val="accent6">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772FD9F3-B880-AFF9-6593-856B8C806453}"/>
                </a:ext>
              </a:extLst>
            </p:cNvPr>
            <p:cNvSpPr>
              <a:spLocks noChangeAspect="1"/>
            </p:cNvSpPr>
            <p:nvPr/>
          </p:nvSpPr>
          <p:spPr>
            <a:xfrm>
              <a:off x="7208569" y="4251471"/>
              <a:ext cx="124691" cy="124691"/>
            </a:xfrm>
            <a:prstGeom prst="ellipse">
              <a:avLst/>
            </a:prstGeom>
            <a:solidFill>
              <a:schemeClr val="accent6">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Arrow Connector 22">
              <a:extLst>
                <a:ext uri="{FF2B5EF4-FFF2-40B4-BE49-F238E27FC236}">
                  <a16:creationId xmlns:a16="http://schemas.microsoft.com/office/drawing/2014/main" id="{0FBDFC42-C316-6E1D-6A88-F0158FB6D8B1}"/>
                </a:ext>
              </a:extLst>
            </p:cNvPr>
            <p:cNvCxnSpPr>
              <a:cxnSpLocks/>
              <a:stCxn id="8" idx="0"/>
              <a:endCxn id="16" idx="4"/>
            </p:cNvCxnSpPr>
            <p:nvPr/>
          </p:nvCxnSpPr>
          <p:spPr>
            <a:xfrm flipV="1">
              <a:off x="2825467" y="2716260"/>
              <a:ext cx="272506" cy="33400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E1DD9EE-8AE8-37F1-8709-4703E1E2CCB8}"/>
                </a:ext>
              </a:extLst>
            </p:cNvPr>
            <p:cNvCxnSpPr>
              <a:cxnSpLocks/>
              <a:stCxn id="14" idx="1"/>
              <a:endCxn id="20" idx="6"/>
            </p:cNvCxnSpPr>
            <p:nvPr/>
          </p:nvCxnSpPr>
          <p:spPr>
            <a:xfrm flipH="1" flipV="1">
              <a:off x="3524179" y="2616980"/>
              <a:ext cx="383438" cy="1556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309616D-68CC-989C-ABB4-C37C029C3252}"/>
                </a:ext>
              </a:extLst>
            </p:cNvPr>
            <p:cNvCxnSpPr>
              <a:cxnSpLocks/>
              <a:stCxn id="12" idx="2"/>
              <a:endCxn id="19" idx="0"/>
            </p:cNvCxnSpPr>
            <p:nvPr/>
          </p:nvCxnSpPr>
          <p:spPr>
            <a:xfrm flipH="1">
              <a:off x="4088048" y="3613289"/>
              <a:ext cx="318686" cy="9423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162DA9E-826A-C3B3-1F70-0D9CE1D057C6}"/>
                </a:ext>
              </a:extLst>
            </p:cNvPr>
            <p:cNvCxnSpPr>
              <a:cxnSpLocks/>
              <a:endCxn id="11" idx="0"/>
            </p:cNvCxnSpPr>
            <p:nvPr/>
          </p:nvCxnSpPr>
          <p:spPr>
            <a:xfrm>
              <a:off x="4292946" y="3891887"/>
              <a:ext cx="349602" cy="12294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FEFAD0A-026A-406B-597F-D065BCA525CF}"/>
                </a:ext>
              </a:extLst>
            </p:cNvPr>
            <p:cNvCxnSpPr>
              <a:cxnSpLocks/>
              <a:stCxn id="17" idx="4"/>
              <a:endCxn id="13" idx="1"/>
            </p:cNvCxnSpPr>
            <p:nvPr/>
          </p:nvCxnSpPr>
          <p:spPr>
            <a:xfrm flipH="1">
              <a:off x="5408897" y="4271793"/>
              <a:ext cx="123800" cy="40958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351121C-03E2-5657-A598-B574236D2774}"/>
                </a:ext>
              </a:extLst>
            </p:cNvPr>
            <p:cNvCxnSpPr>
              <a:cxnSpLocks/>
              <a:stCxn id="21" idx="6"/>
              <a:endCxn id="15" idx="1"/>
            </p:cNvCxnSpPr>
            <p:nvPr/>
          </p:nvCxnSpPr>
          <p:spPr>
            <a:xfrm flipV="1">
              <a:off x="7333259" y="4156965"/>
              <a:ext cx="372180" cy="156852"/>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Freeform: Shape 61">
              <a:extLst>
                <a:ext uri="{FF2B5EF4-FFF2-40B4-BE49-F238E27FC236}">
                  <a16:creationId xmlns:a16="http://schemas.microsoft.com/office/drawing/2014/main" id="{0CA8B502-90F7-E088-9A4E-2F9D49E8C55A}"/>
                </a:ext>
              </a:extLst>
            </p:cNvPr>
            <p:cNvSpPr/>
            <p:nvPr/>
          </p:nvSpPr>
          <p:spPr>
            <a:xfrm rot="19889755">
              <a:off x="5333879" y="3759065"/>
              <a:ext cx="150036" cy="137094"/>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3592" h="285869">
                  <a:moveTo>
                    <a:pt x="59155" y="16236"/>
                  </a:moveTo>
                  <a:lnTo>
                    <a:pt x="34743" y="19475"/>
                  </a:lnTo>
                  <a:lnTo>
                    <a:pt x="0" y="84978"/>
                  </a:lnTo>
                  <a:lnTo>
                    <a:pt x="48491" y="216597"/>
                  </a:lnTo>
                  <a:lnTo>
                    <a:pt x="166254" y="285869"/>
                  </a:lnTo>
                  <a:lnTo>
                    <a:pt x="228600" y="209669"/>
                  </a:lnTo>
                  <a:lnTo>
                    <a:pt x="233591" y="158317"/>
                  </a:lnTo>
                  <a:cubicBezTo>
                    <a:pt x="231282" y="160626"/>
                    <a:pt x="53869" y="-2285"/>
                    <a:pt x="51560" y="24"/>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3" name="Freeform: Shape 62">
              <a:extLst>
                <a:ext uri="{FF2B5EF4-FFF2-40B4-BE49-F238E27FC236}">
                  <a16:creationId xmlns:a16="http://schemas.microsoft.com/office/drawing/2014/main" id="{B9067FD4-2893-B83A-923A-64463CE20915}"/>
                </a:ext>
              </a:extLst>
            </p:cNvPr>
            <p:cNvSpPr/>
            <p:nvPr/>
          </p:nvSpPr>
          <p:spPr>
            <a:xfrm rot="16839294">
              <a:off x="5575952" y="3729847"/>
              <a:ext cx="123989" cy="114015"/>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4" name="Freeform: Shape 63">
              <a:extLst>
                <a:ext uri="{FF2B5EF4-FFF2-40B4-BE49-F238E27FC236}">
                  <a16:creationId xmlns:a16="http://schemas.microsoft.com/office/drawing/2014/main" id="{AC01B415-3DF1-C025-6C13-8747B0E6E1BE}"/>
                </a:ext>
              </a:extLst>
            </p:cNvPr>
            <p:cNvSpPr/>
            <p:nvPr/>
          </p:nvSpPr>
          <p:spPr>
            <a:xfrm rot="13303146">
              <a:off x="5227898" y="3580640"/>
              <a:ext cx="92314" cy="75739"/>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6" name="Freeform: Shape 65">
              <a:extLst>
                <a:ext uri="{FF2B5EF4-FFF2-40B4-BE49-F238E27FC236}">
                  <a16:creationId xmlns:a16="http://schemas.microsoft.com/office/drawing/2014/main" id="{B445578D-874D-9A6F-C913-92B5F0DBADB0}"/>
                </a:ext>
              </a:extLst>
            </p:cNvPr>
            <p:cNvSpPr/>
            <p:nvPr/>
          </p:nvSpPr>
          <p:spPr>
            <a:xfrm rot="15557287">
              <a:off x="5879866" y="4117531"/>
              <a:ext cx="97303" cy="45719"/>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7" name="Freeform: Shape 66">
              <a:extLst>
                <a:ext uri="{FF2B5EF4-FFF2-40B4-BE49-F238E27FC236}">
                  <a16:creationId xmlns:a16="http://schemas.microsoft.com/office/drawing/2014/main" id="{62DD90E7-0346-C6AA-566D-C98EC0F3D73F}"/>
                </a:ext>
              </a:extLst>
            </p:cNvPr>
            <p:cNvSpPr/>
            <p:nvPr/>
          </p:nvSpPr>
          <p:spPr>
            <a:xfrm rot="12916498">
              <a:off x="6357400" y="3413430"/>
              <a:ext cx="130859" cy="69654"/>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8" name="Freeform: Shape 67">
              <a:extLst>
                <a:ext uri="{FF2B5EF4-FFF2-40B4-BE49-F238E27FC236}">
                  <a16:creationId xmlns:a16="http://schemas.microsoft.com/office/drawing/2014/main" id="{BBC4DC64-0523-3FEE-F0ED-B88C48B4BA20}"/>
                </a:ext>
              </a:extLst>
            </p:cNvPr>
            <p:cNvSpPr/>
            <p:nvPr/>
          </p:nvSpPr>
          <p:spPr>
            <a:xfrm>
              <a:off x="7265255" y="2223467"/>
              <a:ext cx="304801" cy="245981"/>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56309"/>
                <a:gd name="csY0" fmla="*/ 21 h 376973"/>
                <a:gd name="csX1" fmla="*/ 20782 w 256309"/>
                <a:gd name="csY1" fmla="*/ 48512 h 376973"/>
                <a:gd name="csX2" fmla="*/ 0 w 256309"/>
                <a:gd name="csY2" fmla="*/ 152421 h 376973"/>
                <a:gd name="csX3" fmla="*/ 15143 w 256309"/>
                <a:gd name="csY3" fmla="*/ 376973 h 376973"/>
                <a:gd name="csX4" fmla="*/ 166254 w 256309"/>
                <a:gd name="csY4" fmla="*/ 353312 h 376973"/>
                <a:gd name="csX5" fmla="*/ 228600 w 256309"/>
                <a:gd name="csY5" fmla="*/ 277112 h 376973"/>
                <a:gd name="csX6" fmla="*/ 256309 w 256309"/>
                <a:gd name="csY6" fmla="*/ 180130 h 376973"/>
                <a:gd name="csX7" fmla="*/ 83127 w 256309"/>
                <a:gd name="csY7" fmla="*/ 21 h 376973"/>
                <a:gd name="csX0" fmla="*/ 122888 w 302997"/>
                <a:gd name="csY0" fmla="*/ 21 h 376973"/>
                <a:gd name="csX1" fmla="*/ 67470 w 302997"/>
                <a:gd name="csY1" fmla="*/ 48512 h 376973"/>
                <a:gd name="csX2" fmla="*/ 0 w 302997"/>
                <a:gd name="csY2" fmla="*/ 152421 h 376973"/>
                <a:gd name="csX3" fmla="*/ 61831 w 302997"/>
                <a:gd name="csY3" fmla="*/ 376973 h 376973"/>
                <a:gd name="csX4" fmla="*/ 212942 w 302997"/>
                <a:gd name="csY4" fmla="*/ 353312 h 376973"/>
                <a:gd name="csX5" fmla="*/ 275288 w 302997"/>
                <a:gd name="csY5" fmla="*/ 277112 h 376973"/>
                <a:gd name="csX6" fmla="*/ 302997 w 302997"/>
                <a:gd name="csY6" fmla="*/ 180130 h 376973"/>
                <a:gd name="csX7" fmla="*/ 129815 w 302997"/>
                <a:gd name="csY7" fmla="*/ 21 h 376973"/>
                <a:gd name="csX0" fmla="*/ 122888 w 302997"/>
                <a:gd name="csY0" fmla="*/ 21 h 376973"/>
                <a:gd name="csX1" fmla="*/ 34122 w 302997"/>
                <a:gd name="csY1" fmla="*/ 21959 h 376973"/>
                <a:gd name="csX2" fmla="*/ 0 w 302997"/>
                <a:gd name="csY2" fmla="*/ 152421 h 376973"/>
                <a:gd name="csX3" fmla="*/ 61831 w 302997"/>
                <a:gd name="csY3" fmla="*/ 376973 h 376973"/>
                <a:gd name="csX4" fmla="*/ 212942 w 302997"/>
                <a:gd name="csY4" fmla="*/ 353312 h 376973"/>
                <a:gd name="csX5" fmla="*/ 275288 w 302997"/>
                <a:gd name="csY5" fmla="*/ 277112 h 376973"/>
                <a:gd name="csX6" fmla="*/ 302997 w 302997"/>
                <a:gd name="csY6" fmla="*/ 180130 h 376973"/>
                <a:gd name="csX7" fmla="*/ 129815 w 302997"/>
                <a:gd name="csY7" fmla="*/ 21 h 376973"/>
                <a:gd name="csX0" fmla="*/ 122888 w 302997"/>
                <a:gd name="csY0" fmla="*/ 53122 h 430074"/>
                <a:gd name="csX1" fmla="*/ 34122 w 302997"/>
                <a:gd name="csY1" fmla="*/ 75060 h 430074"/>
                <a:gd name="csX2" fmla="*/ 0 w 302997"/>
                <a:gd name="csY2" fmla="*/ 205522 h 430074"/>
                <a:gd name="csX3" fmla="*/ 61831 w 302997"/>
                <a:gd name="csY3" fmla="*/ 430074 h 430074"/>
                <a:gd name="csX4" fmla="*/ 212942 w 302997"/>
                <a:gd name="csY4" fmla="*/ 406413 h 430074"/>
                <a:gd name="csX5" fmla="*/ 275288 w 302997"/>
                <a:gd name="csY5" fmla="*/ 330213 h 430074"/>
                <a:gd name="csX6" fmla="*/ 302997 w 302997"/>
                <a:gd name="csY6" fmla="*/ 233231 h 430074"/>
                <a:gd name="csX7" fmla="*/ 123145 w 302997"/>
                <a:gd name="csY7" fmla="*/ 17 h 430074"/>
                <a:gd name="csX0" fmla="*/ 122888 w 302997"/>
                <a:gd name="csY0" fmla="*/ 119499 h 496451"/>
                <a:gd name="csX1" fmla="*/ 34122 w 302997"/>
                <a:gd name="csY1" fmla="*/ 141437 h 496451"/>
                <a:gd name="csX2" fmla="*/ 0 w 302997"/>
                <a:gd name="csY2" fmla="*/ 271899 h 496451"/>
                <a:gd name="csX3" fmla="*/ 61831 w 302997"/>
                <a:gd name="csY3" fmla="*/ 496451 h 496451"/>
                <a:gd name="csX4" fmla="*/ 212942 w 302997"/>
                <a:gd name="csY4" fmla="*/ 472790 h 496451"/>
                <a:gd name="csX5" fmla="*/ 275288 w 302997"/>
                <a:gd name="csY5" fmla="*/ 396590 h 496451"/>
                <a:gd name="csX6" fmla="*/ 302997 w 302997"/>
                <a:gd name="csY6" fmla="*/ 299608 h 496451"/>
                <a:gd name="csX7" fmla="*/ 83127 w 302997"/>
                <a:gd name="csY7" fmla="*/ 14 h 496451"/>
                <a:gd name="csX0" fmla="*/ 95376 w 302997"/>
                <a:gd name="csY0" fmla="*/ 0 h 504736"/>
                <a:gd name="csX1" fmla="*/ 34122 w 302997"/>
                <a:gd name="csY1" fmla="*/ 149722 h 504736"/>
                <a:gd name="csX2" fmla="*/ 0 w 302997"/>
                <a:gd name="csY2" fmla="*/ 280184 h 504736"/>
                <a:gd name="csX3" fmla="*/ 61831 w 302997"/>
                <a:gd name="csY3" fmla="*/ 504736 h 504736"/>
                <a:gd name="csX4" fmla="*/ 212942 w 302997"/>
                <a:gd name="csY4" fmla="*/ 481075 h 504736"/>
                <a:gd name="csX5" fmla="*/ 275288 w 302997"/>
                <a:gd name="csY5" fmla="*/ 404875 h 504736"/>
                <a:gd name="csX6" fmla="*/ 302997 w 302997"/>
                <a:gd name="csY6" fmla="*/ 307893 h 504736"/>
                <a:gd name="csX7" fmla="*/ 83127 w 302997"/>
                <a:gd name="csY7" fmla="*/ 8299 h 504736"/>
                <a:gd name="csX0" fmla="*/ 95376 w 302997"/>
                <a:gd name="csY0" fmla="*/ 839 h 505575"/>
                <a:gd name="csX1" fmla="*/ 34122 w 302997"/>
                <a:gd name="csY1" fmla="*/ 150561 h 505575"/>
                <a:gd name="csX2" fmla="*/ 0 w 302997"/>
                <a:gd name="csY2" fmla="*/ 281023 h 505575"/>
                <a:gd name="csX3" fmla="*/ 61831 w 302997"/>
                <a:gd name="csY3" fmla="*/ 505575 h 505575"/>
                <a:gd name="csX4" fmla="*/ 212942 w 302997"/>
                <a:gd name="csY4" fmla="*/ 481914 h 505575"/>
                <a:gd name="csX5" fmla="*/ 275288 w 302997"/>
                <a:gd name="csY5" fmla="*/ 405714 h 505575"/>
                <a:gd name="csX6" fmla="*/ 302997 w 302997"/>
                <a:gd name="csY6" fmla="*/ 308732 h 505575"/>
                <a:gd name="csX7" fmla="*/ 96883 w 302997"/>
                <a:gd name="csY7" fmla="*/ 11 h 5055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02997" h="505575">
                  <a:moveTo>
                    <a:pt x="95376" y="839"/>
                  </a:moveTo>
                  <a:lnTo>
                    <a:pt x="34122" y="150561"/>
                  </a:lnTo>
                  <a:lnTo>
                    <a:pt x="0" y="281023"/>
                  </a:lnTo>
                  <a:lnTo>
                    <a:pt x="61831" y="505575"/>
                  </a:lnTo>
                  <a:lnTo>
                    <a:pt x="212942" y="481914"/>
                  </a:lnTo>
                  <a:lnTo>
                    <a:pt x="275288" y="405714"/>
                  </a:lnTo>
                  <a:lnTo>
                    <a:pt x="302997" y="308732"/>
                  </a:lnTo>
                  <a:cubicBezTo>
                    <a:pt x="300688" y="311041"/>
                    <a:pt x="99192" y="-2298"/>
                    <a:pt x="96883" y="11"/>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9" name="Freeform: Shape 68">
              <a:extLst>
                <a:ext uri="{FF2B5EF4-FFF2-40B4-BE49-F238E27FC236}">
                  <a16:creationId xmlns:a16="http://schemas.microsoft.com/office/drawing/2014/main" id="{B38DB7BB-21C3-A11C-A87B-FFAE6C1D3CEE}"/>
                </a:ext>
              </a:extLst>
            </p:cNvPr>
            <p:cNvSpPr/>
            <p:nvPr/>
          </p:nvSpPr>
          <p:spPr>
            <a:xfrm rot="9852980">
              <a:off x="7339026" y="4368419"/>
              <a:ext cx="92314" cy="75739"/>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0" name="Freeform: Shape 69">
              <a:extLst>
                <a:ext uri="{FF2B5EF4-FFF2-40B4-BE49-F238E27FC236}">
                  <a16:creationId xmlns:a16="http://schemas.microsoft.com/office/drawing/2014/main" id="{B0AC0CDB-BF2F-9F19-C258-CE388376055B}"/>
                </a:ext>
              </a:extLst>
            </p:cNvPr>
            <p:cNvSpPr/>
            <p:nvPr/>
          </p:nvSpPr>
          <p:spPr>
            <a:xfrm rot="16839294">
              <a:off x="5953956" y="2592211"/>
              <a:ext cx="123989" cy="114015"/>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1" name="Freeform: Shape 70">
              <a:extLst>
                <a:ext uri="{FF2B5EF4-FFF2-40B4-BE49-F238E27FC236}">
                  <a16:creationId xmlns:a16="http://schemas.microsoft.com/office/drawing/2014/main" id="{F62C3CFD-CE84-27DB-5510-3B9945DB1AF0}"/>
                </a:ext>
              </a:extLst>
            </p:cNvPr>
            <p:cNvSpPr/>
            <p:nvPr/>
          </p:nvSpPr>
          <p:spPr>
            <a:xfrm rot="16839294">
              <a:off x="5866798" y="2513347"/>
              <a:ext cx="162149" cy="72998"/>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2" name="Freeform: Shape 71">
              <a:extLst>
                <a:ext uri="{FF2B5EF4-FFF2-40B4-BE49-F238E27FC236}">
                  <a16:creationId xmlns:a16="http://schemas.microsoft.com/office/drawing/2014/main" id="{8598122D-8EA5-A71C-B455-C8CCDEE481C8}"/>
                </a:ext>
              </a:extLst>
            </p:cNvPr>
            <p:cNvSpPr/>
            <p:nvPr/>
          </p:nvSpPr>
          <p:spPr>
            <a:xfrm rot="16839294">
              <a:off x="5813318" y="2380897"/>
              <a:ext cx="162149" cy="72998"/>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3" name="Freeform: Shape 72">
              <a:extLst>
                <a:ext uri="{FF2B5EF4-FFF2-40B4-BE49-F238E27FC236}">
                  <a16:creationId xmlns:a16="http://schemas.microsoft.com/office/drawing/2014/main" id="{4396174B-0773-68B6-995E-435891553188}"/>
                </a:ext>
              </a:extLst>
            </p:cNvPr>
            <p:cNvSpPr/>
            <p:nvPr/>
          </p:nvSpPr>
          <p:spPr>
            <a:xfrm>
              <a:off x="5579961" y="2056807"/>
              <a:ext cx="164627" cy="169436"/>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6309" h="353312">
                  <a:moveTo>
                    <a:pt x="76200" y="21"/>
                  </a:moveTo>
                  <a:lnTo>
                    <a:pt x="20782" y="48512"/>
                  </a:lnTo>
                  <a:lnTo>
                    <a:pt x="0" y="152421"/>
                  </a:lnTo>
                  <a:lnTo>
                    <a:pt x="48491" y="284040"/>
                  </a:lnTo>
                  <a:lnTo>
                    <a:pt x="166254" y="353312"/>
                  </a:lnTo>
                  <a:lnTo>
                    <a:pt x="228600" y="277112"/>
                  </a:lnTo>
                  <a:lnTo>
                    <a:pt x="256309" y="180130"/>
                  </a:lnTo>
                  <a:cubicBezTo>
                    <a:pt x="254000" y="182439"/>
                    <a:pt x="85436" y="-2288"/>
                    <a:pt x="83127" y="21"/>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4" name="Freeform: Shape 73">
              <a:extLst>
                <a:ext uri="{FF2B5EF4-FFF2-40B4-BE49-F238E27FC236}">
                  <a16:creationId xmlns:a16="http://schemas.microsoft.com/office/drawing/2014/main" id="{CFA7033E-400C-400E-B68F-491C243D5A74}"/>
                </a:ext>
              </a:extLst>
            </p:cNvPr>
            <p:cNvSpPr/>
            <p:nvPr/>
          </p:nvSpPr>
          <p:spPr>
            <a:xfrm rot="16200000">
              <a:off x="4960852" y="2446588"/>
              <a:ext cx="97303" cy="45719"/>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5" name="Freeform: Shape 74">
              <a:extLst>
                <a:ext uri="{FF2B5EF4-FFF2-40B4-BE49-F238E27FC236}">
                  <a16:creationId xmlns:a16="http://schemas.microsoft.com/office/drawing/2014/main" id="{7B723BB3-3204-FC75-DE59-8C7449E4E2F7}"/>
                </a:ext>
              </a:extLst>
            </p:cNvPr>
            <p:cNvSpPr/>
            <p:nvPr/>
          </p:nvSpPr>
          <p:spPr>
            <a:xfrm rot="840490">
              <a:off x="5520007" y="2652846"/>
              <a:ext cx="162150" cy="72998"/>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6" name="Freeform: Shape 75">
              <a:extLst>
                <a:ext uri="{FF2B5EF4-FFF2-40B4-BE49-F238E27FC236}">
                  <a16:creationId xmlns:a16="http://schemas.microsoft.com/office/drawing/2014/main" id="{EF2EF35D-112A-D131-24AA-C6A892B79507}"/>
                </a:ext>
              </a:extLst>
            </p:cNvPr>
            <p:cNvSpPr/>
            <p:nvPr/>
          </p:nvSpPr>
          <p:spPr>
            <a:xfrm rot="13303146">
              <a:off x="6384638" y="3246989"/>
              <a:ext cx="69282" cy="45719"/>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7" name="Freeform: Shape 76">
              <a:extLst>
                <a:ext uri="{FF2B5EF4-FFF2-40B4-BE49-F238E27FC236}">
                  <a16:creationId xmlns:a16="http://schemas.microsoft.com/office/drawing/2014/main" id="{F7EBD518-1579-B97E-9586-5B6B214E0D3A}"/>
                </a:ext>
              </a:extLst>
            </p:cNvPr>
            <p:cNvSpPr/>
            <p:nvPr/>
          </p:nvSpPr>
          <p:spPr>
            <a:xfrm rot="13303146">
              <a:off x="6466776" y="3288013"/>
              <a:ext cx="69282" cy="45719"/>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8" name="Freeform: Shape 77">
              <a:extLst>
                <a:ext uri="{FF2B5EF4-FFF2-40B4-BE49-F238E27FC236}">
                  <a16:creationId xmlns:a16="http://schemas.microsoft.com/office/drawing/2014/main" id="{AF7FF63A-B954-8CF4-3E03-F786B763CCDC}"/>
                </a:ext>
              </a:extLst>
            </p:cNvPr>
            <p:cNvSpPr/>
            <p:nvPr/>
          </p:nvSpPr>
          <p:spPr>
            <a:xfrm rot="19889755">
              <a:off x="7304839" y="2618119"/>
              <a:ext cx="134948" cy="206628"/>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3592" h="285869">
                  <a:moveTo>
                    <a:pt x="59155" y="16236"/>
                  </a:moveTo>
                  <a:lnTo>
                    <a:pt x="34743" y="19475"/>
                  </a:lnTo>
                  <a:lnTo>
                    <a:pt x="0" y="84978"/>
                  </a:lnTo>
                  <a:lnTo>
                    <a:pt x="48491" y="216597"/>
                  </a:lnTo>
                  <a:lnTo>
                    <a:pt x="166254" y="285869"/>
                  </a:lnTo>
                  <a:lnTo>
                    <a:pt x="228600" y="209669"/>
                  </a:lnTo>
                  <a:lnTo>
                    <a:pt x="233591" y="158317"/>
                  </a:lnTo>
                  <a:cubicBezTo>
                    <a:pt x="231282" y="160626"/>
                    <a:pt x="53869" y="-2285"/>
                    <a:pt x="51560" y="24"/>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9" name="Freeform: Shape 78">
              <a:extLst>
                <a:ext uri="{FF2B5EF4-FFF2-40B4-BE49-F238E27FC236}">
                  <a16:creationId xmlns:a16="http://schemas.microsoft.com/office/drawing/2014/main" id="{4FCD4D0E-2D9B-ED0B-009E-989A6E9B73A0}"/>
                </a:ext>
              </a:extLst>
            </p:cNvPr>
            <p:cNvSpPr/>
            <p:nvPr/>
          </p:nvSpPr>
          <p:spPr>
            <a:xfrm rot="14806836">
              <a:off x="7140347" y="2674493"/>
              <a:ext cx="162149" cy="100974"/>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0" name="Freeform: Shape 79">
              <a:extLst>
                <a:ext uri="{FF2B5EF4-FFF2-40B4-BE49-F238E27FC236}">
                  <a16:creationId xmlns:a16="http://schemas.microsoft.com/office/drawing/2014/main" id="{A12F52B4-7CC6-F212-97A4-8CD19E72A4AC}"/>
                </a:ext>
              </a:extLst>
            </p:cNvPr>
            <p:cNvSpPr/>
            <p:nvPr/>
          </p:nvSpPr>
          <p:spPr>
            <a:xfrm rot="840490">
              <a:off x="6698193" y="2667758"/>
              <a:ext cx="162150" cy="72998"/>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1" name="Freeform: Shape 80">
              <a:extLst>
                <a:ext uri="{FF2B5EF4-FFF2-40B4-BE49-F238E27FC236}">
                  <a16:creationId xmlns:a16="http://schemas.microsoft.com/office/drawing/2014/main" id="{82AC64AB-7348-1A6F-94F9-69EB894470A9}"/>
                </a:ext>
              </a:extLst>
            </p:cNvPr>
            <p:cNvSpPr/>
            <p:nvPr/>
          </p:nvSpPr>
          <p:spPr>
            <a:xfrm>
              <a:off x="4079731" y="2192819"/>
              <a:ext cx="164626" cy="109527"/>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56309" h="353312">
                  <a:moveTo>
                    <a:pt x="76200" y="21"/>
                  </a:moveTo>
                  <a:lnTo>
                    <a:pt x="20782" y="48512"/>
                  </a:lnTo>
                  <a:lnTo>
                    <a:pt x="0" y="152421"/>
                  </a:lnTo>
                  <a:lnTo>
                    <a:pt x="48491" y="284040"/>
                  </a:lnTo>
                  <a:lnTo>
                    <a:pt x="166254" y="353312"/>
                  </a:lnTo>
                  <a:lnTo>
                    <a:pt x="228600" y="277112"/>
                  </a:lnTo>
                  <a:lnTo>
                    <a:pt x="256309" y="180130"/>
                  </a:lnTo>
                  <a:cubicBezTo>
                    <a:pt x="254000" y="182439"/>
                    <a:pt x="85436" y="-2288"/>
                    <a:pt x="83127" y="21"/>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2" name="Freeform: Shape 81">
              <a:extLst>
                <a:ext uri="{FF2B5EF4-FFF2-40B4-BE49-F238E27FC236}">
                  <a16:creationId xmlns:a16="http://schemas.microsoft.com/office/drawing/2014/main" id="{3251860D-6D2F-7587-6CBA-C89B6820EAEB}"/>
                </a:ext>
              </a:extLst>
            </p:cNvPr>
            <p:cNvSpPr/>
            <p:nvPr/>
          </p:nvSpPr>
          <p:spPr>
            <a:xfrm>
              <a:off x="8584831" y="4838794"/>
              <a:ext cx="179244" cy="199847"/>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353291"/>
                <a:gd name="csY0" fmla="*/ 21 h 353312"/>
                <a:gd name="csX1" fmla="*/ 20782 w 353291"/>
                <a:gd name="csY1" fmla="*/ 48512 h 353312"/>
                <a:gd name="csX2" fmla="*/ 0 w 353291"/>
                <a:gd name="csY2" fmla="*/ 152421 h 353312"/>
                <a:gd name="csX3" fmla="*/ 48491 w 353291"/>
                <a:gd name="csY3" fmla="*/ 284040 h 353312"/>
                <a:gd name="csX4" fmla="*/ 166254 w 353291"/>
                <a:gd name="csY4" fmla="*/ 353312 h 353312"/>
                <a:gd name="csX5" fmla="*/ 228600 w 353291"/>
                <a:gd name="csY5" fmla="*/ 277112 h 353312"/>
                <a:gd name="csX6" fmla="*/ 353291 w 353291"/>
                <a:gd name="csY6" fmla="*/ 187057 h 353312"/>
                <a:gd name="csX7" fmla="*/ 83127 w 353291"/>
                <a:gd name="csY7" fmla="*/ 21 h 353312"/>
                <a:gd name="csX0" fmla="*/ 76200 w 353291"/>
                <a:gd name="csY0" fmla="*/ 0 h 353291"/>
                <a:gd name="csX1" fmla="*/ 20782 w 353291"/>
                <a:gd name="csY1" fmla="*/ 48491 h 353291"/>
                <a:gd name="csX2" fmla="*/ 0 w 353291"/>
                <a:gd name="csY2" fmla="*/ 152400 h 353291"/>
                <a:gd name="csX3" fmla="*/ 48491 w 353291"/>
                <a:gd name="csY3" fmla="*/ 284019 h 353291"/>
                <a:gd name="csX4" fmla="*/ 166254 w 353291"/>
                <a:gd name="csY4" fmla="*/ 353291 h 353291"/>
                <a:gd name="csX5" fmla="*/ 228600 w 353291"/>
                <a:gd name="csY5" fmla="*/ 277091 h 353291"/>
                <a:gd name="csX6" fmla="*/ 353291 w 353291"/>
                <a:gd name="csY6" fmla="*/ 187036 h 353291"/>
                <a:gd name="csX7" fmla="*/ 228600 w 353291"/>
                <a:gd name="csY7" fmla="*/ 76200 h 353291"/>
                <a:gd name="csX0" fmla="*/ 263237 w 353291"/>
                <a:gd name="csY0" fmla="*/ 0 h 304800"/>
                <a:gd name="csX1" fmla="*/ 20782 w 353291"/>
                <a:gd name="csY1" fmla="*/ 0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63237 w 353291"/>
                <a:gd name="csY0" fmla="*/ 0 h 304800"/>
                <a:gd name="csX1" fmla="*/ 69273 w 353291"/>
                <a:gd name="csY1" fmla="*/ 27709 h 304800"/>
                <a:gd name="csX2" fmla="*/ 0 w 353291"/>
                <a:gd name="csY2" fmla="*/ 103909 h 304800"/>
                <a:gd name="csX3" fmla="*/ 48491 w 353291"/>
                <a:gd name="csY3" fmla="*/ 235528 h 304800"/>
                <a:gd name="csX4" fmla="*/ 166254 w 353291"/>
                <a:gd name="csY4" fmla="*/ 304800 h 304800"/>
                <a:gd name="csX5" fmla="*/ 228600 w 353291"/>
                <a:gd name="csY5" fmla="*/ 228600 h 304800"/>
                <a:gd name="csX6" fmla="*/ 353291 w 353291"/>
                <a:gd name="csY6" fmla="*/ 138545 h 304800"/>
                <a:gd name="csX7" fmla="*/ 228600 w 353291"/>
                <a:gd name="csY7" fmla="*/ 27709 h 304800"/>
                <a:gd name="csX0" fmla="*/ 214746 w 304800"/>
                <a:gd name="csY0" fmla="*/ 0 h 304800"/>
                <a:gd name="csX1" fmla="*/ 20782 w 304800"/>
                <a:gd name="csY1" fmla="*/ 27709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0109 w 304800"/>
                <a:gd name="csY7" fmla="*/ 27709 h 304800"/>
                <a:gd name="csX0" fmla="*/ 214746 w 304800"/>
                <a:gd name="csY0" fmla="*/ 0 h 304800"/>
                <a:gd name="csX1" fmla="*/ 41564 w 304800"/>
                <a:gd name="csY1" fmla="*/ 41563 h 304800"/>
                <a:gd name="csX2" fmla="*/ 13854 w 304800"/>
                <a:gd name="csY2" fmla="*/ 180109 h 304800"/>
                <a:gd name="csX3" fmla="*/ 0 w 304800"/>
                <a:gd name="csY3" fmla="*/ 235528 h 304800"/>
                <a:gd name="csX4" fmla="*/ 117763 w 304800"/>
                <a:gd name="csY4" fmla="*/ 304800 h 304800"/>
                <a:gd name="csX5" fmla="*/ 180109 w 304800"/>
                <a:gd name="csY5" fmla="*/ 228600 h 304800"/>
                <a:gd name="csX6" fmla="*/ 304800 w 304800"/>
                <a:gd name="csY6" fmla="*/ 138545 h 304800"/>
                <a:gd name="csX7" fmla="*/ 187036 w 304800"/>
                <a:gd name="csY7" fmla="*/ 90055 h 304800"/>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80109 w 304800"/>
                <a:gd name="csY5" fmla="*/ 228626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13854 w 304800"/>
                <a:gd name="csY2" fmla="*/ 180135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166254 w 304800"/>
                <a:gd name="csY5" fmla="*/ 180135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284787 w 304800"/>
                <a:gd name="csY5" fmla="*/ 286720 h 304826"/>
                <a:gd name="csX6" fmla="*/ 304800 w 304800"/>
                <a:gd name="csY6" fmla="*/ 138571 h 304826"/>
                <a:gd name="csX7" fmla="*/ 228599 w 304800"/>
                <a:gd name="csY7" fmla="*/ 27 h 304826"/>
                <a:gd name="csX0" fmla="*/ 214746 w 304800"/>
                <a:gd name="csY0" fmla="*/ 26 h 304826"/>
                <a:gd name="csX1" fmla="*/ 41564 w 304800"/>
                <a:gd name="csY1" fmla="*/ 41589 h 304826"/>
                <a:gd name="csX2" fmla="*/ 27709 w 304800"/>
                <a:gd name="csY2" fmla="*/ 117790 h 304826"/>
                <a:gd name="csX3" fmla="*/ 0 w 304800"/>
                <a:gd name="csY3" fmla="*/ 235554 h 304826"/>
                <a:gd name="csX4" fmla="*/ 117763 w 304800"/>
                <a:gd name="csY4" fmla="*/ 304826 h 304826"/>
                <a:gd name="csX5" fmla="*/ 250922 w 304800"/>
                <a:gd name="csY5" fmla="*/ 233427 h 304826"/>
                <a:gd name="csX6" fmla="*/ 304800 w 304800"/>
                <a:gd name="csY6" fmla="*/ 138571 h 304826"/>
                <a:gd name="csX7" fmla="*/ 228599 w 304800"/>
                <a:gd name="csY7" fmla="*/ 27 h 304826"/>
                <a:gd name="csX0" fmla="*/ 214746 w 457201"/>
                <a:gd name="csY0" fmla="*/ 32 h 304832"/>
                <a:gd name="csX1" fmla="*/ 41564 w 457201"/>
                <a:gd name="csY1" fmla="*/ 41595 h 304832"/>
                <a:gd name="csX2" fmla="*/ 27709 w 457201"/>
                <a:gd name="csY2" fmla="*/ 117796 h 304832"/>
                <a:gd name="csX3" fmla="*/ 0 w 457201"/>
                <a:gd name="csY3" fmla="*/ 235560 h 304832"/>
                <a:gd name="csX4" fmla="*/ 117763 w 457201"/>
                <a:gd name="csY4" fmla="*/ 304832 h 304832"/>
                <a:gd name="csX5" fmla="*/ 250922 w 457201"/>
                <a:gd name="csY5" fmla="*/ 233433 h 304832"/>
                <a:gd name="csX6" fmla="*/ 457201 w 457201"/>
                <a:gd name="csY6" fmla="*/ 111931 h 304832"/>
                <a:gd name="csX7" fmla="*/ 228599 w 457201"/>
                <a:gd name="csY7" fmla="*/ 33 h 304832"/>
                <a:gd name="csX0" fmla="*/ 214746 w 457201"/>
                <a:gd name="csY0" fmla="*/ 32 h 326696"/>
                <a:gd name="csX1" fmla="*/ 41564 w 457201"/>
                <a:gd name="csY1" fmla="*/ 41595 h 326696"/>
                <a:gd name="csX2" fmla="*/ 27709 w 457201"/>
                <a:gd name="csY2" fmla="*/ 117796 h 326696"/>
                <a:gd name="csX3" fmla="*/ 0 w 457201"/>
                <a:gd name="csY3" fmla="*/ 235560 h 326696"/>
                <a:gd name="csX4" fmla="*/ 117763 w 457201"/>
                <a:gd name="csY4" fmla="*/ 304832 h 326696"/>
                <a:gd name="csX5" fmla="*/ 352520 w 457201"/>
                <a:gd name="csY5" fmla="*/ 326696 h 326696"/>
                <a:gd name="csX6" fmla="*/ 457201 w 457201"/>
                <a:gd name="csY6" fmla="*/ 111931 h 326696"/>
                <a:gd name="csX7" fmla="*/ 228599 w 457201"/>
                <a:gd name="csY7" fmla="*/ 33 h 326696"/>
                <a:gd name="csX0" fmla="*/ 214746 w 457201"/>
                <a:gd name="csY0" fmla="*/ 32 h 358125"/>
                <a:gd name="csX1" fmla="*/ 41564 w 457201"/>
                <a:gd name="csY1" fmla="*/ 41595 h 358125"/>
                <a:gd name="csX2" fmla="*/ 27709 w 457201"/>
                <a:gd name="csY2" fmla="*/ 117796 h 358125"/>
                <a:gd name="csX3" fmla="*/ 0 w 457201"/>
                <a:gd name="csY3" fmla="*/ 235560 h 358125"/>
                <a:gd name="csX4" fmla="*/ 185496 w 457201"/>
                <a:gd name="csY4" fmla="*/ 358125 h 358125"/>
                <a:gd name="csX5" fmla="*/ 352520 w 457201"/>
                <a:gd name="csY5" fmla="*/ 326696 h 358125"/>
                <a:gd name="csX6" fmla="*/ 457201 w 457201"/>
                <a:gd name="csY6" fmla="*/ 111931 h 358125"/>
                <a:gd name="csX7" fmla="*/ 228599 w 457201"/>
                <a:gd name="csY7" fmla="*/ 33 h 358125"/>
                <a:gd name="csX0" fmla="*/ 265546 w 508001"/>
                <a:gd name="csY0" fmla="*/ 32 h 358125"/>
                <a:gd name="csX1" fmla="*/ 92364 w 508001"/>
                <a:gd name="csY1" fmla="*/ 41595 h 358125"/>
                <a:gd name="csX2" fmla="*/ 78509 w 508001"/>
                <a:gd name="csY2" fmla="*/ 117796 h 358125"/>
                <a:gd name="csX3" fmla="*/ 0 w 508001"/>
                <a:gd name="csY3" fmla="*/ 262208 h 358125"/>
                <a:gd name="csX4" fmla="*/ 236296 w 508001"/>
                <a:gd name="csY4" fmla="*/ 358125 h 358125"/>
                <a:gd name="csX5" fmla="*/ 403320 w 508001"/>
                <a:gd name="csY5" fmla="*/ 326696 h 358125"/>
                <a:gd name="csX6" fmla="*/ 508001 w 508001"/>
                <a:gd name="csY6" fmla="*/ 111931 h 358125"/>
                <a:gd name="csX7" fmla="*/ 279399 w 508001"/>
                <a:gd name="csY7" fmla="*/ 33 h 358125"/>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03320 w 508001"/>
                <a:gd name="csY5" fmla="*/ 326696 h 411418"/>
                <a:gd name="csX6" fmla="*/ 508001 w 508001"/>
                <a:gd name="csY6" fmla="*/ 111931 h 411418"/>
                <a:gd name="csX7" fmla="*/ 279399 w 508001"/>
                <a:gd name="csY7" fmla="*/ 33 h 411418"/>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87988 w 508001"/>
                <a:gd name="csY5" fmla="*/ 326696 h 411418"/>
                <a:gd name="csX6" fmla="*/ 508001 w 508001"/>
                <a:gd name="csY6" fmla="*/ 111931 h 411418"/>
                <a:gd name="csX7" fmla="*/ 279399 w 508001"/>
                <a:gd name="csY7" fmla="*/ 33 h 411418"/>
                <a:gd name="csX0" fmla="*/ 265546 w 508001"/>
                <a:gd name="csY0" fmla="*/ 32 h 411418"/>
                <a:gd name="csX1" fmla="*/ 92364 w 508001"/>
                <a:gd name="csY1" fmla="*/ 41595 h 411418"/>
                <a:gd name="csX2" fmla="*/ 78509 w 508001"/>
                <a:gd name="csY2" fmla="*/ 117796 h 411418"/>
                <a:gd name="csX3" fmla="*/ 0 w 508001"/>
                <a:gd name="csY3" fmla="*/ 262208 h 411418"/>
                <a:gd name="csX4" fmla="*/ 253229 w 508001"/>
                <a:gd name="csY4" fmla="*/ 411418 h 411418"/>
                <a:gd name="csX5" fmla="*/ 487988 w 508001"/>
                <a:gd name="csY5" fmla="*/ 326696 h 411418"/>
                <a:gd name="csX6" fmla="*/ 508001 w 508001"/>
                <a:gd name="csY6" fmla="*/ 111931 h 411418"/>
                <a:gd name="csX7" fmla="*/ 414865 w 508001"/>
                <a:gd name="csY7" fmla="*/ 33 h 411418"/>
                <a:gd name="csX0" fmla="*/ 265546 w 508001"/>
                <a:gd name="csY0" fmla="*/ -1 h 411385"/>
                <a:gd name="csX1" fmla="*/ 92364 w 508001"/>
                <a:gd name="csY1" fmla="*/ 41562 h 411385"/>
                <a:gd name="csX2" fmla="*/ 78509 w 508001"/>
                <a:gd name="csY2" fmla="*/ 117763 h 411385"/>
                <a:gd name="csX3" fmla="*/ 0 w 508001"/>
                <a:gd name="csY3" fmla="*/ 262175 h 411385"/>
                <a:gd name="csX4" fmla="*/ 253229 w 508001"/>
                <a:gd name="csY4" fmla="*/ 411385 h 411385"/>
                <a:gd name="csX5" fmla="*/ 487988 w 508001"/>
                <a:gd name="csY5" fmla="*/ 326663 h 411385"/>
                <a:gd name="csX6" fmla="*/ 508001 w 508001"/>
                <a:gd name="csY6" fmla="*/ 111898 h 411385"/>
                <a:gd name="csX7" fmla="*/ 465666 w 508001"/>
                <a:gd name="csY7" fmla="*/ 39970 h 411385"/>
                <a:gd name="csX0" fmla="*/ 265546 w 508001"/>
                <a:gd name="csY0" fmla="*/ 1 h 411387"/>
                <a:gd name="csX1" fmla="*/ 92364 w 508001"/>
                <a:gd name="csY1" fmla="*/ 41564 h 411387"/>
                <a:gd name="csX2" fmla="*/ 78509 w 508001"/>
                <a:gd name="csY2" fmla="*/ 117765 h 411387"/>
                <a:gd name="csX3" fmla="*/ 0 w 508001"/>
                <a:gd name="csY3" fmla="*/ 262177 h 411387"/>
                <a:gd name="csX4" fmla="*/ 253229 w 508001"/>
                <a:gd name="csY4" fmla="*/ 411387 h 411387"/>
                <a:gd name="csX5" fmla="*/ 487988 w 508001"/>
                <a:gd name="csY5" fmla="*/ 326665 h 411387"/>
                <a:gd name="csX6" fmla="*/ 508001 w 508001"/>
                <a:gd name="csY6" fmla="*/ 111900 h 411387"/>
                <a:gd name="csX7" fmla="*/ 313265 w 508001"/>
                <a:gd name="csY7" fmla="*/ 13325 h 411387"/>
                <a:gd name="csX0" fmla="*/ 265546 w 508001"/>
                <a:gd name="csY0" fmla="*/ -1 h 411385"/>
                <a:gd name="csX1" fmla="*/ 144750 w 508001"/>
                <a:gd name="csY1" fmla="*/ 46142 h 411385"/>
                <a:gd name="csX2" fmla="*/ 78509 w 508001"/>
                <a:gd name="csY2" fmla="*/ 117763 h 411385"/>
                <a:gd name="csX3" fmla="*/ 0 w 508001"/>
                <a:gd name="csY3" fmla="*/ 262175 h 411385"/>
                <a:gd name="csX4" fmla="*/ 253229 w 508001"/>
                <a:gd name="csY4" fmla="*/ 411385 h 411385"/>
                <a:gd name="csX5" fmla="*/ 487988 w 508001"/>
                <a:gd name="csY5" fmla="*/ 326663 h 411385"/>
                <a:gd name="csX6" fmla="*/ 508001 w 508001"/>
                <a:gd name="csY6" fmla="*/ 111898 h 411385"/>
                <a:gd name="csX7" fmla="*/ 313265 w 508001"/>
                <a:gd name="csY7" fmla="*/ 13323 h 411385"/>
                <a:gd name="csX0" fmla="*/ 195696 w 438151"/>
                <a:gd name="csY0" fmla="*/ 1 h 411387"/>
                <a:gd name="csX1" fmla="*/ 74900 w 438151"/>
                <a:gd name="csY1" fmla="*/ 46144 h 411387"/>
                <a:gd name="csX2" fmla="*/ 8659 w 438151"/>
                <a:gd name="csY2" fmla="*/ 117765 h 411387"/>
                <a:gd name="csX3" fmla="*/ 0 w 438151"/>
                <a:gd name="csY3" fmla="*/ 253016 h 411387"/>
                <a:gd name="csX4" fmla="*/ 183379 w 438151"/>
                <a:gd name="csY4" fmla="*/ 411387 h 411387"/>
                <a:gd name="csX5" fmla="*/ 418138 w 438151"/>
                <a:gd name="csY5" fmla="*/ 326665 h 411387"/>
                <a:gd name="csX6" fmla="*/ 438151 w 438151"/>
                <a:gd name="csY6" fmla="*/ 111900 h 411387"/>
                <a:gd name="csX7" fmla="*/ 243415 w 438151"/>
                <a:gd name="csY7" fmla="*/ 13325 h 411387"/>
                <a:gd name="csX0" fmla="*/ 195696 w 438151"/>
                <a:gd name="csY0" fmla="*/ -1 h 411385"/>
                <a:gd name="csX1" fmla="*/ 74900 w 438151"/>
                <a:gd name="csY1" fmla="*/ 46142 h 411385"/>
                <a:gd name="csX2" fmla="*/ 37762 w 438151"/>
                <a:gd name="csY2" fmla="*/ 126923 h 411385"/>
                <a:gd name="csX3" fmla="*/ 0 w 438151"/>
                <a:gd name="csY3" fmla="*/ 253014 h 411385"/>
                <a:gd name="csX4" fmla="*/ 183379 w 438151"/>
                <a:gd name="csY4" fmla="*/ 411385 h 411385"/>
                <a:gd name="csX5" fmla="*/ 418138 w 438151"/>
                <a:gd name="csY5" fmla="*/ 326663 h 411385"/>
                <a:gd name="csX6" fmla="*/ 438151 w 438151"/>
                <a:gd name="csY6" fmla="*/ 111898 h 411385"/>
                <a:gd name="csX7" fmla="*/ 243415 w 438151"/>
                <a:gd name="csY7" fmla="*/ 13323 h 411385"/>
                <a:gd name="csX0" fmla="*/ 283010 w 438151"/>
                <a:gd name="csY0" fmla="*/ 0 h 415966"/>
                <a:gd name="csX1" fmla="*/ 74900 w 438151"/>
                <a:gd name="csY1" fmla="*/ 50723 h 415966"/>
                <a:gd name="csX2" fmla="*/ 37762 w 438151"/>
                <a:gd name="csY2" fmla="*/ 131504 h 415966"/>
                <a:gd name="csX3" fmla="*/ 0 w 438151"/>
                <a:gd name="csY3" fmla="*/ 257595 h 415966"/>
                <a:gd name="csX4" fmla="*/ 183379 w 438151"/>
                <a:gd name="csY4" fmla="*/ 415966 h 415966"/>
                <a:gd name="csX5" fmla="*/ 418138 w 438151"/>
                <a:gd name="csY5" fmla="*/ 331244 h 415966"/>
                <a:gd name="csX6" fmla="*/ 438151 w 438151"/>
                <a:gd name="csY6" fmla="*/ 116479 h 415966"/>
                <a:gd name="csX7" fmla="*/ 243415 w 438151"/>
                <a:gd name="csY7" fmla="*/ 17904 h 415966"/>
                <a:gd name="csX0" fmla="*/ 242263 w 438151"/>
                <a:gd name="csY0" fmla="*/ 14192 h 398100"/>
                <a:gd name="csX1" fmla="*/ 74900 w 438151"/>
                <a:gd name="csY1" fmla="*/ 32857 h 398100"/>
                <a:gd name="csX2" fmla="*/ 37762 w 438151"/>
                <a:gd name="csY2" fmla="*/ 113638 h 398100"/>
                <a:gd name="csX3" fmla="*/ 0 w 438151"/>
                <a:gd name="csY3" fmla="*/ 239729 h 398100"/>
                <a:gd name="csX4" fmla="*/ 183379 w 438151"/>
                <a:gd name="csY4" fmla="*/ 398100 h 398100"/>
                <a:gd name="csX5" fmla="*/ 418138 w 438151"/>
                <a:gd name="csY5" fmla="*/ 313378 h 398100"/>
                <a:gd name="csX6" fmla="*/ 438151 w 438151"/>
                <a:gd name="csY6" fmla="*/ 98613 h 398100"/>
                <a:gd name="csX7" fmla="*/ 243415 w 438151"/>
                <a:gd name="csY7" fmla="*/ 38 h 398100"/>
                <a:gd name="csX0" fmla="*/ 242263 w 438151"/>
                <a:gd name="csY0" fmla="*/ 458 h 384366"/>
                <a:gd name="csX1" fmla="*/ 74900 w 438151"/>
                <a:gd name="csY1" fmla="*/ 19123 h 384366"/>
                <a:gd name="csX2" fmla="*/ 37762 w 438151"/>
                <a:gd name="csY2" fmla="*/ 99904 h 384366"/>
                <a:gd name="csX3" fmla="*/ 0 w 438151"/>
                <a:gd name="csY3" fmla="*/ 225995 h 384366"/>
                <a:gd name="csX4" fmla="*/ 183379 w 438151"/>
                <a:gd name="csY4" fmla="*/ 384366 h 384366"/>
                <a:gd name="csX5" fmla="*/ 418138 w 438151"/>
                <a:gd name="csY5" fmla="*/ 299644 h 384366"/>
                <a:gd name="csX6" fmla="*/ 438151 w 438151"/>
                <a:gd name="csY6" fmla="*/ 84879 h 384366"/>
                <a:gd name="csX7" fmla="*/ 255055 w 438151"/>
                <a:gd name="csY7" fmla="*/ 45 h 3843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438151" h="384366">
                  <a:moveTo>
                    <a:pt x="242263" y="458"/>
                  </a:moveTo>
                  <a:lnTo>
                    <a:pt x="74900" y="19123"/>
                  </a:lnTo>
                  <a:lnTo>
                    <a:pt x="37762" y="99904"/>
                  </a:lnTo>
                  <a:lnTo>
                    <a:pt x="0" y="225995"/>
                  </a:lnTo>
                  <a:lnTo>
                    <a:pt x="183379" y="384366"/>
                  </a:lnTo>
                  <a:lnTo>
                    <a:pt x="418138" y="299644"/>
                  </a:lnTo>
                  <a:lnTo>
                    <a:pt x="438151" y="84879"/>
                  </a:lnTo>
                  <a:cubicBezTo>
                    <a:pt x="435842" y="87188"/>
                    <a:pt x="257364" y="-2264"/>
                    <a:pt x="255055" y="45"/>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3" name="TextBox 82">
              <a:extLst>
                <a:ext uri="{FF2B5EF4-FFF2-40B4-BE49-F238E27FC236}">
                  <a16:creationId xmlns:a16="http://schemas.microsoft.com/office/drawing/2014/main" id="{75EEAE12-23A2-6A68-6306-DCCA9D60E425}"/>
                </a:ext>
              </a:extLst>
            </p:cNvPr>
            <p:cNvSpPr txBox="1"/>
            <p:nvPr/>
          </p:nvSpPr>
          <p:spPr>
            <a:xfrm>
              <a:off x="8764075" y="4799039"/>
              <a:ext cx="614406" cy="307777"/>
            </a:xfrm>
            <a:prstGeom prst="rect">
              <a:avLst/>
            </a:prstGeom>
            <a:noFill/>
          </p:spPr>
          <p:txBody>
            <a:bodyPr wrap="square" rtlCol="0">
              <a:spAutoFit/>
            </a:bodyPr>
            <a:lstStyle/>
            <a:p>
              <a:r>
                <a:rPr lang="en-CA" sz="700" dirty="0"/>
                <a:t>Archaean cratons</a:t>
              </a:r>
            </a:p>
          </p:txBody>
        </p:sp>
        <p:sp>
          <p:nvSpPr>
            <p:cNvPr id="84" name="Freeform: Shape 83">
              <a:extLst>
                <a:ext uri="{FF2B5EF4-FFF2-40B4-BE49-F238E27FC236}">
                  <a16:creationId xmlns:a16="http://schemas.microsoft.com/office/drawing/2014/main" id="{34BA98C4-ECC8-9209-CAAF-2070C0A7811E}"/>
                </a:ext>
              </a:extLst>
            </p:cNvPr>
            <p:cNvSpPr/>
            <p:nvPr/>
          </p:nvSpPr>
          <p:spPr>
            <a:xfrm rot="10588473">
              <a:off x="4914934" y="3101096"/>
              <a:ext cx="92314" cy="75739"/>
            </a:xfrm>
            <a:custGeom>
              <a:avLst/>
              <a:gdLst>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249382 w 256309"/>
                <a:gd name="csY7" fmla="*/ 187037 h 353291"/>
                <a:gd name="csX0" fmla="*/ 76200 w 256309"/>
                <a:gd name="csY0" fmla="*/ 0 h 353291"/>
                <a:gd name="csX1" fmla="*/ 20782 w 256309"/>
                <a:gd name="csY1" fmla="*/ 48491 h 353291"/>
                <a:gd name="csX2" fmla="*/ 0 w 256309"/>
                <a:gd name="csY2" fmla="*/ 152400 h 353291"/>
                <a:gd name="csX3" fmla="*/ 48491 w 256309"/>
                <a:gd name="csY3" fmla="*/ 284019 h 353291"/>
                <a:gd name="csX4" fmla="*/ 166254 w 256309"/>
                <a:gd name="csY4" fmla="*/ 353291 h 353291"/>
                <a:gd name="csX5" fmla="*/ 228600 w 256309"/>
                <a:gd name="csY5" fmla="*/ 277091 h 353291"/>
                <a:gd name="csX6" fmla="*/ 256309 w 256309"/>
                <a:gd name="csY6" fmla="*/ 180109 h 353291"/>
                <a:gd name="csX7" fmla="*/ 159327 w 256309"/>
                <a:gd name="csY7" fmla="*/ 110837 h 353291"/>
                <a:gd name="csX0" fmla="*/ 76200 w 256309"/>
                <a:gd name="csY0" fmla="*/ 21 h 353312"/>
                <a:gd name="csX1" fmla="*/ 20782 w 256309"/>
                <a:gd name="csY1" fmla="*/ 48512 h 353312"/>
                <a:gd name="csX2" fmla="*/ 0 w 256309"/>
                <a:gd name="csY2" fmla="*/ 152421 h 353312"/>
                <a:gd name="csX3" fmla="*/ 48491 w 256309"/>
                <a:gd name="csY3" fmla="*/ 284040 h 353312"/>
                <a:gd name="csX4" fmla="*/ 166254 w 256309"/>
                <a:gd name="csY4" fmla="*/ 353312 h 353312"/>
                <a:gd name="csX5" fmla="*/ 228600 w 256309"/>
                <a:gd name="csY5" fmla="*/ 277112 h 353312"/>
                <a:gd name="csX6" fmla="*/ 256309 w 256309"/>
                <a:gd name="csY6" fmla="*/ 180130 h 353312"/>
                <a:gd name="csX7" fmla="*/ 83127 w 256309"/>
                <a:gd name="csY7" fmla="*/ 21 h 353312"/>
                <a:gd name="csX0" fmla="*/ 76200 w 233590"/>
                <a:gd name="csY0" fmla="*/ 19 h 353310"/>
                <a:gd name="csX1" fmla="*/ 20782 w 233590"/>
                <a:gd name="csY1" fmla="*/ 48510 h 353310"/>
                <a:gd name="csX2" fmla="*/ 0 w 233590"/>
                <a:gd name="csY2" fmla="*/ 152419 h 353310"/>
                <a:gd name="csX3" fmla="*/ 48491 w 233590"/>
                <a:gd name="csY3" fmla="*/ 284038 h 353310"/>
                <a:gd name="csX4" fmla="*/ 166254 w 233590"/>
                <a:gd name="csY4" fmla="*/ 353310 h 353310"/>
                <a:gd name="csX5" fmla="*/ 228600 w 233590"/>
                <a:gd name="csY5" fmla="*/ 277110 h 353310"/>
                <a:gd name="csX6" fmla="*/ 233591 w 233590"/>
                <a:gd name="csY6" fmla="*/ 225758 h 353310"/>
                <a:gd name="csX7" fmla="*/ 83127 w 233590"/>
                <a:gd name="csY7" fmla="*/ 19 h 353310"/>
                <a:gd name="csX0" fmla="*/ 76200 w 233592"/>
                <a:gd name="csY0" fmla="*/ 0 h 353291"/>
                <a:gd name="csX1" fmla="*/ 20782 w 233592"/>
                <a:gd name="csY1" fmla="*/ 48491 h 353291"/>
                <a:gd name="csX2" fmla="*/ 0 w 233592"/>
                <a:gd name="csY2" fmla="*/ 152400 h 353291"/>
                <a:gd name="csX3" fmla="*/ 48491 w 233592"/>
                <a:gd name="csY3" fmla="*/ 284019 h 353291"/>
                <a:gd name="csX4" fmla="*/ 166254 w 233592"/>
                <a:gd name="csY4" fmla="*/ 353291 h 353291"/>
                <a:gd name="csX5" fmla="*/ 228600 w 233592"/>
                <a:gd name="csY5" fmla="*/ 277091 h 353291"/>
                <a:gd name="csX6" fmla="*/ 233591 w 233592"/>
                <a:gd name="csY6" fmla="*/ 225739 h 353291"/>
                <a:gd name="csX7" fmla="*/ 51560 w 233592"/>
                <a:gd name="csY7" fmla="*/ 67446 h 353291"/>
                <a:gd name="csX0" fmla="*/ 59155 w 233590"/>
                <a:gd name="csY0" fmla="*/ 35166 h 304799"/>
                <a:gd name="csX1" fmla="*/ 20782 w 233590"/>
                <a:gd name="csY1" fmla="*/ -1 h 304799"/>
                <a:gd name="csX2" fmla="*/ 0 w 233590"/>
                <a:gd name="csY2" fmla="*/ 103908 h 304799"/>
                <a:gd name="csX3" fmla="*/ 48491 w 233590"/>
                <a:gd name="csY3" fmla="*/ 235527 h 304799"/>
                <a:gd name="csX4" fmla="*/ 166254 w 233590"/>
                <a:gd name="csY4" fmla="*/ 304799 h 304799"/>
                <a:gd name="csX5" fmla="*/ 228600 w 233590"/>
                <a:gd name="csY5" fmla="*/ 228599 h 304799"/>
                <a:gd name="csX6" fmla="*/ 233591 w 233590"/>
                <a:gd name="csY6" fmla="*/ 177247 h 304799"/>
                <a:gd name="csX7" fmla="*/ 51560 w 233590"/>
                <a:gd name="csY7" fmla="*/ 18954 h 304799"/>
                <a:gd name="csX0" fmla="*/ 59155 w 233592"/>
                <a:gd name="csY0" fmla="*/ 16236 h 285869"/>
                <a:gd name="csX1" fmla="*/ 34743 w 233592"/>
                <a:gd name="csY1" fmla="*/ 19475 h 285869"/>
                <a:gd name="csX2" fmla="*/ 0 w 233592"/>
                <a:gd name="csY2" fmla="*/ 84978 h 285869"/>
                <a:gd name="csX3" fmla="*/ 48491 w 233592"/>
                <a:gd name="csY3" fmla="*/ 216597 h 285869"/>
                <a:gd name="csX4" fmla="*/ 166254 w 233592"/>
                <a:gd name="csY4" fmla="*/ 285869 h 285869"/>
                <a:gd name="csX5" fmla="*/ 228600 w 233592"/>
                <a:gd name="csY5" fmla="*/ 209669 h 285869"/>
                <a:gd name="csX6" fmla="*/ 233591 w 233592"/>
                <a:gd name="csY6" fmla="*/ 158317 h 285869"/>
                <a:gd name="csX7" fmla="*/ 51560 w 233592"/>
                <a:gd name="csY7" fmla="*/ 24 h 285869"/>
                <a:gd name="csX0" fmla="*/ 59155 w 233590"/>
                <a:gd name="csY0" fmla="*/ 0 h 269633"/>
                <a:gd name="csX1" fmla="*/ 34743 w 233590"/>
                <a:gd name="csY1" fmla="*/ 3239 h 269633"/>
                <a:gd name="csX2" fmla="*/ 0 w 233590"/>
                <a:gd name="csY2" fmla="*/ 68742 h 269633"/>
                <a:gd name="csX3" fmla="*/ 48491 w 233590"/>
                <a:gd name="csY3" fmla="*/ 200361 h 269633"/>
                <a:gd name="csX4" fmla="*/ 166254 w 233590"/>
                <a:gd name="csY4" fmla="*/ 269633 h 269633"/>
                <a:gd name="csX5" fmla="*/ 228600 w 233590"/>
                <a:gd name="csY5" fmla="*/ 193433 h 269633"/>
                <a:gd name="csX6" fmla="*/ 233591 w 233590"/>
                <a:gd name="csY6" fmla="*/ 142081 h 269633"/>
                <a:gd name="csX7" fmla="*/ 58415 w 233590"/>
                <a:gd name="csY7" fmla="*/ 32587 h 269633"/>
                <a:gd name="csX0" fmla="*/ 59155 w 233592"/>
                <a:gd name="csY0" fmla="*/ 0 h 269633"/>
                <a:gd name="csX1" fmla="*/ 61401 w 233592"/>
                <a:gd name="csY1" fmla="*/ 31889 h 269633"/>
                <a:gd name="csX2" fmla="*/ 0 w 233592"/>
                <a:gd name="csY2" fmla="*/ 68742 h 269633"/>
                <a:gd name="csX3" fmla="*/ 48491 w 233592"/>
                <a:gd name="csY3" fmla="*/ 200361 h 269633"/>
                <a:gd name="csX4" fmla="*/ 166254 w 233592"/>
                <a:gd name="csY4" fmla="*/ 269633 h 269633"/>
                <a:gd name="csX5" fmla="*/ 228600 w 233592"/>
                <a:gd name="csY5" fmla="*/ 193433 h 269633"/>
                <a:gd name="csX6" fmla="*/ 233591 w 233592"/>
                <a:gd name="csY6" fmla="*/ 142081 h 269633"/>
                <a:gd name="csX7" fmla="*/ 58415 w 233592"/>
                <a:gd name="csY7" fmla="*/ 32587 h 269633"/>
                <a:gd name="csX0" fmla="*/ 18605 w 193041"/>
                <a:gd name="csY0" fmla="*/ 0 h 269633"/>
                <a:gd name="csX1" fmla="*/ 20851 w 193041"/>
                <a:gd name="csY1" fmla="*/ 31889 h 269633"/>
                <a:gd name="csX2" fmla="*/ 0 w 193041"/>
                <a:gd name="csY2" fmla="*/ 88840 h 269633"/>
                <a:gd name="csX3" fmla="*/ 7941 w 193041"/>
                <a:gd name="csY3" fmla="*/ 200361 h 269633"/>
                <a:gd name="csX4" fmla="*/ 125704 w 193041"/>
                <a:gd name="csY4" fmla="*/ 269633 h 269633"/>
                <a:gd name="csX5" fmla="*/ 188050 w 193041"/>
                <a:gd name="csY5" fmla="*/ 193433 h 269633"/>
                <a:gd name="csX6" fmla="*/ 193041 w 193041"/>
                <a:gd name="csY6" fmla="*/ 142081 h 269633"/>
                <a:gd name="csX7" fmla="*/ 17865 w 193041"/>
                <a:gd name="csY7" fmla="*/ 32587 h 269633"/>
                <a:gd name="csX0" fmla="*/ 28416 w 193041"/>
                <a:gd name="csY0" fmla="*/ 11109 h 237744"/>
                <a:gd name="csX1" fmla="*/ 20851 w 193041"/>
                <a:gd name="csY1" fmla="*/ 0 h 237744"/>
                <a:gd name="csX2" fmla="*/ 0 w 193041"/>
                <a:gd name="csY2" fmla="*/ 56951 h 237744"/>
                <a:gd name="csX3" fmla="*/ 7941 w 193041"/>
                <a:gd name="csY3" fmla="*/ 168472 h 237744"/>
                <a:gd name="csX4" fmla="*/ 125704 w 193041"/>
                <a:gd name="csY4" fmla="*/ 237744 h 237744"/>
                <a:gd name="csX5" fmla="*/ 188050 w 193041"/>
                <a:gd name="csY5" fmla="*/ 161544 h 237744"/>
                <a:gd name="csX6" fmla="*/ 193041 w 193041"/>
                <a:gd name="csY6" fmla="*/ 110192 h 237744"/>
                <a:gd name="csX7" fmla="*/ 17865 w 193041"/>
                <a:gd name="csY7" fmla="*/ 698 h 237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041" h="237744">
                  <a:moveTo>
                    <a:pt x="28416" y="11109"/>
                  </a:moveTo>
                  <a:lnTo>
                    <a:pt x="20851" y="0"/>
                  </a:lnTo>
                  <a:lnTo>
                    <a:pt x="0" y="56951"/>
                  </a:lnTo>
                  <a:lnTo>
                    <a:pt x="7941" y="168472"/>
                  </a:lnTo>
                  <a:lnTo>
                    <a:pt x="125704" y="237744"/>
                  </a:lnTo>
                  <a:lnTo>
                    <a:pt x="188050" y="161544"/>
                  </a:lnTo>
                  <a:lnTo>
                    <a:pt x="193041" y="110192"/>
                  </a:lnTo>
                  <a:cubicBezTo>
                    <a:pt x="190732" y="112501"/>
                    <a:pt x="20174" y="-1611"/>
                    <a:pt x="17865" y="698"/>
                  </a:cubicBezTo>
                </a:path>
              </a:pathLst>
            </a:custGeom>
            <a:solidFill>
              <a:schemeClr val="bg2">
                <a:lumMod val="40000"/>
                <a:lumOff val="6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aphicFrame>
        <p:nvGraphicFramePr>
          <p:cNvPr id="2" name="Table 1">
            <a:extLst>
              <a:ext uri="{FF2B5EF4-FFF2-40B4-BE49-F238E27FC236}">
                <a16:creationId xmlns:a16="http://schemas.microsoft.com/office/drawing/2014/main" id="{BD015F11-7F53-A434-8A10-0E22C8E57984}"/>
              </a:ext>
            </a:extLst>
          </p:cNvPr>
          <p:cNvGraphicFramePr>
            <a:graphicFrameLocks noGrp="1"/>
          </p:cNvGraphicFramePr>
          <p:nvPr>
            <p:extLst>
              <p:ext uri="{D42A27DB-BD31-4B8C-83A1-F6EECF244321}">
                <p14:modId xmlns:p14="http://schemas.microsoft.com/office/powerpoint/2010/main" val="1515794547"/>
              </p:ext>
            </p:extLst>
          </p:nvPr>
        </p:nvGraphicFramePr>
        <p:xfrm>
          <a:off x="53793" y="5065772"/>
          <a:ext cx="12072891" cy="1790700"/>
        </p:xfrm>
        <a:graphic>
          <a:graphicData uri="http://schemas.openxmlformats.org/drawingml/2006/table">
            <a:tbl>
              <a:tblPr/>
              <a:tblGrid>
                <a:gridCol w="1878916">
                  <a:extLst>
                    <a:ext uri="{9D8B030D-6E8A-4147-A177-3AD203B41FA5}">
                      <a16:colId xmlns:a16="http://schemas.microsoft.com/office/drawing/2014/main" val="1635310454"/>
                    </a:ext>
                  </a:extLst>
                </a:gridCol>
                <a:gridCol w="1960418">
                  <a:extLst>
                    <a:ext uri="{9D8B030D-6E8A-4147-A177-3AD203B41FA5}">
                      <a16:colId xmlns:a16="http://schemas.microsoft.com/office/drawing/2014/main" val="3131368371"/>
                    </a:ext>
                  </a:extLst>
                </a:gridCol>
                <a:gridCol w="2683208">
                  <a:extLst>
                    <a:ext uri="{9D8B030D-6E8A-4147-A177-3AD203B41FA5}">
                      <a16:colId xmlns:a16="http://schemas.microsoft.com/office/drawing/2014/main" val="889969119"/>
                    </a:ext>
                  </a:extLst>
                </a:gridCol>
                <a:gridCol w="2050447">
                  <a:extLst>
                    <a:ext uri="{9D8B030D-6E8A-4147-A177-3AD203B41FA5}">
                      <a16:colId xmlns:a16="http://schemas.microsoft.com/office/drawing/2014/main" val="3636284171"/>
                    </a:ext>
                  </a:extLst>
                </a:gridCol>
                <a:gridCol w="1869202">
                  <a:extLst>
                    <a:ext uri="{9D8B030D-6E8A-4147-A177-3AD203B41FA5}">
                      <a16:colId xmlns:a16="http://schemas.microsoft.com/office/drawing/2014/main" val="3411669435"/>
                    </a:ext>
                  </a:extLst>
                </a:gridCol>
                <a:gridCol w="1630700">
                  <a:extLst>
                    <a:ext uri="{9D8B030D-6E8A-4147-A177-3AD203B41FA5}">
                      <a16:colId xmlns:a16="http://schemas.microsoft.com/office/drawing/2014/main" val="2492165557"/>
                    </a:ext>
                  </a:extLst>
                </a:gridCol>
              </a:tblGrid>
              <a:tr h="141379">
                <a:tc>
                  <a:txBody>
                    <a:bodyPr/>
                    <a:lstStyle/>
                    <a:p>
                      <a:pPr algn="l" rtl="0" fontAlgn="ctr">
                        <a:buNone/>
                      </a:pPr>
                      <a:r>
                        <a:rPr lang="en-CA" sz="900" b="1" i="0" u="none" strike="noStrike" dirty="0">
                          <a:solidFill>
                            <a:srgbClr val="FFFFFF"/>
                          </a:solidFill>
                          <a:effectLst/>
                          <a:latin typeface="Arial" panose="020B0604020202020204" pitchFamily="34" charset="0"/>
                        </a:rPr>
                        <a:t>Company</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buNone/>
                      </a:pPr>
                      <a:r>
                        <a:rPr lang="en-CA" sz="900" b="1" i="0" u="none" strike="noStrike" dirty="0">
                          <a:solidFill>
                            <a:srgbClr val="FFFFFF"/>
                          </a:solidFill>
                          <a:effectLst/>
                          <a:latin typeface="Arial" panose="020B0604020202020204" pitchFamily="34" charset="0"/>
                        </a:rPr>
                        <a:t>Location</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buNone/>
                      </a:pPr>
                      <a:r>
                        <a:rPr lang="en-CA" sz="900" b="1" i="0" u="none" strike="noStrike">
                          <a:solidFill>
                            <a:srgbClr val="FFFFFF"/>
                          </a:solidFill>
                          <a:effectLst/>
                          <a:latin typeface="Arial" panose="020B0604020202020204" pitchFamily="34" charset="0"/>
                        </a:rPr>
                        <a:t>Mineral Resource / Mineral Reserve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buNone/>
                      </a:pPr>
                      <a:r>
                        <a:rPr lang="en-CA" sz="900" b="1" i="0" u="none" strike="noStrike">
                          <a:solidFill>
                            <a:srgbClr val="FFFFFF"/>
                          </a:solidFill>
                          <a:effectLst/>
                          <a:latin typeface="Arial" panose="020B0604020202020204" pitchFamily="34" charset="0"/>
                        </a:rPr>
                        <a:t>PGE Grades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buNone/>
                      </a:pPr>
                      <a:r>
                        <a:rPr lang="en-CA" sz="900" b="1" i="0" u="none" strike="noStrike">
                          <a:solidFill>
                            <a:srgbClr val="FFFFFF"/>
                          </a:solidFill>
                          <a:effectLst/>
                          <a:latin typeface="Arial" panose="020B0604020202020204" pitchFamily="34" charset="0"/>
                        </a:rPr>
                        <a:t>Project Stage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buNone/>
                      </a:pPr>
                      <a:r>
                        <a:rPr lang="en-CA" sz="900" b="1" i="0" u="none" strike="noStrike">
                          <a:solidFill>
                            <a:srgbClr val="FFFFFF"/>
                          </a:solidFill>
                          <a:effectLst/>
                          <a:latin typeface="Arial" panose="020B0604020202020204" pitchFamily="34" charset="0"/>
                        </a:rPr>
                        <a:t>Market Cap ($M CAD) - 18 Feb</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627088266"/>
                  </a:ext>
                </a:extLst>
              </a:tr>
              <a:tr h="126497">
                <a:tc rowSpan="2">
                  <a:txBody>
                    <a:bodyPr/>
                    <a:lstStyle/>
                    <a:p>
                      <a:pPr algn="l" rtl="0" fontAlgn="ctr">
                        <a:buNone/>
                      </a:pPr>
                      <a:r>
                        <a:rPr lang="en-US" sz="900" b="1" i="0" u="none" strike="noStrike">
                          <a:solidFill>
                            <a:srgbClr val="FFFFFF"/>
                          </a:solidFill>
                          <a:effectLst/>
                          <a:latin typeface="Arial" panose="020B0604020202020204" pitchFamily="34" charset="0"/>
                        </a:rPr>
                        <a:t>Stillwater Critical Minerals Corp. (TSXV: PGE)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rtl="0" fontAlgn="ctr">
                        <a:buNone/>
                      </a:pPr>
                      <a:r>
                        <a:rPr lang="en-CA" sz="800" b="0" i="0" u="none" strike="noStrike">
                          <a:solidFill>
                            <a:srgbClr val="000000"/>
                          </a:solidFill>
                          <a:effectLst/>
                          <a:latin typeface="Arial" panose="020B0604020202020204" pitchFamily="34" charset="0"/>
                        </a:rPr>
                        <a:t>Stillwater West Project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FD5EA"/>
                    </a:solidFill>
                  </a:tcPr>
                </a:tc>
                <a:tc>
                  <a:txBody>
                    <a:bodyPr/>
                    <a:lstStyle/>
                    <a:p>
                      <a:pPr algn="ctr" rtl="0" fontAlgn="ctr">
                        <a:buNone/>
                      </a:pPr>
                      <a:r>
                        <a:rPr lang="en-CA" sz="800" b="0" i="0" u="none" strike="noStrike" dirty="0">
                          <a:solidFill>
                            <a:srgbClr val="000000"/>
                          </a:solidFill>
                          <a:effectLst/>
                          <a:latin typeface="Arial" panose="020B0604020202020204" pitchFamily="34" charset="0"/>
                        </a:rPr>
                        <a:t>2.0 Moz Pd + 1.3 Moz Pt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FD5EA"/>
                    </a:solidFill>
                  </a:tcPr>
                </a:tc>
                <a:tc>
                  <a:txBody>
                    <a:bodyPr/>
                    <a:lstStyle/>
                    <a:p>
                      <a:pPr algn="ctr" rtl="0" fontAlgn="ctr">
                        <a:buNone/>
                      </a:pPr>
                      <a:r>
                        <a:rPr lang="en-CA" sz="800" b="0" i="0" u="none" strike="noStrike">
                          <a:solidFill>
                            <a:srgbClr val="000000"/>
                          </a:solidFill>
                          <a:effectLst/>
                          <a:latin typeface="Arial" panose="020B0604020202020204" pitchFamily="34" charset="0"/>
                        </a:rPr>
                        <a:t>0.25 g/t Pd</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FD5EA"/>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Mineral Resource Estimate (2023)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rowSpan="2">
                  <a:txBody>
                    <a:bodyPr/>
                    <a:lstStyle/>
                    <a:p>
                      <a:pPr algn="ctr" rtl="0" fontAlgn="ctr">
                        <a:buNone/>
                      </a:pPr>
                      <a:r>
                        <a:rPr lang="en-CA" sz="800" b="0" i="0" u="none" strike="noStrike" dirty="0">
                          <a:solidFill>
                            <a:srgbClr val="000000"/>
                          </a:solidFill>
                          <a:effectLst/>
                          <a:latin typeface="Arial" panose="020B0604020202020204" pitchFamily="34" charset="0"/>
                        </a:rPr>
                        <a:t>$126M</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4197549019"/>
                  </a:ext>
                </a:extLst>
              </a:tr>
              <a:tr h="148820">
                <a:tc vMerge="1">
                  <a:txBody>
                    <a:bodyPr/>
                    <a:lstStyle/>
                    <a:p>
                      <a:endParaRPr lang="en-CA"/>
                    </a:p>
                  </a:txBody>
                  <a:tcPr/>
                </a:tc>
                <a:tc>
                  <a:txBody>
                    <a:bodyPr/>
                    <a:lstStyle/>
                    <a:p>
                      <a:pPr algn="ctr" rtl="0" fontAlgn="ctr">
                        <a:buNone/>
                      </a:pPr>
                      <a:r>
                        <a:rPr lang="en-CA" sz="800" b="0" i="0" u="none" strike="noStrike" dirty="0">
                          <a:solidFill>
                            <a:srgbClr val="000000"/>
                          </a:solidFill>
                          <a:effectLst/>
                          <a:latin typeface="Arial" panose="020B0604020202020204" pitchFamily="34" charset="0"/>
                        </a:rPr>
                        <a:t> Montana, USA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CFD5EA"/>
                    </a:solidFill>
                  </a:tcPr>
                </a:tc>
                <a:tc>
                  <a:txBody>
                    <a:bodyPr/>
                    <a:lstStyle/>
                    <a:p>
                      <a:pPr algn="ctr" rtl="0" fontAlgn="ctr">
                        <a:buNone/>
                      </a:pPr>
                      <a:r>
                        <a:rPr lang="en-CA" sz="800" b="0" i="0" u="none" strike="noStrike">
                          <a:solidFill>
                            <a:srgbClr val="000000"/>
                          </a:solidFill>
                          <a:effectLst/>
                          <a:latin typeface="Arial" panose="020B0604020202020204" pitchFamily="34" charset="0"/>
                        </a:rPr>
                        <a:t>(254 Mt - Inferred Resource)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CFD5EA"/>
                    </a:solidFill>
                  </a:tcPr>
                </a:tc>
                <a:tc>
                  <a:txBody>
                    <a:bodyPr/>
                    <a:lstStyle/>
                    <a:p>
                      <a:pPr algn="ctr" rtl="0" fontAlgn="ctr">
                        <a:buNone/>
                      </a:pPr>
                      <a:r>
                        <a:rPr lang="en-CA" sz="800" b="0" i="0" u="none" strike="noStrike" dirty="0">
                          <a:solidFill>
                            <a:srgbClr val="000000"/>
                          </a:solidFill>
                          <a:effectLst/>
                          <a:latin typeface="Arial" panose="020B0604020202020204" pitchFamily="34" charset="0"/>
                        </a:rPr>
                        <a:t>0.15 g/t Pt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CFD5EA"/>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608951651"/>
                  </a:ext>
                </a:extLst>
              </a:tr>
              <a:tr h="126497">
                <a:tc rowSpan="2">
                  <a:txBody>
                    <a:bodyPr/>
                    <a:lstStyle/>
                    <a:p>
                      <a:pPr algn="l" rtl="0" fontAlgn="ctr">
                        <a:buNone/>
                      </a:pPr>
                      <a:r>
                        <a:rPr lang="en-CA" sz="900" b="1" i="0" u="none" strike="noStrike" dirty="0" err="1">
                          <a:solidFill>
                            <a:srgbClr val="000000"/>
                          </a:solidFill>
                          <a:effectLst/>
                          <a:latin typeface="Arial" panose="020B0604020202020204" pitchFamily="34" charset="0"/>
                        </a:rPr>
                        <a:t>ValOre</a:t>
                      </a:r>
                      <a:r>
                        <a:rPr lang="en-CA" sz="900" b="1" i="0" u="none" strike="noStrike" dirty="0">
                          <a:solidFill>
                            <a:srgbClr val="000000"/>
                          </a:solidFill>
                          <a:effectLst/>
                          <a:latin typeface="Arial" panose="020B0604020202020204" pitchFamily="34" charset="0"/>
                        </a:rPr>
                        <a:t> Metals Corp. </a:t>
                      </a:r>
                    </a:p>
                    <a:p>
                      <a:pPr algn="l" rtl="0" fontAlgn="ctr">
                        <a:buNone/>
                      </a:pPr>
                      <a:r>
                        <a:rPr lang="en-CA" sz="900" b="1" i="0" u="none" strike="noStrike" dirty="0">
                          <a:solidFill>
                            <a:srgbClr val="000000"/>
                          </a:solidFill>
                          <a:effectLst/>
                          <a:latin typeface="Arial" panose="020B0604020202020204" pitchFamily="34" charset="0"/>
                        </a:rPr>
                        <a:t>(TSXV: VO)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rtl="0" fontAlgn="ctr">
                        <a:buNone/>
                      </a:pPr>
                      <a:r>
                        <a:rPr lang="en-CA" sz="800" b="1" i="0" u="none" strike="noStrike">
                          <a:solidFill>
                            <a:srgbClr val="000000"/>
                          </a:solidFill>
                          <a:effectLst/>
                          <a:latin typeface="Arial" panose="020B0604020202020204" pitchFamily="34" charset="0"/>
                        </a:rPr>
                        <a:t>Pedra Branca Project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2CC"/>
                    </a:solidFill>
                  </a:tcPr>
                </a:tc>
                <a:tc rowSpan="2">
                  <a:txBody>
                    <a:bodyPr/>
                    <a:lstStyle/>
                    <a:p>
                      <a:pPr algn="ctr" rtl="0" fontAlgn="ctr">
                        <a:buNone/>
                      </a:pPr>
                      <a:r>
                        <a:rPr lang="fr-FR" sz="800" b="1" i="0" u="none" strike="noStrike">
                          <a:solidFill>
                            <a:srgbClr val="000000"/>
                          </a:solidFill>
                          <a:effectLst/>
                          <a:latin typeface="Arial" panose="020B0604020202020204" pitchFamily="34" charset="0"/>
                        </a:rPr>
                        <a:t>2.2 Moz 2PGE+Au</a:t>
                      </a:r>
                      <a:r>
                        <a:rPr lang="fr-FR" sz="800" b="1" i="0" u="none" strike="noStrike" baseline="30000">
                          <a:solidFill>
                            <a:srgbClr val="000000"/>
                          </a:solidFill>
                          <a:effectLst/>
                          <a:latin typeface="Arial" panose="020B0604020202020204" pitchFamily="34" charset="0"/>
                        </a:rPr>
                        <a:t>2</a:t>
                      </a:r>
                      <a:r>
                        <a:rPr lang="fr-FR" sz="800" b="1" i="0" u="none" strike="noStrike">
                          <a:solidFill>
                            <a:srgbClr val="000000"/>
                          </a:solidFill>
                          <a:effectLst/>
                          <a:latin typeface="Arial" panose="020B0604020202020204" pitchFamily="34" charset="0"/>
                        </a:rPr>
                        <a:t> (63 Mt - Inferred Resource)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rtl="0" fontAlgn="ctr">
                        <a:buNone/>
                      </a:pPr>
                      <a:r>
                        <a:rPr lang="fr-FR" sz="800" b="1" i="0" u="none" strike="noStrike">
                          <a:solidFill>
                            <a:srgbClr val="000000"/>
                          </a:solidFill>
                          <a:effectLst/>
                          <a:latin typeface="Arial" panose="020B0604020202020204" pitchFamily="34" charset="0"/>
                        </a:rPr>
                        <a:t>1.08 g/t 2PGE+Au</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rtl="0" fontAlgn="ctr">
                        <a:buNone/>
                      </a:pPr>
                      <a:r>
                        <a:rPr lang="en-CA" sz="800" b="1" i="0" u="none" strike="noStrike">
                          <a:solidFill>
                            <a:srgbClr val="000000"/>
                          </a:solidFill>
                          <a:effectLst/>
                          <a:latin typeface="Arial" panose="020B0604020202020204" pitchFamily="34" charset="0"/>
                        </a:rPr>
                        <a:t>Mineral Resource Estimate Update (2022)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rtl="0" fontAlgn="ctr">
                        <a:buNone/>
                      </a:pPr>
                      <a:r>
                        <a:rPr lang="en-CA" sz="800" b="1" i="0" u="none" strike="noStrike" dirty="0">
                          <a:solidFill>
                            <a:srgbClr val="000000"/>
                          </a:solidFill>
                          <a:effectLst/>
                          <a:latin typeface="Arial" panose="020B0604020202020204" pitchFamily="34" charset="0"/>
                        </a:rPr>
                        <a:t>$27M</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181266906"/>
                  </a:ext>
                </a:extLst>
              </a:tr>
              <a:tr h="126497">
                <a:tc vMerge="1">
                  <a:txBody>
                    <a:bodyPr/>
                    <a:lstStyle/>
                    <a:p>
                      <a:endParaRPr lang="en-CA"/>
                    </a:p>
                  </a:txBody>
                  <a:tcPr/>
                </a:tc>
                <a:tc>
                  <a:txBody>
                    <a:bodyPr/>
                    <a:lstStyle/>
                    <a:p>
                      <a:pPr algn="ctr" rtl="0" fontAlgn="ctr">
                        <a:buNone/>
                      </a:pPr>
                      <a:r>
                        <a:rPr lang="en-CA" sz="800" b="1" i="0" u="none" strike="noStrike" dirty="0">
                          <a:solidFill>
                            <a:srgbClr val="000000"/>
                          </a:solidFill>
                          <a:effectLst/>
                          <a:latin typeface="Arial" panose="020B0604020202020204" pitchFamily="34" charset="0"/>
                        </a:rPr>
                        <a:t>Ceará, Brazil</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2CC"/>
                    </a:solid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42229762"/>
                  </a:ext>
                </a:extLst>
              </a:tr>
              <a:tr h="245554">
                <a:tc rowSpan="2">
                  <a:txBody>
                    <a:bodyPr/>
                    <a:lstStyle/>
                    <a:p>
                      <a:pPr algn="l" rtl="0" fontAlgn="ctr">
                        <a:buNone/>
                      </a:pPr>
                      <a:r>
                        <a:rPr lang="en-CA" sz="900" b="1" i="0" u="none" strike="noStrike" dirty="0">
                          <a:solidFill>
                            <a:srgbClr val="FFFFFF"/>
                          </a:solidFill>
                          <a:effectLst/>
                          <a:latin typeface="Arial" panose="020B0604020202020204" pitchFamily="34" charset="0"/>
                        </a:rPr>
                        <a:t>Bravo Mining Corp. </a:t>
                      </a:r>
                    </a:p>
                    <a:p>
                      <a:pPr algn="l" rtl="0" fontAlgn="ctr">
                        <a:buNone/>
                      </a:pPr>
                      <a:r>
                        <a:rPr lang="en-CA" sz="900" b="1" i="0" u="none" strike="noStrike" dirty="0">
                          <a:solidFill>
                            <a:srgbClr val="FFFFFF"/>
                          </a:solidFill>
                          <a:effectLst/>
                          <a:latin typeface="Arial" panose="020B0604020202020204" pitchFamily="34" charset="0"/>
                        </a:rPr>
                        <a:t>(TSXV: BRVO)</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rtl="0" fontAlgn="ctr">
                        <a:buNone/>
                      </a:pPr>
                      <a:r>
                        <a:rPr lang="en-CA" sz="800" b="0" i="0" u="none" strike="noStrike">
                          <a:solidFill>
                            <a:srgbClr val="000000"/>
                          </a:solidFill>
                          <a:effectLst/>
                          <a:latin typeface="Arial" panose="020B0604020202020204" pitchFamily="34" charset="0"/>
                        </a:rPr>
                        <a:t>Luanga Project</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9EBF5"/>
                    </a:solidFill>
                  </a:tcPr>
                </a:tc>
                <a:tc>
                  <a:txBody>
                    <a:bodyPr/>
                    <a:lstStyle/>
                    <a:p>
                      <a:pPr algn="ctr" rtl="0" fontAlgn="ctr">
                        <a:buNone/>
                      </a:pPr>
                      <a:r>
                        <a:rPr lang="en-US" sz="800" b="0" i="0" u="none" strike="noStrike" dirty="0">
                          <a:solidFill>
                            <a:srgbClr val="000000"/>
                          </a:solidFill>
                          <a:effectLst/>
                          <a:latin typeface="Arial" panose="020B0604020202020204" pitchFamily="34" charset="0"/>
                        </a:rPr>
                        <a:t>10.4 Moz PdEq</a:t>
                      </a:r>
                      <a:r>
                        <a:rPr lang="en-US" sz="800" b="0" i="0" u="none" strike="noStrike" baseline="30000" dirty="0">
                          <a:solidFill>
                            <a:srgbClr val="000000"/>
                          </a:solidFill>
                          <a:effectLst/>
                          <a:latin typeface="Arial" panose="020B0604020202020204" pitchFamily="34" charset="0"/>
                        </a:rPr>
                        <a:t>3</a:t>
                      </a:r>
                      <a:r>
                        <a:rPr lang="en-US" sz="800" b="0" i="0" u="none" strike="noStrike" dirty="0">
                          <a:solidFill>
                            <a:srgbClr val="000000"/>
                          </a:solidFill>
                          <a:effectLst/>
                          <a:latin typeface="Arial" panose="020B0604020202020204" pitchFamily="34" charset="0"/>
                        </a:rPr>
                        <a:t> (158 Mt - Measured &amp; Indicated Resource)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9EBF5"/>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2.01 - 2.04 g/t PdEq</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Preliminary Economic Assessment (2025)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$440M</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362467552"/>
                  </a:ext>
                </a:extLst>
              </a:tr>
              <a:tr h="126497">
                <a:tc vMerge="1">
                  <a:txBody>
                    <a:bodyPr/>
                    <a:lstStyle/>
                    <a:p>
                      <a:endParaRPr lang="en-CA"/>
                    </a:p>
                  </a:txBody>
                  <a:tcPr/>
                </a:tc>
                <a:tc>
                  <a:txBody>
                    <a:bodyPr/>
                    <a:lstStyle/>
                    <a:p>
                      <a:pPr algn="ctr" rtl="0" fontAlgn="ctr">
                        <a:buNone/>
                      </a:pPr>
                      <a:r>
                        <a:rPr lang="en-CA" sz="800" b="0" i="0" u="none" strike="noStrike">
                          <a:solidFill>
                            <a:srgbClr val="000000"/>
                          </a:solidFill>
                          <a:effectLst/>
                          <a:latin typeface="Arial" panose="020B0604020202020204" pitchFamily="34" charset="0"/>
                        </a:rPr>
                        <a:t>Pará, Brazil</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EBF5"/>
                    </a:solidFill>
                  </a:tcPr>
                </a:tc>
                <a:tc>
                  <a:txBody>
                    <a:bodyPr/>
                    <a:lstStyle/>
                    <a:p>
                      <a:pPr algn="ctr" rtl="0" fontAlgn="ctr">
                        <a:buNone/>
                      </a:pPr>
                      <a:r>
                        <a:rPr lang="en-US" sz="800" b="0" i="0" u="none" strike="noStrike" dirty="0">
                          <a:solidFill>
                            <a:srgbClr val="000000"/>
                          </a:solidFill>
                          <a:effectLst/>
                          <a:latin typeface="Arial" panose="020B0604020202020204" pitchFamily="34" charset="0"/>
                        </a:rPr>
                        <a:t>5.0 Moz </a:t>
                      </a:r>
                      <a:r>
                        <a:rPr lang="en-US" sz="800" b="0" i="0" u="none" strike="noStrike" dirty="0" err="1">
                          <a:solidFill>
                            <a:srgbClr val="000000"/>
                          </a:solidFill>
                          <a:effectLst/>
                          <a:latin typeface="Arial" panose="020B0604020202020204" pitchFamily="34" charset="0"/>
                        </a:rPr>
                        <a:t>PdEq</a:t>
                      </a:r>
                      <a:r>
                        <a:rPr lang="en-US" sz="800" b="0" i="0" u="none" strike="noStrike" dirty="0">
                          <a:solidFill>
                            <a:srgbClr val="000000"/>
                          </a:solidFill>
                          <a:effectLst/>
                          <a:latin typeface="Arial" panose="020B0604020202020204" pitchFamily="34" charset="0"/>
                        </a:rPr>
                        <a:t> (58 Mt - Inferred Resource)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EBF5"/>
                    </a:solidFill>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4126768308"/>
                  </a:ext>
                </a:extLst>
              </a:tr>
              <a:tr h="126497">
                <a:tc rowSpan="2">
                  <a:txBody>
                    <a:bodyPr/>
                    <a:lstStyle/>
                    <a:p>
                      <a:pPr algn="l" rtl="0" fontAlgn="ctr">
                        <a:buNone/>
                      </a:pPr>
                      <a:r>
                        <a:rPr lang="en-US" sz="900" b="1" i="0" u="none" strike="noStrike" dirty="0">
                          <a:solidFill>
                            <a:srgbClr val="FFFFFF"/>
                          </a:solidFill>
                          <a:effectLst/>
                          <a:latin typeface="Arial" panose="020B0604020202020204" pitchFamily="34" charset="0"/>
                        </a:rPr>
                        <a:t>Platinum Group Metals Ltd. </a:t>
                      </a:r>
                    </a:p>
                    <a:p>
                      <a:pPr algn="l" rtl="0" fontAlgn="ctr">
                        <a:buNone/>
                      </a:pPr>
                      <a:r>
                        <a:rPr lang="en-US" sz="900" b="1" i="0" u="none" strike="noStrike" dirty="0">
                          <a:solidFill>
                            <a:srgbClr val="FFFFFF"/>
                          </a:solidFill>
                          <a:effectLst/>
                          <a:latin typeface="Arial" panose="020B0604020202020204" pitchFamily="34" charset="0"/>
                        </a:rPr>
                        <a:t>(TSX: PTM)</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472C4"/>
                    </a:solidFill>
                  </a:tcPr>
                </a:tc>
                <a:tc>
                  <a:txBody>
                    <a:bodyPr/>
                    <a:lstStyle/>
                    <a:p>
                      <a:pPr algn="ctr" rtl="0" fontAlgn="ctr">
                        <a:buNone/>
                      </a:pPr>
                      <a:r>
                        <a:rPr lang="en-CA" sz="800" b="0" i="0" u="none" strike="noStrike" dirty="0">
                          <a:solidFill>
                            <a:srgbClr val="000000"/>
                          </a:solidFill>
                          <a:effectLst/>
                          <a:latin typeface="Arial" panose="020B0604020202020204" pitchFamily="34" charset="0"/>
                        </a:rPr>
                        <a:t>Waterberg Project (JV)</a:t>
                      </a:r>
                    </a:p>
                  </a:txBody>
                  <a:tcPr marL="7620" marR="7620" marT="7620"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CFD5EA"/>
                    </a:solidFill>
                  </a:tcPr>
                </a:tc>
                <a:tc rowSpan="2">
                  <a:txBody>
                    <a:bodyPr/>
                    <a:lstStyle/>
                    <a:p>
                      <a:pPr algn="ctr" rtl="0" fontAlgn="ctr">
                        <a:buNone/>
                      </a:pPr>
                      <a:r>
                        <a:rPr lang="en-CA" sz="800" b="0" i="0" u="none" strike="noStrike" dirty="0">
                          <a:solidFill>
                            <a:srgbClr val="000000"/>
                          </a:solidFill>
                          <a:effectLst/>
                          <a:latin typeface="Arial" panose="020B0604020202020204" pitchFamily="34" charset="0"/>
                        </a:rPr>
                        <a:t>23.4 Moz 4E</a:t>
                      </a:r>
                      <a:r>
                        <a:rPr lang="en-CA" sz="800" b="0" i="0" u="none" strike="noStrike" baseline="30000" dirty="0">
                          <a:solidFill>
                            <a:srgbClr val="000000"/>
                          </a:solidFill>
                          <a:effectLst/>
                          <a:latin typeface="Arial" panose="020B0604020202020204" pitchFamily="34" charset="0"/>
                        </a:rPr>
                        <a:t>1</a:t>
                      </a:r>
                      <a:r>
                        <a:rPr lang="en-CA" sz="800" b="0" i="0" u="none" strike="noStrike" dirty="0">
                          <a:solidFill>
                            <a:srgbClr val="000000"/>
                          </a:solidFill>
                          <a:effectLst/>
                          <a:latin typeface="Arial" panose="020B0604020202020204" pitchFamily="34" charset="0"/>
                        </a:rPr>
                        <a:t> (246 Mt - Proven &amp; Probable Reserves)</a:t>
                      </a:r>
                    </a:p>
                  </a:txBody>
                  <a:tcPr marL="7620" marR="7620" marT="7620"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2.96 g/t 4E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Definitive Feasibility Study (2024)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$389M</a:t>
                      </a:r>
                    </a:p>
                  </a:txBody>
                  <a:tcPr marL="7620" marR="7620" marT="7620"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238307976"/>
                  </a:ext>
                </a:extLst>
              </a:tr>
              <a:tr h="148820">
                <a:tc vMerge="1">
                  <a:txBody>
                    <a:bodyPr/>
                    <a:lstStyle/>
                    <a:p>
                      <a:endParaRPr lang="en-CA"/>
                    </a:p>
                  </a:txBody>
                  <a:tcPr/>
                </a:tc>
                <a:tc>
                  <a:txBody>
                    <a:bodyPr/>
                    <a:lstStyle/>
                    <a:p>
                      <a:pPr algn="ctr" rtl="0" fontAlgn="ctr">
                        <a:buNone/>
                      </a:pPr>
                      <a:r>
                        <a:rPr lang="en-CA" sz="800" b="0" i="0" u="none" strike="noStrike" dirty="0">
                          <a:solidFill>
                            <a:srgbClr val="000000"/>
                          </a:solidFill>
                          <a:effectLst/>
                          <a:latin typeface="Arial" panose="020B0604020202020204" pitchFamily="34" charset="0"/>
                        </a:rPr>
                        <a:t>South Africa</a:t>
                      </a:r>
                    </a:p>
                  </a:txBody>
                  <a:tcPr marL="7620" marR="7620" marT="7620"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CFD5EA"/>
                    </a:solid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960601233"/>
                  </a:ext>
                </a:extLst>
              </a:tr>
              <a:tr h="126497">
                <a:tc rowSpan="2">
                  <a:txBody>
                    <a:bodyPr/>
                    <a:lstStyle/>
                    <a:p>
                      <a:pPr algn="l" rtl="0" fontAlgn="ctr">
                        <a:buNone/>
                      </a:pPr>
                      <a:r>
                        <a:rPr lang="sv-SE" sz="900" b="1" i="0" u="none" strike="noStrike" dirty="0">
                          <a:solidFill>
                            <a:srgbClr val="FFFFFF"/>
                          </a:solidFill>
                          <a:effectLst/>
                          <a:latin typeface="Arial" panose="020B0604020202020204" pitchFamily="34" charset="0"/>
                        </a:rPr>
                        <a:t>Generation Mining Ltd. </a:t>
                      </a:r>
                    </a:p>
                    <a:p>
                      <a:pPr algn="l" rtl="0" fontAlgn="ctr">
                        <a:buNone/>
                      </a:pPr>
                      <a:r>
                        <a:rPr lang="sv-SE" sz="900" b="1" i="0" u="none" strike="noStrike" dirty="0">
                          <a:solidFill>
                            <a:srgbClr val="FFFFFF"/>
                          </a:solidFill>
                          <a:effectLst/>
                          <a:latin typeface="Arial" panose="020B0604020202020204" pitchFamily="34" charset="0"/>
                        </a:rPr>
                        <a:t>(TSX: GENM)</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buNone/>
                      </a:pPr>
                      <a:r>
                        <a:rPr lang="en-CA" sz="800" b="0" i="0" u="none" strike="noStrike">
                          <a:solidFill>
                            <a:srgbClr val="000000"/>
                          </a:solidFill>
                          <a:effectLst/>
                          <a:latin typeface="Arial" panose="020B0604020202020204" pitchFamily="34" charset="0"/>
                        </a:rPr>
                        <a:t>Marathon Project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9EBF5"/>
                    </a:solidFill>
                  </a:tcPr>
                </a:tc>
                <a:tc>
                  <a:txBody>
                    <a:bodyPr/>
                    <a:lstStyle/>
                    <a:p>
                      <a:pPr algn="ctr" rtl="0" fontAlgn="ctr">
                        <a:buNone/>
                      </a:pPr>
                      <a:r>
                        <a:rPr lang="en-CA" sz="800" b="0" i="0" u="none" strike="noStrike">
                          <a:solidFill>
                            <a:srgbClr val="000000"/>
                          </a:solidFill>
                          <a:effectLst/>
                          <a:latin typeface="Arial" panose="020B0604020202020204" pitchFamily="34" charset="0"/>
                        </a:rPr>
                        <a:t>2.6 Moz Pd + 0.8 Moz Pt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9EBF5"/>
                    </a:solidFill>
                  </a:tcPr>
                </a:tc>
                <a:tc>
                  <a:txBody>
                    <a:bodyPr/>
                    <a:lstStyle/>
                    <a:p>
                      <a:pPr algn="ctr" rtl="0" fontAlgn="ctr">
                        <a:buNone/>
                      </a:pPr>
                      <a:r>
                        <a:rPr lang="en-CA" sz="800" b="0" i="0" u="none" strike="noStrike">
                          <a:solidFill>
                            <a:srgbClr val="000000"/>
                          </a:solidFill>
                          <a:effectLst/>
                          <a:latin typeface="Arial" panose="020B0604020202020204" pitchFamily="34" charset="0"/>
                        </a:rPr>
                        <a:t>0.64 g/t Pd</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9EBF5"/>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Feasibility Study (2025)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rowSpan="2">
                  <a:txBody>
                    <a:bodyPr/>
                    <a:lstStyle/>
                    <a:p>
                      <a:pPr algn="ctr" rtl="0" fontAlgn="ctr">
                        <a:buNone/>
                      </a:pPr>
                      <a:r>
                        <a:rPr lang="en-CA" sz="800" b="0" i="0" u="none" strike="noStrike">
                          <a:solidFill>
                            <a:srgbClr val="000000"/>
                          </a:solidFill>
                          <a:effectLst/>
                          <a:latin typeface="Arial" panose="020B0604020202020204" pitchFamily="34" charset="0"/>
                        </a:rPr>
                        <a:t>$236M</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794651925"/>
                  </a:ext>
                </a:extLst>
              </a:tr>
              <a:tr h="148820">
                <a:tc vMerge="1">
                  <a:txBody>
                    <a:bodyPr/>
                    <a:lstStyle/>
                    <a:p>
                      <a:endParaRPr lang="en-CA"/>
                    </a:p>
                  </a:txBody>
                  <a:tcPr/>
                </a:tc>
                <a:tc>
                  <a:txBody>
                    <a:bodyPr/>
                    <a:lstStyle/>
                    <a:p>
                      <a:pPr algn="ctr" rtl="0" fontAlgn="ctr">
                        <a:buNone/>
                      </a:pPr>
                      <a:r>
                        <a:rPr lang="en-CA" sz="800" b="0" i="0" u="none" strike="noStrike">
                          <a:solidFill>
                            <a:srgbClr val="000000"/>
                          </a:solidFill>
                          <a:effectLst/>
                          <a:latin typeface="Arial" panose="020B0604020202020204" pitchFamily="34" charset="0"/>
                        </a:rPr>
                        <a:t>Ontario, Canada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buNone/>
                      </a:pPr>
                      <a:r>
                        <a:rPr lang="en-CA" sz="800" b="0" i="0" u="none" strike="noStrike">
                          <a:solidFill>
                            <a:srgbClr val="000000"/>
                          </a:solidFill>
                          <a:effectLst/>
                          <a:latin typeface="Arial" panose="020B0604020202020204" pitchFamily="34" charset="0"/>
                        </a:rPr>
                        <a:t>(128 Mt - Proven &amp; Probable Reserves)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buNone/>
                      </a:pPr>
                      <a:r>
                        <a:rPr lang="en-CA" sz="800" b="0" i="0" u="none" strike="noStrike" dirty="0">
                          <a:solidFill>
                            <a:srgbClr val="000000"/>
                          </a:solidFill>
                          <a:effectLst/>
                          <a:latin typeface="Arial" panose="020B0604020202020204" pitchFamily="34" charset="0"/>
                        </a:rPr>
                        <a:t>0.20 g/t Pt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BF5"/>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820279495"/>
                  </a:ext>
                </a:extLst>
              </a:tr>
            </a:tbl>
          </a:graphicData>
        </a:graphic>
      </p:graphicFrame>
      <p:sp>
        <p:nvSpPr>
          <p:cNvPr id="102" name="TextBox 101">
            <a:extLst>
              <a:ext uri="{FF2B5EF4-FFF2-40B4-BE49-F238E27FC236}">
                <a16:creationId xmlns:a16="http://schemas.microsoft.com/office/drawing/2014/main" id="{E586F6B8-EAA7-978B-1B30-2B7B60B8AD76}"/>
              </a:ext>
            </a:extLst>
          </p:cNvPr>
          <p:cNvSpPr txBox="1"/>
          <p:nvPr/>
        </p:nvSpPr>
        <p:spPr>
          <a:xfrm>
            <a:off x="189368" y="1588281"/>
            <a:ext cx="2633794" cy="891334"/>
          </a:xfrm>
          <a:prstGeom prst="rect">
            <a:avLst/>
          </a:prstGeom>
          <a:noFill/>
        </p:spPr>
        <p:txBody>
          <a:bodyPr wrap="square">
            <a:spAutoFit/>
          </a:bodyPr>
          <a:lstStyle/>
          <a:p>
            <a:pPr>
              <a:lnSpc>
                <a:spcPct val="150000"/>
              </a:lnSpc>
            </a:pPr>
            <a:r>
              <a:rPr lang="en-CA" sz="1200" b="1" dirty="0">
                <a:solidFill>
                  <a:srgbClr val="83B7E3"/>
                </a:solidFill>
                <a:latin typeface="Alexandria" pitchFamily="2" charset="-78"/>
                <a:cs typeface="Alexandria" pitchFamily="2" charset="-78"/>
              </a:rPr>
              <a:t>CONCENTRATED SUPPLY:</a:t>
            </a:r>
          </a:p>
          <a:p>
            <a:pPr marL="285750" indent="-285750">
              <a:lnSpc>
                <a:spcPct val="150000"/>
              </a:lnSpc>
              <a:buFont typeface="Arial" panose="020B0604020202020204" pitchFamily="34" charset="0"/>
              <a:buChar char="•"/>
            </a:pPr>
            <a:r>
              <a:rPr lang="en-CA" sz="1200" dirty="0">
                <a:solidFill>
                  <a:srgbClr val="7F7F7F"/>
                </a:solidFill>
                <a:latin typeface="Alexandria Light" pitchFamily="2" charset="-78"/>
                <a:ea typeface="Lato"/>
                <a:cs typeface="Alexandria Light" pitchFamily="2" charset="-78"/>
              </a:rPr>
              <a:t>~90% of Worlds PGE reserves located in South Africa</a:t>
            </a:r>
            <a:endParaRPr lang="en-CA" sz="1200" dirty="0">
              <a:solidFill>
                <a:srgbClr val="0F1F56"/>
              </a:solidFill>
              <a:latin typeface="Century Gothic" panose="020B0502020202020204" pitchFamily="34" charset="0"/>
            </a:endParaRPr>
          </a:p>
        </p:txBody>
      </p:sp>
      <p:sp>
        <p:nvSpPr>
          <p:cNvPr id="113" name="TextBox 112">
            <a:extLst>
              <a:ext uri="{FF2B5EF4-FFF2-40B4-BE49-F238E27FC236}">
                <a16:creationId xmlns:a16="http://schemas.microsoft.com/office/drawing/2014/main" id="{E463E62A-06E4-76D1-50E7-F838BAD010EA}"/>
              </a:ext>
            </a:extLst>
          </p:cNvPr>
          <p:cNvSpPr txBox="1"/>
          <p:nvPr/>
        </p:nvSpPr>
        <p:spPr>
          <a:xfrm>
            <a:off x="209023" y="2639559"/>
            <a:ext cx="3017506" cy="1169103"/>
          </a:xfrm>
          <a:prstGeom prst="rect">
            <a:avLst/>
          </a:prstGeom>
          <a:noFill/>
        </p:spPr>
        <p:txBody>
          <a:bodyPr wrap="square">
            <a:spAutoFit/>
          </a:bodyPr>
          <a:lstStyle/>
          <a:p>
            <a:pPr>
              <a:lnSpc>
                <a:spcPct val="150000"/>
              </a:lnSpc>
            </a:pPr>
            <a:r>
              <a:rPr lang="en-CA" sz="1200" b="1" dirty="0">
                <a:solidFill>
                  <a:schemeClr val="accent6"/>
                </a:solidFill>
                <a:latin typeface="Alexandria" pitchFamily="2" charset="-78"/>
                <a:cs typeface="Alexandria" pitchFamily="2" charset="-78"/>
              </a:rPr>
              <a:t>AGING MINES &amp; INFRASTRUCTURE:</a:t>
            </a:r>
          </a:p>
          <a:p>
            <a:pPr marL="285750" indent="-285750">
              <a:lnSpc>
                <a:spcPct val="150000"/>
              </a:lnSpc>
              <a:buFont typeface="Arial" panose="020B0604020202020204" pitchFamily="34" charset="0"/>
              <a:buChar char="•"/>
            </a:pPr>
            <a:r>
              <a:rPr lang="en-US" sz="1200" dirty="0">
                <a:solidFill>
                  <a:srgbClr val="7F7F7F"/>
                </a:solidFill>
                <a:latin typeface="Alexandria Light" pitchFamily="2" charset="-78"/>
                <a:ea typeface="Lato"/>
                <a:cs typeface="Alexandria Light" pitchFamily="2" charset="-78"/>
              </a:rPr>
              <a:t>Since 2016, several major platinum operations closed / suspended</a:t>
            </a:r>
          </a:p>
        </p:txBody>
      </p:sp>
      <p:sp>
        <p:nvSpPr>
          <p:cNvPr id="114" name="TextBox 113">
            <a:extLst>
              <a:ext uri="{FF2B5EF4-FFF2-40B4-BE49-F238E27FC236}">
                <a16:creationId xmlns:a16="http://schemas.microsoft.com/office/drawing/2014/main" id="{E8A5B51C-8A55-C90D-35D3-8D97428FF0B1}"/>
              </a:ext>
            </a:extLst>
          </p:cNvPr>
          <p:cNvSpPr txBox="1"/>
          <p:nvPr/>
        </p:nvSpPr>
        <p:spPr>
          <a:xfrm>
            <a:off x="189368" y="3941162"/>
            <a:ext cx="2945620" cy="1025730"/>
          </a:xfrm>
          <a:prstGeom prst="rect">
            <a:avLst/>
          </a:prstGeom>
          <a:noFill/>
        </p:spPr>
        <p:txBody>
          <a:bodyPr wrap="square">
            <a:spAutoFit/>
          </a:bodyPr>
          <a:lstStyle/>
          <a:p>
            <a:pPr>
              <a:lnSpc>
                <a:spcPct val="150000"/>
              </a:lnSpc>
            </a:pPr>
            <a:r>
              <a:rPr lang="en-CA" sz="1200" b="1" dirty="0">
                <a:solidFill>
                  <a:schemeClr val="accent4"/>
                </a:solidFill>
                <a:latin typeface="Alexandria" pitchFamily="2" charset="-78"/>
                <a:cs typeface="Alexandria" pitchFamily="2" charset="-78"/>
              </a:rPr>
              <a:t>LIMITED NEW SOURCES:</a:t>
            </a:r>
          </a:p>
          <a:p>
            <a:pPr marL="285750" indent="-285750">
              <a:lnSpc>
                <a:spcPct val="150000"/>
              </a:lnSpc>
              <a:buFont typeface="Arial" panose="020B0604020202020204" pitchFamily="34" charset="0"/>
              <a:buChar char="•"/>
            </a:pPr>
            <a:r>
              <a:rPr lang="en-CA" sz="1200" dirty="0">
                <a:solidFill>
                  <a:srgbClr val="7F7F7F"/>
                </a:solidFill>
                <a:latin typeface="Alexandria Light" pitchFamily="2" charset="-78"/>
                <a:ea typeface="Lato"/>
                <a:cs typeface="Alexandria Light" pitchFamily="2" charset="-78"/>
              </a:rPr>
              <a:t>Only two major Greenfield PGE mines w/ near term production</a:t>
            </a:r>
          </a:p>
          <a:p>
            <a:pPr marL="285750" indent="-285750">
              <a:lnSpc>
                <a:spcPct val="150000"/>
              </a:lnSpc>
              <a:buFont typeface="Arial" panose="020B0604020202020204" pitchFamily="34" charset="0"/>
              <a:buChar char="•"/>
            </a:pPr>
            <a:endParaRPr lang="en-CA" sz="500" dirty="0">
              <a:solidFill>
                <a:srgbClr val="7F7F7F"/>
              </a:solidFill>
              <a:latin typeface="Alexandria Light" pitchFamily="2" charset="-78"/>
              <a:ea typeface="Lato"/>
              <a:cs typeface="Alexandria Light" pitchFamily="2" charset="-78"/>
            </a:endParaRPr>
          </a:p>
        </p:txBody>
      </p:sp>
    </p:spTree>
    <p:extLst>
      <p:ext uri="{BB962C8B-B14F-4D97-AF65-F5344CB8AC3E}">
        <p14:creationId xmlns:p14="http://schemas.microsoft.com/office/powerpoint/2010/main" val="941086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0B3DBB55-86D3-487C-1B7F-56D70CB13CD2}"/>
            </a:ext>
          </a:extLst>
        </p:cNvPr>
        <p:cNvGrpSpPr/>
        <p:nvPr/>
      </p:nvGrpSpPr>
      <p:grpSpPr>
        <a:xfrm>
          <a:off x="0" y="0"/>
          <a:ext cx="0" cy="0"/>
          <a:chOff x="0" y="0"/>
          <a:chExt cx="0" cy="0"/>
        </a:xfrm>
      </p:grpSpPr>
      <p:sp>
        <p:nvSpPr>
          <p:cNvPr id="50" name="Google Shape;110;p5">
            <a:extLst>
              <a:ext uri="{FF2B5EF4-FFF2-40B4-BE49-F238E27FC236}">
                <a16:creationId xmlns:a16="http://schemas.microsoft.com/office/drawing/2014/main" id="{C7391E06-8385-823C-9637-1FCC7D96B31D}"/>
              </a:ext>
            </a:extLst>
          </p:cNvPr>
          <p:cNvSpPr txBox="1"/>
          <p:nvPr/>
        </p:nvSpPr>
        <p:spPr>
          <a:xfrm>
            <a:off x="9151148" y="6593304"/>
            <a:ext cx="2743200" cy="26469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7F7F7F"/>
                </a:solidFill>
                <a:latin typeface="Ubuntu"/>
                <a:ea typeface="Ubuntu"/>
                <a:cs typeface="Ubuntu"/>
                <a:sym typeface="Ubuntu"/>
              </a:rPr>
              <a:t>9</a:t>
            </a:fld>
            <a:endParaRPr sz="1200" b="1" i="0" u="none" strike="noStrike" cap="none">
              <a:solidFill>
                <a:srgbClr val="7F7F7F"/>
              </a:solidFill>
              <a:latin typeface="Ubuntu"/>
              <a:ea typeface="Ubuntu"/>
              <a:cs typeface="Ubuntu"/>
              <a:sym typeface="Ubuntu"/>
            </a:endParaRPr>
          </a:p>
        </p:txBody>
      </p:sp>
      <p:sp>
        <p:nvSpPr>
          <p:cNvPr id="4" name="Google Shape;308;p92">
            <a:extLst>
              <a:ext uri="{FF2B5EF4-FFF2-40B4-BE49-F238E27FC236}">
                <a16:creationId xmlns:a16="http://schemas.microsoft.com/office/drawing/2014/main" id="{1A481B01-3C39-C04B-78DD-0AAF92465CD8}"/>
              </a:ext>
            </a:extLst>
          </p:cNvPr>
          <p:cNvSpPr txBox="1"/>
          <p:nvPr/>
        </p:nvSpPr>
        <p:spPr>
          <a:xfrm>
            <a:off x="263306" y="106346"/>
            <a:ext cx="11863378" cy="1077178"/>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CA" sz="3600" b="1" dirty="0">
                <a:solidFill>
                  <a:schemeClr val="tx1"/>
                </a:solidFill>
                <a:latin typeface="Alexandria" pitchFamily="2" charset="-78"/>
                <a:cs typeface="Alexandria" pitchFamily="2" charset="-78"/>
                <a:sym typeface="Montserrat Black"/>
              </a:rPr>
              <a:t>CLEAR 2026 ROUTE TO VALUE REALISATION </a:t>
            </a:r>
          </a:p>
          <a:p>
            <a:pPr marL="0" marR="0" lvl="0" indent="0" algn="l" rtl="0">
              <a:spcBef>
                <a:spcPts val="0"/>
              </a:spcBef>
              <a:spcAft>
                <a:spcPts val="0"/>
              </a:spcAft>
              <a:buNone/>
            </a:pPr>
            <a:r>
              <a:rPr lang="en-CA" sz="2800" b="1" dirty="0">
                <a:solidFill>
                  <a:srgbClr val="83B7E3"/>
                </a:solidFill>
                <a:latin typeface="Alexandria" pitchFamily="2" charset="-78"/>
                <a:cs typeface="Alexandria" pitchFamily="2" charset="-78"/>
                <a:sym typeface="Montserrat Black"/>
              </a:rPr>
              <a:t>FOR VALORE’S PEDRA BRANCA</a:t>
            </a:r>
          </a:p>
        </p:txBody>
      </p:sp>
      <p:sp>
        <p:nvSpPr>
          <p:cNvPr id="5" name="Oval 4">
            <a:extLst>
              <a:ext uri="{FF2B5EF4-FFF2-40B4-BE49-F238E27FC236}">
                <a16:creationId xmlns:a16="http://schemas.microsoft.com/office/drawing/2014/main" id="{A54CD861-8B36-0D34-63C2-928AF66ED4B4}"/>
              </a:ext>
            </a:extLst>
          </p:cNvPr>
          <p:cNvSpPr/>
          <p:nvPr/>
        </p:nvSpPr>
        <p:spPr>
          <a:xfrm>
            <a:off x="10507981" y="5855408"/>
            <a:ext cx="260098" cy="264695"/>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CA07D5E6-A745-ACDF-1C93-A6F4AF1466A3}"/>
              </a:ext>
            </a:extLst>
          </p:cNvPr>
          <p:cNvSpPr/>
          <p:nvPr/>
        </p:nvSpPr>
        <p:spPr>
          <a:xfrm>
            <a:off x="10814022" y="5756563"/>
            <a:ext cx="1211724" cy="518981"/>
          </a:xfrm>
          <a:prstGeom prst="rect">
            <a:avLst/>
          </a:prstGeom>
          <a:solidFill>
            <a:schemeClr val="bg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800" dirty="0">
                <a:solidFill>
                  <a:schemeClr val="tx1"/>
                </a:solidFill>
              </a:rPr>
              <a:t>Bubble size – Measured + Indicated + Inferred  resource (Moz PGE)</a:t>
            </a:r>
          </a:p>
        </p:txBody>
      </p:sp>
      <p:graphicFrame>
        <p:nvGraphicFramePr>
          <p:cNvPr id="3" name="Chart 2">
            <a:extLst>
              <a:ext uri="{FF2B5EF4-FFF2-40B4-BE49-F238E27FC236}">
                <a16:creationId xmlns:a16="http://schemas.microsoft.com/office/drawing/2014/main" id="{56985613-8E24-4828-84CE-B42C15E58D37}"/>
              </a:ext>
            </a:extLst>
          </p:cNvPr>
          <p:cNvGraphicFramePr>
            <a:graphicFrameLocks/>
          </p:cNvGraphicFramePr>
          <p:nvPr>
            <p:extLst>
              <p:ext uri="{D42A27DB-BD31-4B8C-83A1-F6EECF244321}">
                <p14:modId xmlns:p14="http://schemas.microsoft.com/office/powerpoint/2010/main" val="429047267"/>
              </p:ext>
            </p:extLst>
          </p:nvPr>
        </p:nvGraphicFramePr>
        <p:xfrm>
          <a:off x="755073" y="1245079"/>
          <a:ext cx="9559636" cy="5252703"/>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Arrow Connector 10">
            <a:extLst>
              <a:ext uri="{FF2B5EF4-FFF2-40B4-BE49-F238E27FC236}">
                <a16:creationId xmlns:a16="http://schemas.microsoft.com/office/drawing/2014/main" id="{BF3453FF-B026-1F6C-9A6C-02FAF4A94F2B}"/>
              </a:ext>
            </a:extLst>
          </p:cNvPr>
          <p:cNvCxnSpPr>
            <a:cxnSpLocks/>
          </p:cNvCxnSpPr>
          <p:nvPr/>
        </p:nvCxnSpPr>
        <p:spPr>
          <a:xfrm flipV="1">
            <a:off x="3672840" y="5227320"/>
            <a:ext cx="0" cy="419100"/>
          </a:xfrm>
          <a:prstGeom prst="straightConnector1">
            <a:avLst/>
          </a:prstGeom>
          <a:ln w="28575">
            <a:solidFill>
              <a:srgbClr val="C0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F701C79-6766-0262-F66B-05D4DD31BD65}"/>
              </a:ext>
            </a:extLst>
          </p:cNvPr>
          <p:cNvCxnSpPr>
            <a:cxnSpLocks/>
          </p:cNvCxnSpPr>
          <p:nvPr/>
        </p:nvCxnSpPr>
        <p:spPr>
          <a:xfrm flipV="1">
            <a:off x="3705364" y="4381500"/>
            <a:ext cx="1994396" cy="845820"/>
          </a:xfrm>
          <a:prstGeom prst="straightConnector1">
            <a:avLst/>
          </a:prstGeom>
          <a:ln w="28575">
            <a:solidFill>
              <a:srgbClr val="C0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F00B2D-3DA1-A5F9-CD6E-FE1D2CF723CF}"/>
              </a:ext>
            </a:extLst>
          </p:cNvPr>
          <p:cNvSpPr txBox="1"/>
          <p:nvPr/>
        </p:nvSpPr>
        <p:spPr>
          <a:xfrm>
            <a:off x="4945380" y="4950321"/>
            <a:ext cx="2301239" cy="276999"/>
          </a:xfrm>
          <a:prstGeom prst="rect">
            <a:avLst/>
          </a:prstGeom>
          <a:noFill/>
        </p:spPr>
        <p:txBody>
          <a:bodyPr wrap="square" rtlCol="0">
            <a:spAutoFit/>
          </a:bodyPr>
          <a:lstStyle/>
          <a:p>
            <a:r>
              <a:rPr lang="en-CA" sz="1200" dirty="0">
                <a:solidFill>
                  <a:srgbClr val="C00000"/>
                </a:solidFill>
              </a:rPr>
              <a:t>Project Advancement</a:t>
            </a:r>
          </a:p>
        </p:txBody>
      </p:sp>
      <p:sp>
        <p:nvSpPr>
          <p:cNvPr id="15" name="TextBox 14">
            <a:extLst>
              <a:ext uri="{FF2B5EF4-FFF2-40B4-BE49-F238E27FC236}">
                <a16:creationId xmlns:a16="http://schemas.microsoft.com/office/drawing/2014/main" id="{F4225584-0820-33CA-4506-67A4962B506F}"/>
              </a:ext>
            </a:extLst>
          </p:cNvPr>
          <p:cNvSpPr txBox="1"/>
          <p:nvPr/>
        </p:nvSpPr>
        <p:spPr>
          <a:xfrm>
            <a:off x="2169657" y="5335922"/>
            <a:ext cx="1470660" cy="276999"/>
          </a:xfrm>
          <a:prstGeom prst="rect">
            <a:avLst/>
          </a:prstGeom>
          <a:noFill/>
        </p:spPr>
        <p:txBody>
          <a:bodyPr wrap="square" rtlCol="0">
            <a:spAutoFit/>
          </a:bodyPr>
          <a:lstStyle/>
          <a:p>
            <a:r>
              <a:rPr lang="en-CA" sz="1200" dirty="0">
                <a:solidFill>
                  <a:srgbClr val="C00000"/>
                </a:solidFill>
              </a:rPr>
              <a:t>Market Awareness</a:t>
            </a:r>
          </a:p>
        </p:txBody>
      </p:sp>
    </p:spTree>
    <p:extLst>
      <p:ext uri="{BB962C8B-B14F-4D97-AF65-F5344CB8AC3E}">
        <p14:creationId xmlns:p14="http://schemas.microsoft.com/office/powerpoint/2010/main" val="269020078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3D80AD2424824DA899CA16233A9F4C" ma:contentTypeVersion="16" ma:contentTypeDescription="Create a new document." ma:contentTypeScope="" ma:versionID="860521628224c6dec0026c63a894d492">
  <xsd:schema xmlns:xsd="http://www.w3.org/2001/XMLSchema" xmlns:xs="http://www.w3.org/2001/XMLSchema" xmlns:p="http://schemas.microsoft.com/office/2006/metadata/properties" xmlns:ns2="51d76324-dcd1-4f27-acd4-ab2c12cff360" xmlns:ns3="ed4dc25e-d749-4966-8e8d-2a5729292298" targetNamespace="http://schemas.microsoft.com/office/2006/metadata/properties" ma:root="true" ma:fieldsID="89df2aa0762f0abf82723c9af5b08e12" ns2:_="" ns3:_="">
    <xsd:import namespace="51d76324-dcd1-4f27-acd4-ab2c12cff360"/>
    <xsd:import namespace="ed4dc25e-d749-4966-8e8d-2a57292922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76324-dcd1-4f27-acd4-ab2c12cff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ad9b083-bdfb-41c2-a68d-afc4450bfaab"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4dc25e-d749-4966-8e8d-2a572929229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dbe844e-6006-4b57-b0f5-c36ff11a974c}" ma:internalName="TaxCatchAll" ma:showField="CatchAllData" ma:web="ed4dc25e-d749-4966-8e8d-2a5729292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d4dc25e-d749-4966-8e8d-2a5729292298">
      <UserInfo>
        <DisplayName>Jim Paterson</DisplayName>
        <AccountId>69</AccountId>
        <AccountType/>
      </UserInfo>
      <UserInfo>
        <DisplayName>Elsie Emes</DisplayName>
        <AccountId>51</AccountId>
        <AccountType/>
      </UserInfo>
      <UserInfo>
        <DisplayName>Marina Carvalho</DisplayName>
        <AccountId>6</AccountId>
        <AccountType/>
      </UserInfo>
    </SharedWithUsers>
    <lcf76f155ced4ddcb4097134ff3c332f xmlns="51d76324-dcd1-4f27-acd4-ab2c12cff360">
      <Terms xmlns="http://schemas.microsoft.com/office/infopath/2007/PartnerControls"/>
    </lcf76f155ced4ddcb4097134ff3c332f>
    <TaxCatchAll xmlns="ed4dc25e-d749-4966-8e8d-2a5729292298" xsi:nil="true"/>
  </documentManagement>
</p:properties>
</file>

<file path=customXml/itemProps1.xml><?xml version="1.0" encoding="utf-8"?>
<ds:datastoreItem xmlns:ds="http://schemas.openxmlformats.org/officeDocument/2006/customXml" ds:itemID="{A452ED39-DEE1-4D01-82AC-880DD34D1B9B}">
  <ds:schemaRefs>
    <ds:schemaRef ds:uri="51d76324-dcd1-4f27-acd4-ab2c12cff360"/>
    <ds:schemaRef ds:uri="ed4dc25e-d749-4966-8e8d-2a57292922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A51A74-89BD-4822-95E8-BF5AB6C2D6F9}">
  <ds:schemaRefs>
    <ds:schemaRef ds:uri="http://schemas.microsoft.com/sharepoint/v3/contenttype/forms"/>
  </ds:schemaRefs>
</ds:datastoreItem>
</file>

<file path=customXml/itemProps3.xml><?xml version="1.0" encoding="utf-8"?>
<ds:datastoreItem xmlns:ds="http://schemas.openxmlformats.org/officeDocument/2006/customXml" ds:itemID="{1A6C753E-F2B6-4B1C-9161-5238C76A4AE9}">
  <ds:schemaRefs>
    <ds:schemaRef ds:uri="51d76324-dcd1-4f27-acd4-ab2c12cff360"/>
    <ds:schemaRef ds:uri="ed4dc25e-d749-4966-8e8d-2a572929229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14530</TotalTime>
  <Words>3045</Words>
  <Application>Microsoft Office PowerPoint</Application>
  <PresentationFormat>Widescreen</PresentationFormat>
  <Paragraphs>394</Paragraphs>
  <Slides>22</Slides>
  <Notes>22</Notes>
  <HiddenSlides>5</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Alexandria Light</vt:lpstr>
      <vt:lpstr>Century Gothic</vt:lpstr>
      <vt:lpstr>Alexandria SemiBold</vt:lpstr>
      <vt:lpstr>Alexandria</vt:lpstr>
      <vt:lpstr>Aptos</vt:lpstr>
      <vt:lpstr>Calibri</vt:lpstr>
      <vt:lpstr>Courier New</vt:lpstr>
      <vt:lpstr>Ubuntu Medium</vt:lpstr>
      <vt:lpstr>Ubuntu</vt:lpstr>
      <vt:lpstr>Ubuntu Light</vt:lpstr>
      <vt:lpstr>Montserrat</vt:lpstr>
      <vt:lpstr>Arial</vt:lpstr>
      <vt:lpstr>Office Theme</vt:lpstr>
      <vt:lpstr>PowerPoint Presentation</vt:lpstr>
      <vt:lpstr>Forward-Looking Statements</vt:lpstr>
      <vt:lpstr>MINING IN OUR DNA  FROM DISCOVERY TO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Jang</dc:creator>
  <cp:lastModifiedBy>Nick Smart</cp:lastModifiedBy>
  <cp:revision>47</cp:revision>
  <dcterms:created xsi:type="dcterms:W3CDTF">2022-10-07T19:55:53Z</dcterms:created>
  <dcterms:modified xsi:type="dcterms:W3CDTF">2026-02-18T23:34:58Z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0x010100523D80AD2424824DA899CA16233A9F4C</vt:lpwstr>
  </property>
  <property fmtid="{D5CDD505-2E9C-101B-9397-08002B2CF9AE}" pid="3" name="MediaServiceImageTags">
    <vt:lpwstr/>
  </property>
</Properties>
</file>